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 id="2147484318" r:id="rId2"/>
  </p:sldMasterIdLst>
  <p:notesMasterIdLst>
    <p:notesMasterId r:id="rId62"/>
  </p:notesMasterIdLst>
  <p:sldIdLst>
    <p:sldId id="256" r:id="rId3"/>
    <p:sldId id="257" r:id="rId4"/>
    <p:sldId id="258" r:id="rId5"/>
    <p:sldId id="272" r:id="rId6"/>
    <p:sldId id="289" r:id="rId7"/>
    <p:sldId id="290" r:id="rId8"/>
    <p:sldId id="291" r:id="rId9"/>
    <p:sldId id="260" r:id="rId10"/>
    <p:sldId id="261" r:id="rId11"/>
    <p:sldId id="262" r:id="rId12"/>
    <p:sldId id="263" r:id="rId13"/>
    <p:sldId id="320" r:id="rId14"/>
    <p:sldId id="265" r:id="rId15"/>
    <p:sldId id="279" r:id="rId16"/>
    <p:sldId id="280" r:id="rId17"/>
    <p:sldId id="284" r:id="rId18"/>
    <p:sldId id="285" r:id="rId19"/>
    <p:sldId id="286" r:id="rId20"/>
    <p:sldId id="287" r:id="rId21"/>
    <p:sldId id="288" r:id="rId22"/>
    <p:sldId id="292" r:id="rId23"/>
    <p:sldId id="293" r:id="rId24"/>
    <p:sldId id="319" r:id="rId25"/>
    <p:sldId id="283" r:id="rId26"/>
    <p:sldId id="294" r:id="rId27"/>
    <p:sldId id="295" r:id="rId28"/>
    <p:sldId id="296" r:id="rId29"/>
    <p:sldId id="297" r:id="rId30"/>
    <p:sldId id="298" r:id="rId31"/>
    <p:sldId id="299" r:id="rId32"/>
    <p:sldId id="282" r:id="rId33"/>
    <p:sldId id="300" r:id="rId34"/>
    <p:sldId id="301" r:id="rId35"/>
    <p:sldId id="302" r:id="rId36"/>
    <p:sldId id="303" r:id="rId37"/>
    <p:sldId id="304" r:id="rId38"/>
    <p:sldId id="305" r:id="rId39"/>
    <p:sldId id="307" r:id="rId40"/>
    <p:sldId id="308" r:id="rId41"/>
    <p:sldId id="309" r:id="rId42"/>
    <p:sldId id="310" r:id="rId43"/>
    <p:sldId id="311" r:id="rId44"/>
    <p:sldId id="312" r:id="rId45"/>
    <p:sldId id="313" r:id="rId46"/>
    <p:sldId id="314" r:id="rId47"/>
    <p:sldId id="315" r:id="rId48"/>
    <p:sldId id="316" r:id="rId49"/>
    <p:sldId id="273" r:id="rId50"/>
    <p:sldId id="259" r:id="rId51"/>
    <p:sldId id="266" r:id="rId52"/>
    <p:sldId id="268" r:id="rId53"/>
    <p:sldId id="274" r:id="rId54"/>
    <p:sldId id="277" r:id="rId55"/>
    <p:sldId id="275" r:id="rId56"/>
    <p:sldId id="278" r:id="rId57"/>
    <p:sldId id="318" r:id="rId58"/>
    <p:sldId id="317" r:id="rId59"/>
    <p:sldId id="270" r:id="rId60"/>
    <p:sldId id="27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B727"/>
    <a:srgbClr val="8ECE30"/>
    <a:srgbClr val="C9E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ria Morrow" userId="S::amorrow@nmcaa.net::bb27ff87-5173-4164-966e-0ae5fc1d1c03" providerId="AD" clId="Web-{F037FACD-7D6A-3E1E-E2F2-6C614A32FD41}"/>
    <pc:docChg chg="modSld">
      <pc:chgData name="Abria Morrow" userId="S::amorrow@nmcaa.net::bb27ff87-5173-4164-966e-0ae5fc1d1c03" providerId="AD" clId="Web-{F037FACD-7D6A-3E1E-E2F2-6C614A32FD41}" dt="2023-04-03T18:07:00.222" v="119" actId="20577"/>
      <pc:docMkLst>
        <pc:docMk/>
      </pc:docMkLst>
      <pc:sldChg chg="modSp">
        <pc:chgData name="Abria Morrow" userId="S::amorrow@nmcaa.net::bb27ff87-5173-4164-966e-0ae5fc1d1c03" providerId="AD" clId="Web-{F037FACD-7D6A-3E1E-E2F2-6C614A32FD41}" dt="2023-04-03T18:07:00.222" v="119" actId="20577"/>
        <pc:sldMkLst>
          <pc:docMk/>
          <pc:sldMk cId="323737074" sldId="266"/>
        </pc:sldMkLst>
        <pc:spChg chg="mod">
          <ac:chgData name="Abria Morrow" userId="S::amorrow@nmcaa.net::bb27ff87-5173-4164-966e-0ae5fc1d1c03" providerId="AD" clId="Web-{F037FACD-7D6A-3E1E-E2F2-6C614A32FD41}" dt="2023-04-03T18:07:00.222" v="119" actId="20577"/>
          <ac:spMkLst>
            <pc:docMk/>
            <pc:sldMk cId="323737074" sldId="266"/>
            <ac:spMk id="3" creationId="{167F52C0-D343-9CE8-B487-E85B4A345B7C}"/>
          </ac:spMkLst>
        </pc:spChg>
      </pc:sldChg>
    </pc:docChg>
  </pc:docChgLst>
  <pc:docChgLst>
    <pc:chgData name="Abria Morrow" userId="S::amorrow@nmcaa.net::bb27ff87-5173-4164-966e-0ae5fc1d1c03" providerId="AD" clId="Web-{D8AA7A92-3956-D1CB-6054-0E8264B5774E}"/>
    <pc:docChg chg="modSld">
      <pc:chgData name="Abria Morrow" userId="S::amorrow@nmcaa.net::bb27ff87-5173-4164-966e-0ae5fc1d1c03" providerId="AD" clId="Web-{D8AA7A92-3956-D1CB-6054-0E8264B5774E}" dt="2023-06-23T18:09:44.343" v="38" actId="1076"/>
      <pc:docMkLst>
        <pc:docMk/>
      </pc:docMkLst>
      <pc:sldChg chg="modSp">
        <pc:chgData name="Abria Morrow" userId="S::amorrow@nmcaa.net::bb27ff87-5173-4164-966e-0ae5fc1d1c03" providerId="AD" clId="Web-{D8AA7A92-3956-D1CB-6054-0E8264B5774E}" dt="2023-06-23T18:04:22.958" v="28" actId="20577"/>
        <pc:sldMkLst>
          <pc:docMk/>
          <pc:sldMk cId="151755604" sldId="261"/>
        </pc:sldMkLst>
        <pc:spChg chg="mod">
          <ac:chgData name="Abria Morrow" userId="S::amorrow@nmcaa.net::bb27ff87-5173-4164-966e-0ae5fc1d1c03" providerId="AD" clId="Web-{D8AA7A92-3956-D1CB-6054-0E8264B5774E}" dt="2023-06-23T18:04:22.958" v="28" actId="20577"/>
          <ac:spMkLst>
            <pc:docMk/>
            <pc:sldMk cId="151755604" sldId="261"/>
            <ac:spMk id="3" creationId="{E036AABB-4D88-56D6-B2D1-77B29F9CEB28}"/>
          </ac:spMkLst>
        </pc:spChg>
      </pc:sldChg>
      <pc:sldChg chg="modSp">
        <pc:chgData name="Abria Morrow" userId="S::amorrow@nmcaa.net::bb27ff87-5173-4164-966e-0ae5fc1d1c03" providerId="AD" clId="Web-{D8AA7A92-3956-D1CB-6054-0E8264B5774E}" dt="2023-06-23T18:09:44.343" v="38" actId="1076"/>
        <pc:sldMkLst>
          <pc:docMk/>
          <pc:sldMk cId="3279399058" sldId="283"/>
        </pc:sldMkLst>
        <pc:graphicFrameChg chg="mod">
          <ac:chgData name="Abria Morrow" userId="S::amorrow@nmcaa.net::bb27ff87-5173-4164-966e-0ae5fc1d1c03" providerId="AD" clId="Web-{D8AA7A92-3956-D1CB-6054-0E8264B5774E}" dt="2023-06-23T18:09:44.343" v="38" actId="1076"/>
          <ac:graphicFrameMkLst>
            <pc:docMk/>
            <pc:sldMk cId="3279399058" sldId="283"/>
            <ac:graphicFrameMk id="21" creationId="{7A8243A1-18EB-DCC8-1F47-E16BADCC1858}"/>
          </ac:graphicFrameMkLst>
        </pc:graphicFrameChg>
      </pc:sldChg>
      <pc:sldChg chg="modSp">
        <pc:chgData name="Abria Morrow" userId="S::amorrow@nmcaa.net::bb27ff87-5173-4164-966e-0ae5fc1d1c03" providerId="AD" clId="Web-{D8AA7A92-3956-D1CB-6054-0E8264B5774E}" dt="2023-06-23T18:06:44.744" v="37" actId="20577"/>
        <pc:sldMkLst>
          <pc:docMk/>
          <pc:sldMk cId="2035679202" sldId="293"/>
        </pc:sldMkLst>
        <pc:spChg chg="mod">
          <ac:chgData name="Abria Morrow" userId="S::amorrow@nmcaa.net::bb27ff87-5173-4164-966e-0ae5fc1d1c03" providerId="AD" clId="Web-{D8AA7A92-3956-D1CB-6054-0E8264B5774E}" dt="2023-06-23T18:06:44.744" v="37" actId="20577"/>
          <ac:spMkLst>
            <pc:docMk/>
            <pc:sldMk cId="2035679202" sldId="293"/>
            <ac:spMk id="18" creationId="{0B3C8277-A817-9DA9-2592-91AA3768165A}"/>
          </ac:spMkLst>
        </pc:spChg>
      </pc:sldChg>
    </pc:docChg>
  </pc:docChgLst>
  <pc:docChgLst>
    <pc:chgData name="Kristin Ruckle" userId="31778da7-479e-42eb-a479-dd3498b854b0" providerId="ADAL" clId="{04C7F70B-ECC8-44A4-B490-DC1957B2FD5C}"/>
    <pc:docChg chg="undo custSel addSld delSld modSld sldOrd">
      <pc:chgData name="Kristin Ruckle" userId="31778da7-479e-42eb-a479-dd3498b854b0" providerId="ADAL" clId="{04C7F70B-ECC8-44A4-B490-DC1957B2FD5C}" dt="2023-04-18T17:36:33.275" v="5893" actId="20577"/>
      <pc:docMkLst>
        <pc:docMk/>
      </pc:docMkLst>
      <pc:sldChg chg="addSp delSp modSp mod setBg modAnim delDesignElem">
        <pc:chgData name="Kristin Ruckle" userId="31778da7-479e-42eb-a479-dd3498b854b0" providerId="ADAL" clId="{04C7F70B-ECC8-44A4-B490-DC1957B2FD5C}" dt="2023-04-17T16:57:03.587" v="2489"/>
        <pc:sldMkLst>
          <pc:docMk/>
          <pc:sldMk cId="3483813532" sldId="256"/>
        </pc:sldMkLst>
        <pc:spChg chg="mod">
          <ac:chgData name="Kristin Ruckle" userId="31778da7-479e-42eb-a479-dd3498b854b0" providerId="ADAL" clId="{04C7F70B-ECC8-44A4-B490-DC1957B2FD5C}" dt="2023-04-17T16:10:06.874" v="1299" actId="20577"/>
          <ac:spMkLst>
            <pc:docMk/>
            <pc:sldMk cId="3483813532" sldId="256"/>
            <ac:spMk id="2" creationId="{EF2AF85F-9E43-1400-B1A2-9BAB3A21BEF3}"/>
          </ac:spMkLst>
        </pc:spChg>
        <pc:spChg chg="mod">
          <ac:chgData name="Kristin Ruckle" userId="31778da7-479e-42eb-a479-dd3498b854b0" providerId="ADAL" clId="{04C7F70B-ECC8-44A4-B490-DC1957B2FD5C}" dt="2023-03-30T20:38:45.011" v="379" actId="26606"/>
          <ac:spMkLst>
            <pc:docMk/>
            <pc:sldMk cId="3483813532" sldId="256"/>
            <ac:spMk id="3" creationId="{A2406733-1AFE-66F6-FB77-601782BEC55C}"/>
          </ac:spMkLst>
        </pc:spChg>
        <pc:spChg chg="del">
          <ac:chgData name="Kristin Ruckle" userId="31778da7-479e-42eb-a479-dd3498b854b0" providerId="ADAL" clId="{04C7F70B-ECC8-44A4-B490-DC1957B2FD5C}" dt="2023-03-30T20:37:38.640" v="369"/>
          <ac:spMkLst>
            <pc:docMk/>
            <pc:sldMk cId="3483813532" sldId="256"/>
            <ac:spMk id="10" creationId="{A7971386-B2B0-4A38-8D3B-8CF23AAA610C}"/>
          </ac:spMkLst>
        </pc:spChg>
        <pc:spChg chg="del">
          <ac:chgData name="Kristin Ruckle" userId="31778da7-479e-42eb-a479-dd3498b854b0" providerId="ADAL" clId="{04C7F70B-ECC8-44A4-B490-DC1957B2FD5C}" dt="2023-03-30T20:37:38.640" v="369"/>
          <ac:spMkLst>
            <pc:docMk/>
            <pc:sldMk cId="3483813532" sldId="256"/>
            <ac:spMk id="12" creationId="{96AE4BD0-E2D6-4FE1-9295-59E338A45340}"/>
          </ac:spMkLst>
        </pc:spChg>
        <pc:spChg chg="add">
          <ac:chgData name="Kristin Ruckle" userId="31778da7-479e-42eb-a479-dd3498b854b0" providerId="ADAL" clId="{04C7F70B-ECC8-44A4-B490-DC1957B2FD5C}" dt="2023-03-30T20:38:45.011" v="379" actId="26606"/>
          <ac:spMkLst>
            <pc:docMk/>
            <pc:sldMk cId="3483813532" sldId="256"/>
            <ac:spMk id="13" creationId="{43A3BFD8-1DCA-4E53-9E5F-9292C9BE377A}"/>
          </ac:spMkLst>
        </pc:spChg>
        <pc:spChg chg="del">
          <ac:chgData name="Kristin Ruckle" userId="31778da7-479e-42eb-a479-dd3498b854b0" providerId="ADAL" clId="{04C7F70B-ECC8-44A4-B490-DC1957B2FD5C}" dt="2023-03-30T20:37:38.640" v="369"/>
          <ac:spMkLst>
            <pc:docMk/>
            <pc:sldMk cId="3483813532" sldId="256"/>
            <ac:spMk id="14" creationId="{0D29D77D-2D4E-4868-960B-BEDA724F5CE2}"/>
          </ac:spMkLst>
        </pc:spChg>
        <pc:picChg chg="mod ord">
          <ac:chgData name="Kristin Ruckle" userId="31778da7-479e-42eb-a479-dd3498b854b0" providerId="ADAL" clId="{04C7F70B-ECC8-44A4-B490-DC1957B2FD5C}" dt="2023-03-30T20:38:45.011" v="379" actId="26606"/>
          <ac:picMkLst>
            <pc:docMk/>
            <pc:sldMk cId="3483813532" sldId="256"/>
            <ac:picMk id="5" creationId="{E7A46B6D-99CB-6E0A-029E-909F0C4ED4C9}"/>
          </ac:picMkLst>
        </pc:picChg>
        <pc:picChg chg="mod">
          <ac:chgData name="Kristin Ruckle" userId="31778da7-479e-42eb-a479-dd3498b854b0" providerId="ADAL" clId="{04C7F70B-ECC8-44A4-B490-DC1957B2FD5C}" dt="2023-03-30T20:38:45.011" v="379" actId="26606"/>
          <ac:picMkLst>
            <pc:docMk/>
            <pc:sldMk cId="3483813532" sldId="256"/>
            <ac:picMk id="6" creationId="{340AE13D-FFC9-6079-A982-0BB92475B57B}"/>
          </ac:picMkLst>
        </pc:picChg>
        <pc:cxnChg chg="add">
          <ac:chgData name="Kristin Ruckle" userId="31778da7-479e-42eb-a479-dd3498b854b0" providerId="ADAL" clId="{04C7F70B-ECC8-44A4-B490-DC1957B2FD5C}" dt="2023-03-30T20:38:45.011" v="379" actId="26606"/>
          <ac:cxnSpMkLst>
            <pc:docMk/>
            <pc:sldMk cId="3483813532" sldId="256"/>
            <ac:cxnSpMk id="11" creationId="{4B67E998-E312-45A7-A84D-81D9342085FC}"/>
          </ac:cxnSpMkLst>
        </pc:cxnChg>
      </pc:sldChg>
      <pc:sldChg chg="addSp delSp modSp mod setBg delDesignElem">
        <pc:chgData name="Kristin Ruckle" userId="31778da7-479e-42eb-a479-dd3498b854b0" providerId="ADAL" clId="{04C7F70B-ECC8-44A4-B490-DC1957B2FD5C}" dt="2023-04-17T17:14:43.458" v="2876" actId="20577"/>
        <pc:sldMkLst>
          <pc:docMk/>
          <pc:sldMk cId="1824549289" sldId="257"/>
        </pc:sldMkLst>
        <pc:spChg chg="mod">
          <ac:chgData name="Kristin Ruckle" userId="31778da7-479e-42eb-a479-dd3498b854b0" providerId="ADAL" clId="{04C7F70B-ECC8-44A4-B490-DC1957B2FD5C}" dt="2023-03-30T20:40:35.955" v="383" actId="26606"/>
          <ac:spMkLst>
            <pc:docMk/>
            <pc:sldMk cId="1824549289" sldId="257"/>
            <ac:spMk id="2" creationId="{284A77A4-9D03-E251-3FC9-08521A2EC625}"/>
          </ac:spMkLst>
        </pc:spChg>
        <pc:spChg chg="del mod">
          <ac:chgData name="Kristin Ruckle" userId="31778da7-479e-42eb-a479-dd3498b854b0" providerId="ADAL" clId="{04C7F70B-ECC8-44A4-B490-DC1957B2FD5C}" dt="2023-03-30T20:39:22.761" v="380" actId="26606"/>
          <ac:spMkLst>
            <pc:docMk/>
            <pc:sldMk cId="1824549289" sldId="257"/>
            <ac:spMk id="3" creationId="{BF51FEC3-DA57-4862-FC3E-BAD8E2F95162}"/>
          </ac:spMkLst>
        </pc:spChg>
        <pc:spChg chg="add del">
          <ac:chgData name="Kristin Ruckle" userId="31778da7-479e-42eb-a479-dd3498b854b0" providerId="ADAL" clId="{04C7F70B-ECC8-44A4-B490-DC1957B2FD5C}" dt="2023-03-30T20:40:35.955" v="383" actId="26606"/>
          <ac:spMkLst>
            <pc:docMk/>
            <pc:sldMk cId="1824549289" sldId="257"/>
            <ac:spMk id="1035" creationId="{B086532B-5A3E-44A5-A0C2-22A0DB316C40}"/>
          </ac:spMkLst>
        </pc:spChg>
        <pc:spChg chg="add del">
          <ac:chgData name="Kristin Ruckle" userId="31778da7-479e-42eb-a479-dd3498b854b0" providerId="ADAL" clId="{04C7F70B-ECC8-44A4-B490-DC1957B2FD5C}" dt="2023-03-30T20:40:35.955" v="383" actId="26606"/>
          <ac:spMkLst>
            <pc:docMk/>
            <pc:sldMk cId="1824549289" sldId="257"/>
            <ac:spMk id="1040" creationId="{E3DC42C2-6B58-404C-B339-2C72808A5BE1}"/>
          </ac:spMkLst>
        </pc:spChg>
        <pc:spChg chg="add del">
          <ac:chgData name="Kristin Ruckle" userId="31778da7-479e-42eb-a479-dd3498b854b0" providerId="ADAL" clId="{04C7F70B-ECC8-44A4-B490-DC1957B2FD5C}" dt="2023-03-30T20:40:35.955" v="383" actId="26606"/>
          <ac:spMkLst>
            <pc:docMk/>
            <pc:sldMk cId="1824549289" sldId="257"/>
            <ac:spMk id="1042" creationId="{FCF82941-5589-49BF-B6B1-76122B2D0EA6}"/>
          </ac:spMkLst>
        </pc:spChg>
        <pc:spChg chg="del">
          <ac:chgData name="Kristin Ruckle" userId="31778da7-479e-42eb-a479-dd3498b854b0" providerId="ADAL" clId="{04C7F70B-ECC8-44A4-B490-DC1957B2FD5C}" dt="2023-03-30T20:37:38.640" v="369"/>
          <ac:spMkLst>
            <pc:docMk/>
            <pc:sldMk cId="1824549289" sldId="257"/>
            <ac:spMk id="1058" creationId="{FAFB3478-4AEC-431E-93B2-1593839C16DA}"/>
          </ac:spMkLst>
        </pc:spChg>
        <pc:spChg chg="del">
          <ac:chgData name="Kristin Ruckle" userId="31778da7-479e-42eb-a479-dd3498b854b0" providerId="ADAL" clId="{04C7F70B-ECC8-44A4-B490-DC1957B2FD5C}" dt="2023-03-30T20:37:38.640" v="369"/>
          <ac:spMkLst>
            <pc:docMk/>
            <pc:sldMk cId="1824549289" sldId="257"/>
            <ac:spMk id="1060" creationId="{BA44E6CA-03F3-47EA-A9F3-5C0674E28D61}"/>
          </ac:spMkLst>
        </pc:spChg>
        <pc:spChg chg="del">
          <ac:chgData name="Kristin Ruckle" userId="31778da7-479e-42eb-a479-dd3498b854b0" providerId="ADAL" clId="{04C7F70B-ECC8-44A4-B490-DC1957B2FD5C}" dt="2023-03-30T20:37:38.640" v="369"/>
          <ac:spMkLst>
            <pc:docMk/>
            <pc:sldMk cId="1824549289" sldId="257"/>
            <ac:spMk id="1078" creationId="{2E922E9E-A29B-4164-A634-B718A43369CA}"/>
          </ac:spMkLst>
        </pc:spChg>
        <pc:grpChg chg="del">
          <ac:chgData name="Kristin Ruckle" userId="31778da7-479e-42eb-a479-dd3498b854b0" providerId="ADAL" clId="{04C7F70B-ECC8-44A4-B490-DC1957B2FD5C}" dt="2023-03-30T20:37:38.640" v="369"/>
          <ac:grpSpMkLst>
            <pc:docMk/>
            <pc:sldMk cId="1824549289" sldId="257"/>
            <ac:grpSpMk id="1062" creationId="{0F09097D-8483-4B7B-BEC5-0B86BF59F9C1}"/>
          </ac:grpSpMkLst>
        </pc:grpChg>
        <pc:graphicFrameChg chg="add mod ord modGraphic">
          <ac:chgData name="Kristin Ruckle" userId="31778da7-479e-42eb-a479-dd3498b854b0" providerId="ADAL" clId="{04C7F70B-ECC8-44A4-B490-DC1957B2FD5C}" dt="2023-04-17T17:14:43.458" v="2876" actId="20577"/>
          <ac:graphicFrameMkLst>
            <pc:docMk/>
            <pc:sldMk cId="1824549289" sldId="257"/>
            <ac:graphicFrameMk id="1030" creationId="{C1D9B80B-B22D-7C05-6F0A-3A729B04CD93}"/>
          </ac:graphicFrameMkLst>
        </pc:graphicFrameChg>
        <pc:picChg chg="mod">
          <ac:chgData name="Kristin Ruckle" userId="31778da7-479e-42eb-a479-dd3498b854b0" providerId="ADAL" clId="{04C7F70B-ECC8-44A4-B490-DC1957B2FD5C}" dt="2023-03-30T20:40:35.955" v="383" actId="26606"/>
          <ac:picMkLst>
            <pc:docMk/>
            <pc:sldMk cId="1824549289" sldId="257"/>
            <ac:picMk id="1028" creationId="{D9C830FA-94B6-E455-68A2-B2D9F8F6C71F}"/>
          </ac:picMkLst>
        </pc:picChg>
      </pc:sldChg>
      <pc:sldChg chg="addSp delSp modSp new mod setBg setFolMasterObjs modAnim delDesignElem">
        <pc:chgData name="Kristin Ruckle" userId="31778da7-479e-42eb-a479-dd3498b854b0" providerId="ADAL" clId="{04C7F70B-ECC8-44A4-B490-DC1957B2FD5C}" dt="2023-04-17T17:17:51.209" v="2906" actId="20577"/>
        <pc:sldMkLst>
          <pc:docMk/>
          <pc:sldMk cId="3143974066" sldId="258"/>
        </pc:sldMkLst>
        <pc:spChg chg="mod ord">
          <ac:chgData name="Kristin Ruckle" userId="31778da7-479e-42eb-a479-dd3498b854b0" providerId="ADAL" clId="{04C7F70B-ECC8-44A4-B490-DC1957B2FD5C}" dt="2023-03-30T20:37:49.965" v="373" actId="27636"/>
          <ac:spMkLst>
            <pc:docMk/>
            <pc:sldMk cId="3143974066" sldId="258"/>
            <ac:spMk id="2" creationId="{E66902B4-CCB3-4EC7-3AA5-662E1398830C}"/>
          </ac:spMkLst>
        </pc:spChg>
        <pc:spChg chg="add del mod">
          <ac:chgData name="Kristin Ruckle" userId="31778da7-479e-42eb-a479-dd3498b854b0" providerId="ADAL" clId="{04C7F70B-ECC8-44A4-B490-DC1957B2FD5C}" dt="2023-04-17T17:17:51.209" v="2906" actId="20577"/>
          <ac:spMkLst>
            <pc:docMk/>
            <pc:sldMk cId="3143974066" sldId="258"/>
            <ac:spMk id="3" creationId="{1F414DAD-2366-FCA7-2169-E54770E42F53}"/>
          </ac:spMkLst>
        </pc:spChg>
        <pc:spChg chg="add del">
          <ac:chgData name="Kristin Ruckle" userId="31778da7-479e-42eb-a479-dd3498b854b0" providerId="ADAL" clId="{04C7F70B-ECC8-44A4-B490-DC1957B2FD5C}" dt="2023-03-30T20:37:38.640" v="369"/>
          <ac:spMkLst>
            <pc:docMk/>
            <pc:sldMk cId="3143974066" sldId="258"/>
            <ac:spMk id="9" creationId="{FAFB3478-4AEC-431E-93B2-1593839C16DA}"/>
          </ac:spMkLst>
        </pc:spChg>
        <pc:spChg chg="add del">
          <ac:chgData name="Kristin Ruckle" userId="31778da7-479e-42eb-a479-dd3498b854b0" providerId="ADAL" clId="{04C7F70B-ECC8-44A4-B490-DC1957B2FD5C}" dt="2023-03-30T20:37:38.640" v="369"/>
          <ac:spMkLst>
            <pc:docMk/>
            <pc:sldMk cId="3143974066" sldId="258"/>
            <ac:spMk id="11" creationId="{A8A68745-355E-4D81-AA5F-942C71082A1E}"/>
          </ac:spMkLst>
        </pc:spChg>
        <pc:spChg chg="add del">
          <ac:chgData name="Kristin Ruckle" userId="31778da7-479e-42eb-a479-dd3498b854b0" providerId="ADAL" clId="{04C7F70B-ECC8-44A4-B490-DC1957B2FD5C}" dt="2023-03-30T20:37:38.640" v="369"/>
          <ac:spMkLst>
            <pc:docMk/>
            <pc:sldMk cId="3143974066" sldId="258"/>
            <ac:spMk id="13" creationId="{9A450B93-9615-4854-BEA5-4A85DF5CD68C}"/>
          </ac:spMkLst>
        </pc:spChg>
        <pc:spChg chg="add del">
          <ac:chgData name="Kristin Ruckle" userId="31778da7-479e-42eb-a479-dd3498b854b0" providerId="ADAL" clId="{04C7F70B-ECC8-44A4-B490-DC1957B2FD5C}" dt="2023-03-30T20:37:38.640" v="369"/>
          <ac:spMkLst>
            <pc:docMk/>
            <pc:sldMk cId="3143974066" sldId="258"/>
            <ac:spMk id="15" creationId="{2E922E9E-A29B-4164-A634-B718A43369CA}"/>
          </ac:spMkLst>
        </pc:spChg>
        <pc:spChg chg="add del">
          <ac:chgData name="Kristin Ruckle" userId="31778da7-479e-42eb-a479-dd3498b854b0" providerId="ADAL" clId="{04C7F70B-ECC8-44A4-B490-DC1957B2FD5C}" dt="2023-03-30T20:36:01.823" v="362" actId="26606"/>
          <ac:spMkLst>
            <pc:docMk/>
            <pc:sldMk cId="3143974066" sldId="258"/>
            <ac:spMk id="2054" creationId="{03AE087C-11E2-4305-9282-D7F122FE726E}"/>
          </ac:spMkLst>
        </pc:spChg>
        <pc:spChg chg="add del">
          <ac:chgData name="Kristin Ruckle" userId="31778da7-479e-42eb-a479-dd3498b854b0" providerId="ADAL" clId="{04C7F70B-ECC8-44A4-B490-DC1957B2FD5C}" dt="2023-03-30T20:34:11.990" v="214" actId="26606"/>
          <ac:spMkLst>
            <pc:docMk/>
            <pc:sldMk cId="3143974066" sldId="258"/>
            <ac:spMk id="2055" creationId="{0F358BAA-9C8A-4E17-BAD8-32FD6FFEA730}"/>
          </ac:spMkLst>
        </pc:spChg>
        <pc:spChg chg="add del">
          <ac:chgData name="Kristin Ruckle" userId="31778da7-479e-42eb-a479-dd3498b854b0" providerId="ADAL" clId="{04C7F70B-ECC8-44A4-B490-DC1957B2FD5C}" dt="2023-03-30T20:34:11.990" v="214" actId="26606"/>
          <ac:spMkLst>
            <pc:docMk/>
            <pc:sldMk cId="3143974066" sldId="258"/>
            <ac:spMk id="2057" creationId="{4D6F41A4-BEE3-4935-9371-4ADEA67A22F9}"/>
          </ac:spMkLst>
        </pc:spChg>
        <pc:spChg chg="add del">
          <ac:chgData name="Kristin Ruckle" userId="31778da7-479e-42eb-a479-dd3498b854b0" providerId="ADAL" clId="{04C7F70B-ECC8-44A4-B490-DC1957B2FD5C}" dt="2023-03-30T20:34:11.990" v="214" actId="26606"/>
          <ac:spMkLst>
            <pc:docMk/>
            <pc:sldMk cId="3143974066" sldId="258"/>
            <ac:spMk id="2066" creationId="{7FE1D329-7CB2-4DF5-B0C0-36DD19EBC66D}"/>
          </ac:spMkLst>
        </pc:spChg>
        <pc:spChg chg="add del">
          <ac:chgData name="Kristin Ruckle" userId="31778da7-479e-42eb-a479-dd3498b854b0" providerId="ADAL" clId="{04C7F70B-ECC8-44A4-B490-DC1957B2FD5C}" dt="2023-03-30T20:34:11.990" v="214" actId="26606"/>
          <ac:spMkLst>
            <pc:docMk/>
            <pc:sldMk cId="3143974066" sldId="258"/>
            <ac:spMk id="2068" creationId="{EA7E347D-B32A-4759-B7FF-FD25A9AEE645}"/>
          </ac:spMkLst>
        </pc:spChg>
        <pc:spChg chg="add del">
          <ac:chgData name="Kristin Ruckle" userId="31778da7-479e-42eb-a479-dd3498b854b0" providerId="ADAL" clId="{04C7F70B-ECC8-44A4-B490-DC1957B2FD5C}" dt="2023-03-30T20:34:11.990" v="214" actId="26606"/>
          <ac:spMkLst>
            <pc:docMk/>
            <pc:sldMk cId="3143974066" sldId="258"/>
            <ac:spMk id="2070" creationId="{681F9FCB-1E38-43E9-8567-6292F4842051}"/>
          </ac:spMkLst>
        </pc:spChg>
        <pc:spChg chg="add del">
          <ac:chgData name="Kristin Ruckle" userId="31778da7-479e-42eb-a479-dd3498b854b0" providerId="ADAL" clId="{04C7F70B-ECC8-44A4-B490-DC1957B2FD5C}" dt="2023-03-30T20:34:11.990" v="214" actId="26606"/>
          <ac:spMkLst>
            <pc:docMk/>
            <pc:sldMk cId="3143974066" sldId="258"/>
            <ac:spMk id="2072" creationId="{E687037D-D197-4CDD-BB5E-43AEE9E53408}"/>
          </ac:spMkLst>
        </pc:spChg>
        <pc:spChg chg="add del">
          <ac:chgData name="Kristin Ruckle" userId="31778da7-479e-42eb-a479-dd3498b854b0" providerId="ADAL" clId="{04C7F70B-ECC8-44A4-B490-DC1957B2FD5C}" dt="2023-03-30T20:34:11.990" v="214" actId="26606"/>
          <ac:spMkLst>
            <pc:docMk/>
            <pc:sldMk cId="3143974066" sldId="258"/>
            <ac:spMk id="2074" creationId="{DF862680-7FF3-4F94-B3EC-A17BECACFD1D}"/>
          </ac:spMkLst>
        </pc:spChg>
        <pc:spChg chg="add del">
          <ac:chgData name="Kristin Ruckle" userId="31778da7-479e-42eb-a479-dd3498b854b0" providerId="ADAL" clId="{04C7F70B-ECC8-44A4-B490-DC1957B2FD5C}" dt="2023-03-30T20:34:11.990" v="214" actId="26606"/>
          <ac:spMkLst>
            <pc:docMk/>
            <pc:sldMk cId="3143974066" sldId="258"/>
            <ac:spMk id="2076" creationId="{E579D572-0B2B-49CD-A3A7-BE6B3FD44C47}"/>
          </ac:spMkLst>
        </pc:spChg>
        <pc:grpChg chg="add del">
          <ac:chgData name="Kristin Ruckle" userId="31778da7-479e-42eb-a479-dd3498b854b0" providerId="ADAL" clId="{04C7F70B-ECC8-44A4-B490-DC1957B2FD5C}" dt="2023-03-30T20:36:01.823" v="362" actId="26606"/>
          <ac:grpSpMkLst>
            <pc:docMk/>
            <pc:sldMk cId="3143974066" sldId="258"/>
            <ac:grpSpMk id="2056" creationId="{6ACF365D-F104-414F-93C3-D9F568808E0D}"/>
          </ac:grpSpMkLst>
        </pc:grpChg>
        <pc:grpChg chg="add del">
          <ac:chgData name="Kristin Ruckle" userId="31778da7-479e-42eb-a479-dd3498b854b0" providerId="ADAL" clId="{04C7F70B-ECC8-44A4-B490-DC1957B2FD5C}" dt="2023-03-30T20:34:11.990" v="214" actId="26606"/>
          <ac:grpSpMkLst>
            <pc:docMk/>
            <pc:sldMk cId="3143974066" sldId="258"/>
            <ac:grpSpMk id="2059" creationId="{7726F010-956A-40BC-8A1F-8002DC729B4C}"/>
          </ac:grpSpMkLst>
        </pc:grpChg>
        <pc:picChg chg="add mod">
          <ac:chgData name="Kristin Ruckle" userId="31778da7-479e-42eb-a479-dd3498b854b0" providerId="ADAL" clId="{04C7F70B-ECC8-44A4-B490-DC1957B2FD5C}" dt="2023-03-30T20:36:25.466" v="365" actId="26606"/>
          <ac:picMkLst>
            <pc:docMk/>
            <pc:sldMk cId="3143974066" sldId="258"/>
            <ac:picMk id="4" creationId="{8062A9A0-371A-055B-650A-702AAFB5497E}"/>
          </ac:picMkLst>
        </pc:picChg>
        <pc:picChg chg="add del mod">
          <ac:chgData name="Kristin Ruckle" userId="31778da7-479e-42eb-a479-dd3498b854b0" providerId="ADAL" clId="{04C7F70B-ECC8-44A4-B490-DC1957B2FD5C}" dt="2023-03-30T20:34:13.152" v="215"/>
          <ac:picMkLst>
            <pc:docMk/>
            <pc:sldMk cId="3143974066" sldId="258"/>
            <ac:picMk id="2050" creationId="{0699C9C9-0AFA-9241-3034-2ED41B6FDB23}"/>
          </ac:picMkLst>
        </pc:picChg>
        <pc:picChg chg="add del mod ord">
          <ac:chgData name="Kristin Ruckle" userId="31778da7-479e-42eb-a479-dd3498b854b0" providerId="ADAL" clId="{04C7F70B-ECC8-44A4-B490-DC1957B2FD5C}" dt="2023-03-30T20:36:04.395" v="363"/>
          <ac:picMkLst>
            <pc:docMk/>
            <pc:sldMk cId="3143974066" sldId="258"/>
            <ac:picMk id="2052" creationId="{9207C571-6DFE-AE56-01D7-F3D515A41CA3}"/>
          </ac:picMkLst>
        </pc:picChg>
      </pc:sldChg>
      <pc:sldChg chg="ord">
        <pc:chgData name="Kristin Ruckle" userId="31778da7-479e-42eb-a479-dd3498b854b0" providerId="ADAL" clId="{04C7F70B-ECC8-44A4-B490-DC1957B2FD5C}" dt="2023-04-17T17:02:02.417" v="2632"/>
        <pc:sldMkLst>
          <pc:docMk/>
          <pc:sldMk cId="2946436783" sldId="259"/>
        </pc:sldMkLst>
      </pc:sldChg>
      <pc:sldChg chg="ord">
        <pc:chgData name="Kristin Ruckle" userId="31778da7-479e-42eb-a479-dd3498b854b0" providerId="ADAL" clId="{04C7F70B-ECC8-44A4-B490-DC1957B2FD5C}" dt="2023-04-17T16:46:50.112" v="2445"/>
        <pc:sldMkLst>
          <pc:docMk/>
          <pc:sldMk cId="971008173" sldId="260"/>
        </pc:sldMkLst>
      </pc:sldChg>
      <pc:sldChg chg="ord">
        <pc:chgData name="Kristin Ruckle" userId="31778da7-479e-42eb-a479-dd3498b854b0" providerId="ADAL" clId="{04C7F70B-ECC8-44A4-B490-DC1957B2FD5C}" dt="2023-04-17T16:46:59.922" v="2447"/>
        <pc:sldMkLst>
          <pc:docMk/>
          <pc:sldMk cId="151755604" sldId="261"/>
        </pc:sldMkLst>
      </pc:sldChg>
      <pc:sldChg chg="modSp ord">
        <pc:chgData name="Kristin Ruckle" userId="31778da7-479e-42eb-a479-dd3498b854b0" providerId="ADAL" clId="{04C7F70B-ECC8-44A4-B490-DC1957B2FD5C}" dt="2023-04-17T16:47:36.742" v="2450" actId="207"/>
        <pc:sldMkLst>
          <pc:docMk/>
          <pc:sldMk cId="236562853" sldId="262"/>
        </pc:sldMkLst>
        <pc:spChg chg="mod">
          <ac:chgData name="Kristin Ruckle" userId="31778da7-479e-42eb-a479-dd3498b854b0" providerId="ADAL" clId="{04C7F70B-ECC8-44A4-B490-DC1957B2FD5C}" dt="2023-04-17T16:47:36.742" v="2450" actId="207"/>
          <ac:spMkLst>
            <pc:docMk/>
            <pc:sldMk cId="236562853" sldId="262"/>
            <ac:spMk id="3" creationId="{52759540-ABCB-ECD5-5C0A-9DC2A633E55A}"/>
          </ac:spMkLst>
        </pc:spChg>
      </pc:sldChg>
      <pc:sldChg chg="modSp">
        <pc:chgData name="Kristin Ruckle" userId="31778da7-479e-42eb-a479-dd3498b854b0" providerId="ADAL" clId="{04C7F70B-ECC8-44A4-B490-DC1957B2FD5C}" dt="2023-04-18T16:39:12.219" v="3828" actId="20577"/>
        <pc:sldMkLst>
          <pc:docMk/>
          <pc:sldMk cId="1272593779" sldId="263"/>
        </pc:sldMkLst>
        <pc:spChg chg="mod">
          <ac:chgData name="Kristin Ruckle" userId="31778da7-479e-42eb-a479-dd3498b854b0" providerId="ADAL" clId="{04C7F70B-ECC8-44A4-B490-DC1957B2FD5C}" dt="2023-04-18T16:39:12.219" v="3828" actId="20577"/>
          <ac:spMkLst>
            <pc:docMk/>
            <pc:sldMk cId="1272593779" sldId="263"/>
            <ac:spMk id="3" creationId="{DFDD13CC-3EAF-0CED-9031-34FC386023A7}"/>
          </ac:spMkLst>
        </pc:spChg>
      </pc:sldChg>
      <pc:sldChg chg="modSp mod modAnim">
        <pc:chgData name="Kristin Ruckle" userId="31778da7-479e-42eb-a479-dd3498b854b0" providerId="ADAL" clId="{04C7F70B-ECC8-44A4-B490-DC1957B2FD5C}" dt="2023-04-10T20:28:05.625" v="1265" actId="14100"/>
        <pc:sldMkLst>
          <pc:docMk/>
          <pc:sldMk cId="3503705595" sldId="265"/>
        </pc:sldMkLst>
        <pc:spChg chg="mod">
          <ac:chgData name="Kristin Ruckle" userId="31778da7-479e-42eb-a479-dd3498b854b0" providerId="ADAL" clId="{04C7F70B-ECC8-44A4-B490-DC1957B2FD5C}" dt="2023-04-10T20:28:05.625" v="1265" actId="14100"/>
          <ac:spMkLst>
            <pc:docMk/>
            <pc:sldMk cId="3503705595" sldId="265"/>
            <ac:spMk id="3" creationId="{E856911D-2D94-C50B-0444-50188420885B}"/>
          </ac:spMkLst>
        </pc:spChg>
        <pc:spChg chg="mod">
          <ac:chgData name="Kristin Ruckle" userId="31778da7-479e-42eb-a479-dd3498b854b0" providerId="ADAL" clId="{04C7F70B-ECC8-44A4-B490-DC1957B2FD5C}" dt="2023-04-10T20:22:51.465" v="558" actId="20577"/>
          <ac:spMkLst>
            <pc:docMk/>
            <pc:sldMk cId="3503705595" sldId="265"/>
            <ac:spMk id="4" creationId="{932CBBDA-C860-8331-D257-F0C61A1879BF}"/>
          </ac:spMkLst>
        </pc:spChg>
      </pc:sldChg>
      <pc:sldChg chg="modSp mod ord modAnim">
        <pc:chgData name="Kristin Ruckle" userId="31778da7-479e-42eb-a479-dd3498b854b0" providerId="ADAL" clId="{04C7F70B-ECC8-44A4-B490-DC1957B2FD5C}" dt="2023-04-17T17:10:08.808" v="2824" actId="255"/>
        <pc:sldMkLst>
          <pc:docMk/>
          <pc:sldMk cId="323737074" sldId="266"/>
        </pc:sldMkLst>
        <pc:spChg chg="mod">
          <ac:chgData name="Kristin Ruckle" userId="31778da7-479e-42eb-a479-dd3498b854b0" providerId="ADAL" clId="{04C7F70B-ECC8-44A4-B490-DC1957B2FD5C}" dt="2023-04-17T17:10:08.808" v="2824" actId="255"/>
          <ac:spMkLst>
            <pc:docMk/>
            <pc:sldMk cId="323737074" sldId="266"/>
            <ac:spMk id="3" creationId="{167F52C0-D343-9CE8-B487-E85B4A345B7C}"/>
          </ac:spMkLst>
        </pc:spChg>
      </pc:sldChg>
      <pc:sldChg chg="delSp modSp mod delAnim modAnim">
        <pc:chgData name="Kristin Ruckle" userId="31778da7-479e-42eb-a479-dd3498b854b0" providerId="ADAL" clId="{04C7F70B-ECC8-44A4-B490-DC1957B2FD5C}" dt="2023-04-18T17:32:32.405" v="5878" actId="21"/>
        <pc:sldMkLst>
          <pc:docMk/>
          <pc:sldMk cId="847521704" sldId="268"/>
        </pc:sldMkLst>
        <pc:spChg chg="mod">
          <ac:chgData name="Kristin Ruckle" userId="31778da7-479e-42eb-a479-dd3498b854b0" providerId="ADAL" clId="{04C7F70B-ECC8-44A4-B490-DC1957B2FD5C}" dt="2023-04-17T17:05:15.715" v="2739" actId="20577"/>
          <ac:spMkLst>
            <pc:docMk/>
            <pc:sldMk cId="847521704" sldId="268"/>
            <ac:spMk id="2" creationId="{943C5A11-E4DA-F32C-8AB5-BCCFACD4232E}"/>
          </ac:spMkLst>
        </pc:spChg>
        <pc:spChg chg="del">
          <ac:chgData name="Kristin Ruckle" userId="31778da7-479e-42eb-a479-dd3498b854b0" providerId="ADAL" clId="{04C7F70B-ECC8-44A4-B490-DC1957B2FD5C}" dt="2023-04-18T17:32:32.405" v="5878" actId="21"/>
          <ac:spMkLst>
            <pc:docMk/>
            <pc:sldMk cId="847521704" sldId="268"/>
            <ac:spMk id="4" creationId="{2CB8E67D-B1D1-44E8-94EB-DD6503A9B662}"/>
          </ac:spMkLst>
        </pc:spChg>
        <pc:graphicFrameChg chg="mod">
          <ac:chgData name="Kristin Ruckle" userId="31778da7-479e-42eb-a479-dd3498b854b0" providerId="ADAL" clId="{04C7F70B-ECC8-44A4-B490-DC1957B2FD5C}" dt="2023-04-17T17:09:16.557" v="2821" actId="20577"/>
          <ac:graphicFrameMkLst>
            <pc:docMk/>
            <pc:sldMk cId="847521704" sldId="268"/>
            <ac:graphicFrameMk id="6149" creationId="{4B132855-E695-2F33-4182-43FE4EDD04BE}"/>
          </ac:graphicFrameMkLst>
        </pc:graphicFrameChg>
      </pc:sldChg>
      <pc:sldChg chg="addSp delSp modSp new mod setBg modAnim">
        <pc:chgData name="Kristin Ruckle" userId="31778da7-479e-42eb-a479-dd3498b854b0" providerId="ADAL" clId="{04C7F70B-ECC8-44A4-B490-DC1957B2FD5C}" dt="2023-04-17T16:38:45.069" v="2443" actId="1076"/>
        <pc:sldMkLst>
          <pc:docMk/>
          <pc:sldMk cId="497664378" sldId="272"/>
        </pc:sldMkLst>
        <pc:spChg chg="mod">
          <ac:chgData name="Kristin Ruckle" userId="31778da7-479e-42eb-a479-dd3498b854b0" providerId="ADAL" clId="{04C7F70B-ECC8-44A4-B490-DC1957B2FD5C}" dt="2023-04-17T16:35:39.458" v="2424" actId="1076"/>
          <ac:spMkLst>
            <pc:docMk/>
            <pc:sldMk cId="497664378" sldId="272"/>
            <ac:spMk id="2" creationId="{82CF5636-74F0-F182-8D52-8FCEB8397712}"/>
          </ac:spMkLst>
        </pc:spChg>
        <pc:spChg chg="add del mod ord">
          <ac:chgData name="Kristin Ruckle" userId="31778da7-479e-42eb-a479-dd3498b854b0" providerId="ADAL" clId="{04C7F70B-ECC8-44A4-B490-DC1957B2FD5C}" dt="2023-04-17T16:35:33.708" v="2423" actId="26606"/>
          <ac:spMkLst>
            <pc:docMk/>
            <pc:sldMk cId="497664378" sldId="272"/>
            <ac:spMk id="3" creationId="{21BD5A6E-03EF-8C67-0712-09E782F0B6E7}"/>
          </ac:spMkLst>
        </pc:spChg>
        <pc:spChg chg="add del">
          <ac:chgData name="Kristin Ruckle" userId="31778da7-479e-42eb-a479-dd3498b854b0" providerId="ADAL" clId="{04C7F70B-ECC8-44A4-B490-DC1957B2FD5C}" dt="2023-04-17T16:35:01.769" v="2415" actId="26606"/>
          <ac:spMkLst>
            <pc:docMk/>
            <pc:sldMk cId="497664378" sldId="272"/>
            <ac:spMk id="1028" creationId="{B086532B-5A3E-44A5-A0C2-22A0DB316C40}"/>
          </ac:spMkLst>
        </pc:spChg>
        <pc:spChg chg="add del">
          <ac:chgData name="Kristin Ruckle" userId="31778da7-479e-42eb-a479-dd3498b854b0" providerId="ADAL" clId="{04C7F70B-ECC8-44A4-B490-DC1957B2FD5C}" dt="2023-04-17T16:34:44.508" v="2403" actId="26606"/>
          <ac:spMkLst>
            <pc:docMk/>
            <pc:sldMk cId="497664378" sldId="272"/>
            <ac:spMk id="1031" creationId="{293067CD-13A7-4384-B15E-5D49AF03BBA4}"/>
          </ac:spMkLst>
        </pc:spChg>
        <pc:spChg chg="add del">
          <ac:chgData name="Kristin Ruckle" userId="31778da7-479e-42eb-a479-dd3498b854b0" providerId="ADAL" clId="{04C7F70B-ECC8-44A4-B490-DC1957B2FD5C}" dt="2023-04-17T16:34:44.508" v="2403" actId="26606"/>
          <ac:spMkLst>
            <pc:docMk/>
            <pc:sldMk cId="497664378" sldId="272"/>
            <ac:spMk id="1033" creationId="{42E9009C-D0E3-46ED-935B-6C1C29650EDC}"/>
          </ac:spMkLst>
        </pc:spChg>
        <pc:spChg chg="add del">
          <ac:chgData name="Kristin Ruckle" userId="31778da7-479e-42eb-a479-dd3498b854b0" providerId="ADAL" clId="{04C7F70B-ECC8-44A4-B490-DC1957B2FD5C}" dt="2023-04-17T16:34:46.418" v="2405" actId="26606"/>
          <ac:spMkLst>
            <pc:docMk/>
            <pc:sldMk cId="497664378" sldId="272"/>
            <ac:spMk id="1035" creationId="{E3DC42C2-6B58-404C-B339-2C72808A5BE1}"/>
          </ac:spMkLst>
        </pc:spChg>
        <pc:spChg chg="add del">
          <ac:chgData name="Kristin Ruckle" userId="31778da7-479e-42eb-a479-dd3498b854b0" providerId="ADAL" clId="{04C7F70B-ECC8-44A4-B490-DC1957B2FD5C}" dt="2023-04-17T16:34:46.418" v="2405" actId="26606"/>
          <ac:spMkLst>
            <pc:docMk/>
            <pc:sldMk cId="497664378" sldId="272"/>
            <ac:spMk id="1036" creationId="{FCF82941-5589-49BF-B6B1-76122B2D0EA6}"/>
          </ac:spMkLst>
        </pc:spChg>
        <pc:spChg chg="add del">
          <ac:chgData name="Kristin Ruckle" userId="31778da7-479e-42eb-a479-dd3498b854b0" providerId="ADAL" clId="{04C7F70B-ECC8-44A4-B490-DC1957B2FD5C}" dt="2023-04-17T16:34:51.798" v="2407" actId="26606"/>
          <ac:spMkLst>
            <pc:docMk/>
            <pc:sldMk cId="497664378" sldId="272"/>
            <ac:spMk id="1038" creationId="{BA2EA6A6-CD0C-4CFD-8EC2-AA44F9870331}"/>
          </ac:spMkLst>
        </pc:spChg>
        <pc:graphicFrameChg chg="add del">
          <ac:chgData name="Kristin Ruckle" userId="31778da7-479e-42eb-a479-dd3498b854b0" providerId="ADAL" clId="{04C7F70B-ECC8-44A4-B490-DC1957B2FD5C}" dt="2023-04-17T16:35:22.668" v="2418" actId="26606"/>
          <ac:graphicFrameMkLst>
            <pc:docMk/>
            <pc:sldMk cId="497664378" sldId="272"/>
            <ac:graphicFrameMk id="1029" creationId="{5CCFCFE9-1E7F-4A58-AF80-255B2D142A53}"/>
          </ac:graphicFrameMkLst>
        </pc:graphicFrameChg>
        <pc:graphicFrameChg chg="add del">
          <ac:chgData name="Kristin Ruckle" userId="31778da7-479e-42eb-a479-dd3498b854b0" providerId="ADAL" clId="{04C7F70B-ECC8-44A4-B490-DC1957B2FD5C}" dt="2023-04-17T16:35:31.658" v="2420" actId="26606"/>
          <ac:graphicFrameMkLst>
            <pc:docMk/>
            <pc:sldMk cId="497664378" sldId="272"/>
            <ac:graphicFrameMk id="1032" creationId="{E82901A8-9949-1BE8-23F0-E0E1CAE72EB5}"/>
          </ac:graphicFrameMkLst>
        </pc:graphicFrameChg>
        <pc:graphicFrameChg chg="add del">
          <ac:chgData name="Kristin Ruckle" userId="31778da7-479e-42eb-a479-dd3498b854b0" providerId="ADAL" clId="{04C7F70B-ECC8-44A4-B490-DC1957B2FD5C}" dt="2023-04-17T16:35:33.688" v="2422" actId="26606"/>
          <ac:graphicFrameMkLst>
            <pc:docMk/>
            <pc:sldMk cId="497664378" sldId="272"/>
            <ac:graphicFrameMk id="1034" creationId="{A7F9383E-694E-8FE0-B1B5-D323B835405F}"/>
          </ac:graphicFrameMkLst>
        </pc:graphicFrameChg>
        <pc:graphicFrameChg chg="add mod">
          <ac:chgData name="Kristin Ruckle" userId="31778da7-479e-42eb-a479-dd3498b854b0" providerId="ADAL" clId="{04C7F70B-ECC8-44A4-B490-DC1957B2FD5C}" dt="2023-04-17T16:37:01.158" v="2430"/>
          <ac:graphicFrameMkLst>
            <pc:docMk/>
            <pc:sldMk cId="497664378" sldId="272"/>
            <ac:graphicFrameMk id="1037" creationId="{5CCFCFE9-1E7F-4A58-AF80-255B2D142A53}"/>
          </ac:graphicFrameMkLst>
        </pc:graphicFrameChg>
        <pc:picChg chg="add mod">
          <ac:chgData name="Kristin Ruckle" userId="31778da7-479e-42eb-a479-dd3498b854b0" providerId="ADAL" clId="{04C7F70B-ECC8-44A4-B490-DC1957B2FD5C}" dt="2023-04-17T16:38:45.069" v="2443" actId="1076"/>
          <ac:picMkLst>
            <pc:docMk/>
            <pc:sldMk cId="497664378" sldId="272"/>
            <ac:picMk id="5" creationId="{F63ED48D-F34F-0C84-7048-E92C342711B0}"/>
          </ac:picMkLst>
        </pc:picChg>
        <pc:picChg chg="add del mod">
          <ac:chgData name="Kristin Ruckle" userId="31778da7-479e-42eb-a479-dd3498b854b0" providerId="ADAL" clId="{04C7F70B-ECC8-44A4-B490-DC1957B2FD5C}" dt="2023-04-17T16:38:04.298" v="2433" actId="21"/>
          <ac:picMkLst>
            <pc:docMk/>
            <pc:sldMk cId="497664378" sldId="272"/>
            <ac:picMk id="1026" creationId="{064EABD3-0C1E-F8FA-CC8D-0E00D9C02A27}"/>
          </ac:picMkLst>
        </pc:picChg>
      </pc:sldChg>
      <pc:sldChg chg="addSp modSp new mod setBg modAnim">
        <pc:chgData name="Kristin Ruckle" userId="31778da7-479e-42eb-a479-dd3498b854b0" providerId="ADAL" clId="{04C7F70B-ECC8-44A4-B490-DC1957B2FD5C}" dt="2023-04-17T17:00:50.887" v="2630"/>
        <pc:sldMkLst>
          <pc:docMk/>
          <pc:sldMk cId="4031749384" sldId="273"/>
        </pc:sldMkLst>
        <pc:spChg chg="mod">
          <ac:chgData name="Kristin Ruckle" userId="31778da7-479e-42eb-a479-dd3498b854b0" providerId="ADAL" clId="{04C7F70B-ECC8-44A4-B490-DC1957B2FD5C}" dt="2023-04-17T16:56:00.418" v="2485" actId="26606"/>
          <ac:spMkLst>
            <pc:docMk/>
            <pc:sldMk cId="4031749384" sldId="273"/>
            <ac:spMk id="2" creationId="{FCAEA63B-13F8-7F80-02B3-A2C38E2D4873}"/>
          </ac:spMkLst>
        </pc:spChg>
        <pc:spChg chg="mod">
          <ac:chgData name="Kristin Ruckle" userId="31778da7-479e-42eb-a479-dd3498b854b0" providerId="ADAL" clId="{04C7F70B-ECC8-44A4-B490-DC1957B2FD5C}" dt="2023-04-17T17:00:40.497" v="2628" actId="20577"/>
          <ac:spMkLst>
            <pc:docMk/>
            <pc:sldMk cId="4031749384" sldId="273"/>
            <ac:spMk id="3" creationId="{CEBD5924-4D9B-503E-9EAB-CA759A55A001}"/>
          </ac:spMkLst>
        </pc:spChg>
        <pc:spChg chg="add">
          <ac:chgData name="Kristin Ruckle" userId="31778da7-479e-42eb-a479-dd3498b854b0" providerId="ADAL" clId="{04C7F70B-ECC8-44A4-B490-DC1957B2FD5C}" dt="2023-04-17T16:56:00.418" v="2485" actId="26606"/>
          <ac:spMkLst>
            <pc:docMk/>
            <pc:sldMk cId="4031749384" sldId="273"/>
            <ac:spMk id="9" creationId="{809C0BCD-BEE9-423F-A51C-BCCD8E5EAADA}"/>
          </ac:spMkLst>
        </pc:spChg>
        <pc:spChg chg="add">
          <ac:chgData name="Kristin Ruckle" userId="31778da7-479e-42eb-a479-dd3498b854b0" providerId="ADAL" clId="{04C7F70B-ECC8-44A4-B490-DC1957B2FD5C}" dt="2023-04-17T16:56:00.418" v="2485" actId="26606"/>
          <ac:spMkLst>
            <pc:docMk/>
            <pc:sldMk cId="4031749384" sldId="273"/>
            <ac:spMk id="11" creationId="{9998D094-42B2-42BA-AA14-E8FBE073A5D8}"/>
          </ac:spMkLst>
        </pc:spChg>
        <pc:spChg chg="add">
          <ac:chgData name="Kristin Ruckle" userId="31778da7-479e-42eb-a479-dd3498b854b0" providerId="ADAL" clId="{04C7F70B-ECC8-44A4-B490-DC1957B2FD5C}" dt="2023-04-17T16:56:00.418" v="2485" actId="26606"/>
          <ac:spMkLst>
            <pc:docMk/>
            <pc:sldMk cId="4031749384" sldId="273"/>
            <ac:spMk id="15" creationId="{F7726A94-1EF0-4D91-B7BF-C033E3D6E51B}"/>
          </ac:spMkLst>
        </pc:spChg>
        <pc:spChg chg="add">
          <ac:chgData name="Kristin Ruckle" userId="31778da7-479e-42eb-a479-dd3498b854b0" providerId="ADAL" clId="{04C7F70B-ECC8-44A4-B490-DC1957B2FD5C}" dt="2023-04-17T16:56:00.418" v="2485" actId="26606"/>
          <ac:spMkLst>
            <pc:docMk/>
            <pc:sldMk cId="4031749384" sldId="273"/>
            <ac:spMk id="19" creationId="{24FB4153-1E3E-4AE9-8306-E8C292894B04}"/>
          </ac:spMkLst>
        </pc:spChg>
        <pc:picChg chg="add">
          <ac:chgData name="Kristin Ruckle" userId="31778da7-479e-42eb-a479-dd3498b854b0" providerId="ADAL" clId="{04C7F70B-ECC8-44A4-B490-DC1957B2FD5C}" dt="2023-04-17T16:56:00.418" v="2485" actId="26606"/>
          <ac:picMkLst>
            <pc:docMk/>
            <pc:sldMk cId="4031749384" sldId="273"/>
            <ac:picMk id="5" creationId="{835C274F-083B-1F4B-EDF4-265E939B7E0A}"/>
          </ac:picMkLst>
        </pc:picChg>
        <pc:cxnChg chg="add">
          <ac:chgData name="Kristin Ruckle" userId="31778da7-479e-42eb-a479-dd3498b854b0" providerId="ADAL" clId="{04C7F70B-ECC8-44A4-B490-DC1957B2FD5C}" dt="2023-04-17T16:56:00.418" v="2485" actId="26606"/>
          <ac:cxnSpMkLst>
            <pc:docMk/>
            <pc:sldMk cId="4031749384" sldId="273"/>
            <ac:cxnSpMk id="13" creationId="{8465D64B-59F4-4BDC-B833-A17EF1E04697}"/>
          </ac:cxnSpMkLst>
        </pc:cxnChg>
        <pc:cxnChg chg="add">
          <ac:chgData name="Kristin Ruckle" userId="31778da7-479e-42eb-a479-dd3498b854b0" providerId="ADAL" clId="{04C7F70B-ECC8-44A4-B490-DC1957B2FD5C}" dt="2023-04-17T16:56:00.418" v="2485" actId="26606"/>
          <ac:cxnSpMkLst>
            <pc:docMk/>
            <pc:sldMk cId="4031749384" sldId="273"/>
            <ac:cxnSpMk id="17" creationId="{98F0650C-11DF-45E6-8EC2-E3B298F0D80A}"/>
          </ac:cxnSpMkLst>
        </pc:cxnChg>
      </pc:sldChg>
      <pc:sldChg chg="addSp delSp modSp new mod setBg setClrOvrMap">
        <pc:chgData name="Kristin Ruckle" userId="31778da7-479e-42eb-a479-dd3498b854b0" providerId="ADAL" clId="{04C7F70B-ECC8-44A4-B490-DC1957B2FD5C}" dt="2023-04-18T16:43:43.269" v="3858" actId="20577"/>
        <pc:sldMkLst>
          <pc:docMk/>
          <pc:sldMk cId="2779388603" sldId="274"/>
        </pc:sldMkLst>
        <pc:spChg chg="mod">
          <ac:chgData name="Kristin Ruckle" userId="31778da7-479e-42eb-a479-dd3498b854b0" providerId="ADAL" clId="{04C7F70B-ECC8-44A4-B490-DC1957B2FD5C}" dt="2023-04-17T17:32:09.806" v="3129" actId="255"/>
          <ac:spMkLst>
            <pc:docMk/>
            <pc:sldMk cId="2779388603" sldId="274"/>
            <ac:spMk id="2" creationId="{86B20987-205C-4554-6C7D-0EC8E4576A38}"/>
          </ac:spMkLst>
        </pc:spChg>
        <pc:spChg chg="mod">
          <ac:chgData name="Kristin Ruckle" userId="31778da7-479e-42eb-a479-dd3498b854b0" providerId="ADAL" clId="{04C7F70B-ECC8-44A4-B490-DC1957B2FD5C}" dt="2023-04-18T16:43:43.269" v="3858" actId="20577"/>
          <ac:spMkLst>
            <pc:docMk/>
            <pc:sldMk cId="2779388603" sldId="274"/>
            <ac:spMk id="3" creationId="{5D7387B7-0A6C-514D-B915-E954D200965C}"/>
          </ac:spMkLst>
        </pc:spChg>
        <pc:spChg chg="add del">
          <ac:chgData name="Kristin Ruckle" userId="31778da7-479e-42eb-a479-dd3498b854b0" providerId="ADAL" clId="{04C7F70B-ECC8-44A4-B490-DC1957B2FD5C}" dt="2023-04-17T17:31:31.952" v="3119" actId="26606"/>
          <ac:spMkLst>
            <pc:docMk/>
            <pc:sldMk cId="2779388603" sldId="274"/>
            <ac:spMk id="8" creationId="{00C4F1C3-3ADD-491F-8C66-57912A242177}"/>
          </ac:spMkLst>
        </pc:spChg>
        <pc:spChg chg="add del">
          <ac:chgData name="Kristin Ruckle" userId="31778da7-479e-42eb-a479-dd3498b854b0" providerId="ADAL" clId="{04C7F70B-ECC8-44A4-B490-DC1957B2FD5C}" dt="2023-04-17T17:31:19.123" v="3115" actId="26606"/>
          <ac:spMkLst>
            <pc:docMk/>
            <pc:sldMk cId="2779388603" sldId="274"/>
            <ac:spMk id="9" creationId="{809C0BCD-BEE9-423F-A51C-BCCD8E5EAADA}"/>
          </ac:spMkLst>
        </pc:spChg>
        <pc:spChg chg="add del">
          <ac:chgData name="Kristin Ruckle" userId="31778da7-479e-42eb-a479-dd3498b854b0" providerId="ADAL" clId="{04C7F70B-ECC8-44A4-B490-DC1957B2FD5C}" dt="2023-04-17T17:31:31.952" v="3119" actId="26606"/>
          <ac:spMkLst>
            <pc:docMk/>
            <pc:sldMk cId="2779388603" sldId="274"/>
            <ac:spMk id="10" creationId="{0B323FE0-DFB0-4368-A3C2-FC1402A98C03}"/>
          </ac:spMkLst>
        </pc:spChg>
        <pc:spChg chg="add del">
          <ac:chgData name="Kristin Ruckle" userId="31778da7-479e-42eb-a479-dd3498b854b0" providerId="ADAL" clId="{04C7F70B-ECC8-44A4-B490-DC1957B2FD5C}" dt="2023-04-17T17:31:19.123" v="3115" actId="26606"/>
          <ac:spMkLst>
            <pc:docMk/>
            <pc:sldMk cId="2779388603" sldId="274"/>
            <ac:spMk id="11" creationId="{9998D094-42B2-42BA-AA14-E8FBE073A5D8}"/>
          </ac:spMkLst>
        </pc:spChg>
        <pc:spChg chg="add del">
          <ac:chgData name="Kristin Ruckle" userId="31778da7-479e-42eb-a479-dd3498b854b0" providerId="ADAL" clId="{04C7F70B-ECC8-44A4-B490-DC1957B2FD5C}" dt="2023-04-17T17:31:31.952" v="3119" actId="26606"/>
          <ac:spMkLst>
            <pc:docMk/>
            <pc:sldMk cId="2779388603" sldId="274"/>
            <ac:spMk id="14" creationId="{B0513689-D00A-4D15-B8A3-AA50EC4B2BB9}"/>
          </ac:spMkLst>
        </pc:spChg>
        <pc:spChg chg="add del">
          <ac:chgData name="Kristin Ruckle" userId="31778da7-479e-42eb-a479-dd3498b854b0" providerId="ADAL" clId="{04C7F70B-ECC8-44A4-B490-DC1957B2FD5C}" dt="2023-04-17T17:31:19.123" v="3115" actId="26606"/>
          <ac:spMkLst>
            <pc:docMk/>
            <pc:sldMk cId="2779388603" sldId="274"/>
            <ac:spMk id="15" creationId="{F7726A94-1EF0-4D91-B7BF-C033E3D6E51B}"/>
          </ac:spMkLst>
        </pc:spChg>
        <pc:spChg chg="add del">
          <ac:chgData name="Kristin Ruckle" userId="31778da7-479e-42eb-a479-dd3498b854b0" providerId="ADAL" clId="{04C7F70B-ECC8-44A4-B490-DC1957B2FD5C}" dt="2023-04-17T17:31:37.507" v="3121" actId="26606"/>
          <ac:spMkLst>
            <pc:docMk/>
            <pc:sldMk cId="2779388603" sldId="274"/>
            <ac:spMk id="16" creationId="{D036D0D5-3AA0-47FD-A83C-7A06CA2EEE1A}"/>
          </ac:spMkLst>
        </pc:spChg>
        <pc:spChg chg="add">
          <ac:chgData name="Kristin Ruckle" userId="31778da7-479e-42eb-a479-dd3498b854b0" providerId="ADAL" clId="{04C7F70B-ECC8-44A4-B490-DC1957B2FD5C}" dt="2023-04-17T17:31:37.544" v="3122" actId="26606"/>
          <ac:spMkLst>
            <pc:docMk/>
            <pc:sldMk cId="2779388603" sldId="274"/>
            <ac:spMk id="18" creationId="{809C0BCD-BEE9-423F-A51C-BCCD8E5EAADA}"/>
          </ac:spMkLst>
        </pc:spChg>
        <pc:spChg chg="add del">
          <ac:chgData name="Kristin Ruckle" userId="31778da7-479e-42eb-a479-dd3498b854b0" providerId="ADAL" clId="{04C7F70B-ECC8-44A4-B490-DC1957B2FD5C}" dt="2023-04-17T17:31:19.123" v="3115" actId="26606"/>
          <ac:spMkLst>
            <pc:docMk/>
            <pc:sldMk cId="2779388603" sldId="274"/>
            <ac:spMk id="19" creationId="{24FB4153-1E3E-4AE9-8306-E8C292894B04}"/>
          </ac:spMkLst>
        </pc:spChg>
        <pc:spChg chg="add">
          <ac:chgData name="Kristin Ruckle" userId="31778da7-479e-42eb-a479-dd3498b854b0" providerId="ADAL" clId="{04C7F70B-ECC8-44A4-B490-DC1957B2FD5C}" dt="2023-04-17T17:31:37.544" v="3122" actId="26606"/>
          <ac:spMkLst>
            <pc:docMk/>
            <pc:sldMk cId="2779388603" sldId="274"/>
            <ac:spMk id="20" creationId="{9998D094-42B2-42BA-AA14-E8FBE073A5D8}"/>
          </ac:spMkLst>
        </pc:spChg>
        <pc:spChg chg="add del">
          <ac:chgData name="Kristin Ruckle" userId="31778da7-479e-42eb-a479-dd3498b854b0" providerId="ADAL" clId="{04C7F70B-ECC8-44A4-B490-DC1957B2FD5C}" dt="2023-04-17T17:31:22.321" v="3117" actId="26606"/>
          <ac:spMkLst>
            <pc:docMk/>
            <pc:sldMk cId="2779388603" sldId="274"/>
            <ac:spMk id="21" creationId="{809C0BCD-BEE9-423F-A51C-BCCD8E5EAADA}"/>
          </ac:spMkLst>
        </pc:spChg>
        <pc:spChg chg="add del">
          <ac:chgData name="Kristin Ruckle" userId="31778da7-479e-42eb-a479-dd3498b854b0" providerId="ADAL" clId="{04C7F70B-ECC8-44A4-B490-DC1957B2FD5C}" dt="2023-04-17T17:31:22.321" v="3117" actId="26606"/>
          <ac:spMkLst>
            <pc:docMk/>
            <pc:sldMk cId="2779388603" sldId="274"/>
            <ac:spMk id="22" creationId="{9998D094-42B2-42BA-AA14-E8FBE073A5D8}"/>
          </ac:spMkLst>
        </pc:spChg>
        <pc:spChg chg="add del">
          <ac:chgData name="Kristin Ruckle" userId="31778da7-479e-42eb-a479-dd3498b854b0" providerId="ADAL" clId="{04C7F70B-ECC8-44A4-B490-DC1957B2FD5C}" dt="2023-04-17T17:31:22.321" v="3117" actId="26606"/>
          <ac:spMkLst>
            <pc:docMk/>
            <pc:sldMk cId="2779388603" sldId="274"/>
            <ac:spMk id="24" creationId="{FF7C2D09-E6FC-49CB-877B-714D477BBFB4}"/>
          </ac:spMkLst>
        </pc:spChg>
        <pc:spChg chg="add">
          <ac:chgData name="Kristin Ruckle" userId="31778da7-479e-42eb-a479-dd3498b854b0" providerId="ADAL" clId="{04C7F70B-ECC8-44A4-B490-DC1957B2FD5C}" dt="2023-04-17T17:31:37.544" v="3122" actId="26606"/>
          <ac:spMkLst>
            <pc:docMk/>
            <pc:sldMk cId="2779388603" sldId="274"/>
            <ac:spMk id="28" creationId="{F7726A94-1EF0-4D91-B7BF-C033E3D6E51B}"/>
          </ac:spMkLst>
        </pc:spChg>
        <pc:spChg chg="add">
          <ac:chgData name="Kristin Ruckle" userId="31778da7-479e-42eb-a479-dd3498b854b0" providerId="ADAL" clId="{04C7F70B-ECC8-44A4-B490-DC1957B2FD5C}" dt="2023-04-17T17:31:37.544" v="3122" actId="26606"/>
          <ac:spMkLst>
            <pc:docMk/>
            <pc:sldMk cId="2779388603" sldId="274"/>
            <ac:spMk id="31" creationId="{24FB4153-1E3E-4AE9-8306-E8C292894B04}"/>
          </ac:spMkLst>
        </pc:spChg>
        <pc:picChg chg="add del">
          <ac:chgData name="Kristin Ruckle" userId="31778da7-479e-42eb-a479-dd3498b854b0" providerId="ADAL" clId="{04C7F70B-ECC8-44A4-B490-DC1957B2FD5C}" dt="2023-04-17T17:31:19.123" v="3115" actId="26606"/>
          <ac:picMkLst>
            <pc:docMk/>
            <pc:sldMk cId="2779388603" sldId="274"/>
            <ac:picMk id="5" creationId="{86C2765B-4EED-AAD4-0E2B-4E061210DA2D}"/>
          </ac:picMkLst>
        </pc:picChg>
        <pc:picChg chg="add del">
          <ac:chgData name="Kristin Ruckle" userId="31778da7-479e-42eb-a479-dd3498b854b0" providerId="ADAL" clId="{04C7F70B-ECC8-44A4-B490-DC1957B2FD5C}" dt="2023-04-17T17:31:22.321" v="3117" actId="26606"/>
          <ac:picMkLst>
            <pc:docMk/>
            <pc:sldMk cId="2779388603" sldId="274"/>
            <ac:picMk id="25" creationId="{F85A8428-E136-A996-91A8-14F7A21FD492}"/>
          </ac:picMkLst>
        </pc:picChg>
        <pc:picChg chg="add">
          <ac:chgData name="Kristin Ruckle" userId="31778da7-479e-42eb-a479-dd3498b854b0" providerId="ADAL" clId="{04C7F70B-ECC8-44A4-B490-DC1957B2FD5C}" dt="2023-04-17T17:31:37.544" v="3122" actId="26606"/>
          <ac:picMkLst>
            <pc:docMk/>
            <pc:sldMk cId="2779388603" sldId="274"/>
            <ac:picMk id="29" creationId="{86C2765B-4EED-AAD4-0E2B-4E061210DA2D}"/>
          </ac:picMkLst>
        </pc:picChg>
        <pc:cxnChg chg="add del">
          <ac:chgData name="Kristin Ruckle" userId="31778da7-479e-42eb-a479-dd3498b854b0" providerId="ADAL" clId="{04C7F70B-ECC8-44A4-B490-DC1957B2FD5C}" dt="2023-04-17T17:31:31.952" v="3119" actId="26606"/>
          <ac:cxnSpMkLst>
            <pc:docMk/>
            <pc:sldMk cId="2779388603" sldId="274"/>
            <ac:cxnSpMk id="12" creationId="{E4BCA77F-6A46-46C1-822E-DF8DB6F08D5A}"/>
          </ac:cxnSpMkLst>
        </pc:cxnChg>
        <pc:cxnChg chg="add del">
          <ac:chgData name="Kristin Ruckle" userId="31778da7-479e-42eb-a479-dd3498b854b0" providerId="ADAL" clId="{04C7F70B-ECC8-44A4-B490-DC1957B2FD5C}" dt="2023-04-17T17:31:19.123" v="3115" actId="26606"/>
          <ac:cxnSpMkLst>
            <pc:docMk/>
            <pc:sldMk cId="2779388603" sldId="274"/>
            <ac:cxnSpMk id="13" creationId="{8465D64B-59F4-4BDC-B833-A17EF1E04697}"/>
          </ac:cxnSpMkLst>
        </pc:cxnChg>
        <pc:cxnChg chg="add del">
          <ac:chgData name="Kristin Ruckle" userId="31778da7-479e-42eb-a479-dd3498b854b0" providerId="ADAL" clId="{04C7F70B-ECC8-44A4-B490-DC1957B2FD5C}" dt="2023-04-17T17:31:19.123" v="3115" actId="26606"/>
          <ac:cxnSpMkLst>
            <pc:docMk/>
            <pc:sldMk cId="2779388603" sldId="274"/>
            <ac:cxnSpMk id="17" creationId="{98F0650C-11DF-45E6-8EC2-E3B298F0D80A}"/>
          </ac:cxnSpMkLst>
        </pc:cxnChg>
        <pc:cxnChg chg="add del">
          <ac:chgData name="Kristin Ruckle" userId="31778da7-479e-42eb-a479-dd3498b854b0" providerId="ADAL" clId="{04C7F70B-ECC8-44A4-B490-DC1957B2FD5C}" dt="2023-04-17T17:31:22.321" v="3117" actId="26606"/>
          <ac:cxnSpMkLst>
            <pc:docMk/>
            <pc:sldMk cId="2779388603" sldId="274"/>
            <ac:cxnSpMk id="23" creationId="{8465D64B-59F4-4BDC-B833-A17EF1E04697}"/>
          </ac:cxnSpMkLst>
        </pc:cxnChg>
        <pc:cxnChg chg="add del">
          <ac:chgData name="Kristin Ruckle" userId="31778da7-479e-42eb-a479-dd3498b854b0" providerId="ADAL" clId="{04C7F70B-ECC8-44A4-B490-DC1957B2FD5C}" dt="2023-04-17T17:31:22.321" v="3117" actId="26606"/>
          <ac:cxnSpMkLst>
            <pc:docMk/>
            <pc:sldMk cId="2779388603" sldId="274"/>
            <ac:cxnSpMk id="26" creationId="{0798B488-CBDB-4A3B-AA00-599DCF703127}"/>
          </ac:cxnSpMkLst>
        </pc:cxnChg>
        <pc:cxnChg chg="add">
          <ac:chgData name="Kristin Ruckle" userId="31778da7-479e-42eb-a479-dd3498b854b0" providerId="ADAL" clId="{04C7F70B-ECC8-44A4-B490-DC1957B2FD5C}" dt="2023-04-17T17:31:37.544" v="3122" actId="26606"/>
          <ac:cxnSpMkLst>
            <pc:docMk/>
            <pc:sldMk cId="2779388603" sldId="274"/>
            <ac:cxnSpMk id="27" creationId="{8465D64B-59F4-4BDC-B833-A17EF1E04697}"/>
          </ac:cxnSpMkLst>
        </pc:cxnChg>
        <pc:cxnChg chg="add">
          <ac:chgData name="Kristin Ruckle" userId="31778da7-479e-42eb-a479-dd3498b854b0" providerId="ADAL" clId="{04C7F70B-ECC8-44A4-B490-DC1957B2FD5C}" dt="2023-04-17T17:31:37.544" v="3122" actId="26606"/>
          <ac:cxnSpMkLst>
            <pc:docMk/>
            <pc:sldMk cId="2779388603" sldId="274"/>
            <ac:cxnSpMk id="30" creationId="{98F0650C-11DF-45E6-8EC2-E3B298F0D80A}"/>
          </ac:cxnSpMkLst>
        </pc:cxnChg>
      </pc:sldChg>
      <pc:sldChg chg="addSp delSp modSp new mod setBg modAnim">
        <pc:chgData name="Kristin Ruckle" userId="31778da7-479e-42eb-a479-dd3498b854b0" providerId="ADAL" clId="{04C7F70B-ECC8-44A4-B490-DC1957B2FD5C}" dt="2023-04-18T16:44:27.639" v="3894" actId="20577"/>
        <pc:sldMkLst>
          <pc:docMk/>
          <pc:sldMk cId="2095733279" sldId="275"/>
        </pc:sldMkLst>
        <pc:spChg chg="mod">
          <ac:chgData name="Kristin Ruckle" userId="31778da7-479e-42eb-a479-dd3498b854b0" providerId="ADAL" clId="{04C7F70B-ECC8-44A4-B490-DC1957B2FD5C}" dt="2023-04-17T18:16:31.596" v="3784" actId="26606"/>
          <ac:spMkLst>
            <pc:docMk/>
            <pc:sldMk cId="2095733279" sldId="275"/>
            <ac:spMk id="2" creationId="{CBE2B914-80CC-80B4-A3DC-A402F72A87CF}"/>
          </ac:spMkLst>
        </pc:spChg>
        <pc:spChg chg="mod ord">
          <ac:chgData name="Kristin Ruckle" userId="31778da7-479e-42eb-a479-dd3498b854b0" providerId="ADAL" clId="{04C7F70B-ECC8-44A4-B490-DC1957B2FD5C}" dt="2023-04-18T16:44:27.639" v="3894" actId="20577"/>
          <ac:spMkLst>
            <pc:docMk/>
            <pc:sldMk cId="2095733279" sldId="275"/>
            <ac:spMk id="3" creationId="{A57CB571-9FDF-0585-3CE9-142DDDEC6467}"/>
          </ac:spMkLst>
        </pc:spChg>
        <pc:spChg chg="add del">
          <ac:chgData name="Kristin Ruckle" userId="31778da7-479e-42eb-a479-dd3498b854b0" providerId="ADAL" clId="{04C7F70B-ECC8-44A4-B490-DC1957B2FD5C}" dt="2023-04-17T18:15:10.638" v="3780" actId="26606"/>
          <ac:spMkLst>
            <pc:docMk/>
            <pc:sldMk cId="2095733279" sldId="275"/>
            <ac:spMk id="2055" creationId="{BA2EA6A6-CD0C-4CFD-8EC2-AA44F9870331}"/>
          </ac:spMkLst>
        </pc:spChg>
        <pc:spChg chg="add del">
          <ac:chgData name="Kristin Ruckle" userId="31778da7-479e-42eb-a479-dd3498b854b0" providerId="ADAL" clId="{04C7F70B-ECC8-44A4-B490-DC1957B2FD5C}" dt="2023-04-17T18:15:23.151" v="3781" actId="26606"/>
          <ac:spMkLst>
            <pc:docMk/>
            <pc:sldMk cId="2095733279" sldId="275"/>
            <ac:spMk id="2060" creationId="{293067CD-13A7-4384-B15E-5D49AF03BBA4}"/>
          </ac:spMkLst>
        </pc:spChg>
        <pc:spChg chg="add del">
          <ac:chgData name="Kristin Ruckle" userId="31778da7-479e-42eb-a479-dd3498b854b0" providerId="ADAL" clId="{04C7F70B-ECC8-44A4-B490-DC1957B2FD5C}" dt="2023-04-17T18:15:23.151" v="3781" actId="26606"/>
          <ac:spMkLst>
            <pc:docMk/>
            <pc:sldMk cId="2095733279" sldId="275"/>
            <ac:spMk id="2062" creationId="{42E9009C-D0E3-46ED-935B-6C1C29650EDC}"/>
          </ac:spMkLst>
        </pc:spChg>
        <pc:picChg chg="add del mod ord">
          <ac:chgData name="Kristin Ruckle" userId="31778da7-479e-42eb-a479-dd3498b854b0" providerId="ADAL" clId="{04C7F70B-ECC8-44A4-B490-DC1957B2FD5C}" dt="2023-04-17T18:16:16.557" v="3782" actId="21"/>
          <ac:picMkLst>
            <pc:docMk/>
            <pc:sldMk cId="2095733279" sldId="275"/>
            <ac:picMk id="2050" creationId="{84AC16A8-7F95-FDBD-A3DB-DB14D56A28F5}"/>
          </ac:picMkLst>
        </pc:picChg>
        <pc:picChg chg="add mod">
          <ac:chgData name="Kristin Ruckle" userId="31778da7-479e-42eb-a479-dd3498b854b0" providerId="ADAL" clId="{04C7F70B-ECC8-44A4-B490-DC1957B2FD5C}" dt="2023-04-17T18:16:31.596" v="3784" actId="26606"/>
          <ac:picMkLst>
            <pc:docMk/>
            <pc:sldMk cId="2095733279" sldId="275"/>
            <ac:picMk id="2052" creationId="{052E63B4-15E2-17BA-1833-681D4A3793A6}"/>
          </ac:picMkLst>
        </pc:picChg>
      </pc:sldChg>
      <pc:sldChg chg="add del">
        <pc:chgData name="Kristin Ruckle" userId="31778da7-479e-42eb-a479-dd3498b854b0" providerId="ADAL" clId="{04C7F70B-ECC8-44A4-B490-DC1957B2FD5C}" dt="2023-04-17T17:33:14.248" v="3131" actId="2696"/>
        <pc:sldMkLst>
          <pc:docMk/>
          <pc:sldMk cId="2395581581" sldId="275"/>
        </pc:sldMkLst>
      </pc:sldChg>
      <pc:sldChg chg="modSp new del mod">
        <pc:chgData name="Kristin Ruckle" userId="31778da7-479e-42eb-a479-dd3498b854b0" providerId="ADAL" clId="{04C7F70B-ECC8-44A4-B490-DC1957B2FD5C}" dt="2023-04-17T17:34:35.278" v="3198" actId="2696"/>
        <pc:sldMkLst>
          <pc:docMk/>
          <pc:sldMk cId="2516930704" sldId="275"/>
        </pc:sldMkLst>
        <pc:spChg chg="mod">
          <ac:chgData name="Kristin Ruckle" userId="31778da7-479e-42eb-a479-dd3498b854b0" providerId="ADAL" clId="{04C7F70B-ECC8-44A4-B490-DC1957B2FD5C}" dt="2023-04-17T17:34:12.060" v="3197" actId="20577"/>
          <ac:spMkLst>
            <pc:docMk/>
            <pc:sldMk cId="2516930704" sldId="275"/>
            <ac:spMk id="2" creationId="{D5393E32-F50A-B930-4E6B-B3E84A4259A9}"/>
          </ac:spMkLst>
        </pc:spChg>
      </pc:sldChg>
      <pc:sldChg chg="modSp new mod">
        <pc:chgData name="Kristin Ruckle" userId="31778da7-479e-42eb-a479-dd3498b854b0" providerId="ADAL" clId="{04C7F70B-ECC8-44A4-B490-DC1957B2FD5C}" dt="2023-04-17T18:20:52.891" v="3800" actId="20577"/>
        <pc:sldMkLst>
          <pc:docMk/>
          <pc:sldMk cId="3256101722" sldId="276"/>
        </pc:sldMkLst>
        <pc:spChg chg="mod">
          <ac:chgData name="Kristin Ruckle" userId="31778da7-479e-42eb-a479-dd3498b854b0" providerId="ADAL" clId="{04C7F70B-ECC8-44A4-B490-DC1957B2FD5C}" dt="2023-04-17T18:20:52.891" v="3800" actId="20577"/>
          <ac:spMkLst>
            <pc:docMk/>
            <pc:sldMk cId="3256101722" sldId="276"/>
            <ac:spMk id="2" creationId="{4B2B9FD0-1FDC-DC58-EBDD-79C55CBD1CCC}"/>
          </ac:spMkLst>
        </pc:spChg>
      </pc:sldChg>
      <pc:sldChg chg="addSp modSp new mod setBg modAnim">
        <pc:chgData name="Kristin Ruckle" userId="31778da7-479e-42eb-a479-dd3498b854b0" providerId="ADAL" clId="{04C7F70B-ECC8-44A4-B490-DC1957B2FD5C}" dt="2023-04-18T17:14:01.716" v="5052" actId="115"/>
        <pc:sldMkLst>
          <pc:docMk/>
          <pc:sldMk cId="1751608294" sldId="277"/>
        </pc:sldMkLst>
        <pc:spChg chg="mod">
          <ac:chgData name="Kristin Ruckle" userId="31778da7-479e-42eb-a479-dd3498b854b0" providerId="ADAL" clId="{04C7F70B-ECC8-44A4-B490-DC1957B2FD5C}" dt="2023-04-18T17:09:46.510" v="4985" actId="1076"/>
          <ac:spMkLst>
            <pc:docMk/>
            <pc:sldMk cId="1751608294" sldId="277"/>
            <ac:spMk id="2" creationId="{EF9D8679-A9B2-0F1A-CDA3-63175989A395}"/>
          </ac:spMkLst>
        </pc:spChg>
        <pc:spChg chg="mod ord">
          <ac:chgData name="Kristin Ruckle" userId="31778da7-479e-42eb-a479-dd3498b854b0" providerId="ADAL" clId="{04C7F70B-ECC8-44A4-B490-DC1957B2FD5C}" dt="2023-04-18T17:14:01.716" v="5052" actId="115"/>
          <ac:spMkLst>
            <pc:docMk/>
            <pc:sldMk cId="1751608294" sldId="277"/>
            <ac:spMk id="3" creationId="{8B2FAFB1-5033-ED33-B3A4-5269674F588B}"/>
          </ac:spMkLst>
        </pc:spChg>
        <pc:spChg chg="add">
          <ac:chgData name="Kristin Ruckle" userId="31778da7-479e-42eb-a479-dd3498b854b0" providerId="ADAL" clId="{04C7F70B-ECC8-44A4-B490-DC1957B2FD5C}" dt="2023-04-18T17:08:58.760" v="4981" actId="26606"/>
          <ac:spMkLst>
            <pc:docMk/>
            <pc:sldMk cId="1751608294" sldId="277"/>
            <ac:spMk id="10" creationId="{E3DC42C2-6B58-404C-B339-2C72808A5BE1}"/>
          </ac:spMkLst>
        </pc:spChg>
        <pc:spChg chg="add">
          <ac:chgData name="Kristin Ruckle" userId="31778da7-479e-42eb-a479-dd3498b854b0" providerId="ADAL" clId="{04C7F70B-ECC8-44A4-B490-DC1957B2FD5C}" dt="2023-04-18T17:08:58.760" v="4981" actId="26606"/>
          <ac:spMkLst>
            <pc:docMk/>
            <pc:sldMk cId="1751608294" sldId="277"/>
            <ac:spMk id="12" creationId="{FCF82941-5589-49BF-B6B1-76122B2D0EA6}"/>
          </ac:spMkLst>
        </pc:spChg>
        <pc:picChg chg="add mod">
          <ac:chgData name="Kristin Ruckle" userId="31778da7-479e-42eb-a479-dd3498b854b0" providerId="ADAL" clId="{04C7F70B-ECC8-44A4-B490-DC1957B2FD5C}" dt="2023-04-18T17:09:11.806" v="4983" actId="962"/>
          <ac:picMkLst>
            <pc:docMk/>
            <pc:sldMk cId="1751608294" sldId="277"/>
            <ac:picMk id="5" creationId="{A8F51283-CFC3-DCD5-4CF7-0B2EB163D48C}"/>
          </ac:picMkLst>
        </pc:picChg>
      </pc:sldChg>
      <pc:sldChg chg="new del">
        <pc:chgData name="Kristin Ruckle" userId="31778da7-479e-42eb-a479-dd3498b854b0" providerId="ADAL" clId="{04C7F70B-ECC8-44A4-B490-DC1957B2FD5C}" dt="2023-04-18T16:50:57.324" v="3896" actId="680"/>
        <pc:sldMkLst>
          <pc:docMk/>
          <pc:sldMk cId="3085531761" sldId="277"/>
        </pc:sldMkLst>
      </pc:sldChg>
      <pc:sldChg chg="addSp delSp modSp new mod setBg modAnim">
        <pc:chgData name="Kristin Ruckle" userId="31778da7-479e-42eb-a479-dd3498b854b0" providerId="ADAL" clId="{04C7F70B-ECC8-44A4-B490-DC1957B2FD5C}" dt="2023-04-18T17:36:33.275" v="5893" actId="20577"/>
        <pc:sldMkLst>
          <pc:docMk/>
          <pc:sldMk cId="59167942" sldId="278"/>
        </pc:sldMkLst>
        <pc:spChg chg="mod">
          <ac:chgData name="Kristin Ruckle" userId="31778da7-479e-42eb-a479-dd3498b854b0" providerId="ADAL" clId="{04C7F70B-ECC8-44A4-B490-DC1957B2FD5C}" dt="2023-04-18T17:35:35.715" v="5880" actId="26606"/>
          <ac:spMkLst>
            <pc:docMk/>
            <pc:sldMk cId="59167942" sldId="278"/>
            <ac:spMk id="2" creationId="{A08B478C-D571-7AA1-D18D-021ED46D27C4}"/>
          </ac:spMkLst>
        </pc:spChg>
        <pc:spChg chg="mod">
          <ac:chgData name="Kristin Ruckle" userId="31778da7-479e-42eb-a479-dd3498b854b0" providerId="ADAL" clId="{04C7F70B-ECC8-44A4-B490-DC1957B2FD5C}" dt="2023-04-18T17:36:33.275" v="5893" actId="20577"/>
          <ac:spMkLst>
            <pc:docMk/>
            <pc:sldMk cId="59167942" sldId="278"/>
            <ac:spMk id="3" creationId="{2E7F65FF-5F92-BE09-37C2-D9CB9B1A58CC}"/>
          </ac:spMkLst>
        </pc:spChg>
        <pc:spChg chg="add del">
          <ac:chgData name="Kristin Ruckle" userId="31778da7-479e-42eb-a479-dd3498b854b0" providerId="ADAL" clId="{04C7F70B-ECC8-44A4-B490-DC1957B2FD5C}" dt="2023-04-18T17:35:35.715" v="5880" actId="26606"/>
          <ac:spMkLst>
            <pc:docMk/>
            <pc:sldMk cId="59167942" sldId="278"/>
            <ac:spMk id="8" creationId="{8E8DBDA3-652C-4F87-B53B-7F73AC8F4FF9}"/>
          </ac:spMkLst>
        </pc:spChg>
        <pc:spChg chg="add del">
          <ac:chgData name="Kristin Ruckle" userId="31778da7-479e-42eb-a479-dd3498b854b0" providerId="ADAL" clId="{04C7F70B-ECC8-44A4-B490-DC1957B2FD5C}" dt="2023-04-18T17:35:35.715" v="5880" actId="26606"/>
          <ac:spMkLst>
            <pc:docMk/>
            <pc:sldMk cId="59167942" sldId="278"/>
            <ac:spMk id="10" creationId="{42187232-3845-418F-A17C-C138F01D98AB}"/>
          </ac:spMkLst>
        </pc:spChg>
        <pc:spChg chg="add">
          <ac:chgData name="Kristin Ruckle" userId="31778da7-479e-42eb-a479-dd3498b854b0" providerId="ADAL" clId="{04C7F70B-ECC8-44A4-B490-DC1957B2FD5C}" dt="2023-04-18T17:35:35.715" v="5880" actId="26606"/>
          <ac:spMkLst>
            <pc:docMk/>
            <pc:sldMk cId="59167942" sldId="278"/>
            <ac:spMk id="15" creationId="{7578A52D-2496-4956-A9A4-EA5C38B2F1FC}"/>
          </ac:spMkLst>
        </pc:spChg>
        <pc:spChg chg="add">
          <ac:chgData name="Kristin Ruckle" userId="31778da7-479e-42eb-a479-dd3498b854b0" providerId="ADAL" clId="{04C7F70B-ECC8-44A4-B490-DC1957B2FD5C}" dt="2023-04-18T17:35:35.715" v="5880" actId="26606"/>
          <ac:spMkLst>
            <pc:docMk/>
            <pc:sldMk cId="59167942" sldId="278"/>
            <ac:spMk id="17" creationId="{9809C8E2-EF9B-4E0B-A17E-836DE0508E76}"/>
          </ac:spMkLst>
        </pc:spChg>
        <pc:spChg chg="add">
          <ac:chgData name="Kristin Ruckle" userId="31778da7-479e-42eb-a479-dd3498b854b0" providerId="ADAL" clId="{04C7F70B-ECC8-44A4-B490-DC1957B2FD5C}" dt="2023-04-18T17:35:35.715" v="5880" actId="26606"/>
          <ac:spMkLst>
            <pc:docMk/>
            <pc:sldMk cId="59167942" sldId="278"/>
            <ac:spMk id="19" creationId="{61EB557E-621E-4254-B750-85274C5F4D5C}"/>
          </ac:spMkLst>
        </pc:spChg>
      </pc:sldChg>
    </pc:docChg>
  </pc:docChgLst>
  <pc:docChgLst>
    <pc:chgData name="Abria Morrow" userId="S::amorrow@nmcaa.net::bb27ff87-5173-4164-966e-0ae5fc1d1c03" providerId="AD" clId="Web-{7BA30A0F-1F70-BB85-48D1-2D07ED333977}"/>
    <pc:docChg chg="modSld">
      <pc:chgData name="Abria Morrow" userId="S::amorrow@nmcaa.net::bb27ff87-5173-4164-966e-0ae5fc1d1c03" providerId="AD" clId="Web-{7BA30A0F-1F70-BB85-48D1-2D07ED333977}" dt="2023-06-23T19:14:21.353" v="87" actId="20577"/>
      <pc:docMkLst>
        <pc:docMk/>
      </pc:docMkLst>
      <pc:sldChg chg="modSp">
        <pc:chgData name="Abria Morrow" userId="S::amorrow@nmcaa.net::bb27ff87-5173-4164-966e-0ae5fc1d1c03" providerId="AD" clId="Web-{7BA30A0F-1F70-BB85-48D1-2D07ED333977}" dt="2023-06-23T19:14:21.353" v="87" actId="20577"/>
        <pc:sldMkLst>
          <pc:docMk/>
          <pc:sldMk cId="3441625352" sldId="306"/>
        </pc:sldMkLst>
        <pc:spChg chg="mod">
          <ac:chgData name="Abria Morrow" userId="S::amorrow@nmcaa.net::bb27ff87-5173-4164-966e-0ae5fc1d1c03" providerId="AD" clId="Web-{7BA30A0F-1F70-BB85-48D1-2D07ED333977}" dt="2023-06-23T19:14:21.353" v="87" actId="20577"/>
          <ac:spMkLst>
            <pc:docMk/>
            <pc:sldMk cId="3441625352" sldId="306"/>
            <ac:spMk id="2" creationId="{D48CF5BB-1506-BE4C-B9EF-C37F36D3C492}"/>
          </ac:spMkLst>
        </pc:spChg>
        <pc:spChg chg="mod">
          <ac:chgData name="Abria Morrow" userId="S::amorrow@nmcaa.net::bb27ff87-5173-4164-966e-0ae5fc1d1c03" providerId="AD" clId="Web-{7BA30A0F-1F70-BB85-48D1-2D07ED333977}" dt="2023-06-23T19:02:49.240" v="21" actId="20577"/>
          <ac:spMkLst>
            <pc:docMk/>
            <pc:sldMk cId="3441625352" sldId="306"/>
            <ac:spMk id="3" creationId="{40F5BFAE-789D-92E9-F46F-7E5DB02C4202}"/>
          </ac:spMkLst>
        </pc:spChg>
      </pc:sldChg>
      <pc:sldChg chg="modSp">
        <pc:chgData name="Abria Morrow" userId="S::amorrow@nmcaa.net::bb27ff87-5173-4164-966e-0ae5fc1d1c03" providerId="AD" clId="Web-{7BA30A0F-1F70-BB85-48D1-2D07ED333977}" dt="2023-06-23T19:10:17.112" v="73" actId="20577"/>
        <pc:sldMkLst>
          <pc:docMk/>
          <pc:sldMk cId="1704486099" sldId="313"/>
        </pc:sldMkLst>
        <pc:spChg chg="mod">
          <ac:chgData name="Abria Morrow" userId="S::amorrow@nmcaa.net::bb27ff87-5173-4164-966e-0ae5fc1d1c03" providerId="AD" clId="Web-{7BA30A0F-1F70-BB85-48D1-2D07ED333977}" dt="2023-06-23T19:10:17.112" v="73" actId="20577"/>
          <ac:spMkLst>
            <pc:docMk/>
            <pc:sldMk cId="1704486099" sldId="313"/>
            <ac:spMk id="2" creationId="{BD59B403-7437-ED93-DD61-8AB6FE404EFE}"/>
          </ac:spMkLst>
        </pc:spChg>
      </pc:sldChg>
      <pc:sldChg chg="modSp">
        <pc:chgData name="Abria Morrow" userId="S::amorrow@nmcaa.net::bb27ff87-5173-4164-966e-0ae5fc1d1c03" providerId="AD" clId="Web-{7BA30A0F-1F70-BB85-48D1-2D07ED333977}" dt="2023-06-23T19:12:55.538" v="79" actId="1076"/>
        <pc:sldMkLst>
          <pc:docMk/>
          <pc:sldMk cId="4118723685" sldId="314"/>
        </pc:sldMkLst>
        <pc:spChg chg="mod">
          <ac:chgData name="Abria Morrow" userId="S::amorrow@nmcaa.net::bb27ff87-5173-4164-966e-0ae5fc1d1c03" providerId="AD" clId="Web-{7BA30A0F-1F70-BB85-48D1-2D07ED333977}" dt="2023-06-23T19:12:55.538" v="79" actId="1076"/>
          <ac:spMkLst>
            <pc:docMk/>
            <pc:sldMk cId="4118723685" sldId="314"/>
            <ac:spMk id="2" creationId="{B1F08979-AC9E-46C5-A117-94F96BDE4745}"/>
          </ac:spMkLst>
        </pc:spChg>
      </pc:sldChg>
      <pc:sldChg chg="modSp">
        <pc:chgData name="Abria Morrow" userId="S::amorrow@nmcaa.net::bb27ff87-5173-4164-966e-0ae5fc1d1c03" providerId="AD" clId="Web-{7BA30A0F-1F70-BB85-48D1-2D07ED333977}" dt="2023-06-23T19:13:57.509" v="81" actId="20577"/>
        <pc:sldMkLst>
          <pc:docMk/>
          <pc:sldMk cId="422965805" sldId="315"/>
        </pc:sldMkLst>
        <pc:spChg chg="mod">
          <ac:chgData name="Abria Morrow" userId="S::amorrow@nmcaa.net::bb27ff87-5173-4164-966e-0ae5fc1d1c03" providerId="AD" clId="Web-{7BA30A0F-1F70-BB85-48D1-2D07ED333977}" dt="2023-06-23T19:13:57.509" v="81" actId="20577"/>
          <ac:spMkLst>
            <pc:docMk/>
            <pc:sldMk cId="422965805" sldId="315"/>
            <ac:spMk id="2" creationId="{BFF7F8CC-D9DB-68DE-9CE6-26F0252DFF42}"/>
          </ac:spMkLst>
        </pc:spChg>
      </pc:sldChg>
    </pc:docChg>
  </pc:docChgLst>
  <pc:docChgLst>
    <pc:chgData name="Abria Morrow" userId="S::amorrow@nmcaa.net::bb27ff87-5173-4164-966e-0ae5fc1d1c03" providerId="AD" clId="Web-{B04BB726-15C4-D005-2587-93C7B9725716}"/>
    <pc:docChg chg="modSld">
      <pc:chgData name="Abria Morrow" userId="S::amorrow@nmcaa.net::bb27ff87-5173-4164-966e-0ae5fc1d1c03" providerId="AD" clId="Web-{B04BB726-15C4-D005-2587-93C7B9725716}" dt="2023-06-23T18:00:55.868" v="0" actId="1076"/>
      <pc:docMkLst>
        <pc:docMk/>
      </pc:docMkLst>
      <pc:sldChg chg="modSp">
        <pc:chgData name="Abria Morrow" userId="S::amorrow@nmcaa.net::bb27ff87-5173-4164-966e-0ae5fc1d1c03" providerId="AD" clId="Web-{B04BB726-15C4-D005-2587-93C7B9725716}" dt="2023-06-23T18:00:55.868" v="0" actId="1076"/>
        <pc:sldMkLst>
          <pc:docMk/>
          <pc:sldMk cId="497664378" sldId="272"/>
        </pc:sldMkLst>
        <pc:picChg chg="mod">
          <ac:chgData name="Abria Morrow" userId="S::amorrow@nmcaa.net::bb27ff87-5173-4164-966e-0ae5fc1d1c03" providerId="AD" clId="Web-{B04BB726-15C4-D005-2587-93C7B9725716}" dt="2023-06-23T18:00:55.868" v="0" actId="1076"/>
          <ac:picMkLst>
            <pc:docMk/>
            <pc:sldMk cId="497664378" sldId="272"/>
            <ac:picMk id="5" creationId="{F63ED48D-F34F-0C84-7048-E92C342711B0}"/>
          </ac:picMkLst>
        </pc:picChg>
      </pc:sldChg>
    </pc:docChg>
  </pc:docChgLst>
  <pc:docChgLst>
    <pc:chgData name="Kristin Ruckle" userId="31778da7-479e-42eb-a479-dd3498b854b0" providerId="ADAL" clId="{01820042-C333-47F9-AC32-8BF187642CD5}"/>
    <pc:docChg chg="undo redo custSel addSld delSld modSld sldOrd">
      <pc:chgData name="Kristin Ruckle" userId="31778da7-479e-42eb-a479-dd3498b854b0" providerId="ADAL" clId="{01820042-C333-47F9-AC32-8BF187642CD5}" dt="2023-05-30T15:18:30.763" v="12339"/>
      <pc:docMkLst>
        <pc:docMk/>
      </pc:docMkLst>
      <pc:sldChg chg="modSp">
        <pc:chgData name="Kristin Ruckle" userId="31778da7-479e-42eb-a479-dd3498b854b0" providerId="ADAL" clId="{01820042-C333-47F9-AC32-8BF187642CD5}" dt="2023-05-11T16:03:57.785" v="49" actId="20577"/>
        <pc:sldMkLst>
          <pc:docMk/>
          <pc:sldMk cId="1824549289" sldId="257"/>
        </pc:sldMkLst>
        <pc:graphicFrameChg chg="mod">
          <ac:chgData name="Kristin Ruckle" userId="31778da7-479e-42eb-a479-dd3498b854b0" providerId="ADAL" clId="{01820042-C333-47F9-AC32-8BF187642CD5}" dt="2023-05-11T16:03:57.785" v="49" actId="20577"/>
          <ac:graphicFrameMkLst>
            <pc:docMk/>
            <pc:sldMk cId="1824549289" sldId="257"/>
            <ac:graphicFrameMk id="1030" creationId="{C1D9B80B-B22D-7C05-6F0A-3A729B04CD93}"/>
          </ac:graphicFrameMkLst>
        </pc:graphicFrameChg>
      </pc:sldChg>
      <pc:sldChg chg="modSp mod modAnim">
        <pc:chgData name="Kristin Ruckle" userId="31778da7-479e-42eb-a479-dd3498b854b0" providerId="ADAL" clId="{01820042-C333-47F9-AC32-8BF187642CD5}" dt="2023-05-30T14:37:30.138" v="10741"/>
        <pc:sldMkLst>
          <pc:docMk/>
          <pc:sldMk cId="3143974066" sldId="258"/>
        </pc:sldMkLst>
        <pc:spChg chg="mod">
          <ac:chgData name="Kristin Ruckle" userId="31778da7-479e-42eb-a479-dd3498b854b0" providerId="ADAL" clId="{01820042-C333-47F9-AC32-8BF187642CD5}" dt="2023-05-11T16:06:37.258" v="327" actId="27636"/>
          <ac:spMkLst>
            <pc:docMk/>
            <pc:sldMk cId="3143974066" sldId="258"/>
            <ac:spMk id="2" creationId="{E66902B4-CCB3-4EC7-3AA5-662E1398830C}"/>
          </ac:spMkLst>
        </pc:spChg>
        <pc:spChg chg="mod">
          <ac:chgData name="Kristin Ruckle" userId="31778da7-479e-42eb-a479-dd3498b854b0" providerId="ADAL" clId="{01820042-C333-47F9-AC32-8BF187642CD5}" dt="2023-05-11T16:09:33.053" v="892" actId="20577"/>
          <ac:spMkLst>
            <pc:docMk/>
            <pc:sldMk cId="3143974066" sldId="258"/>
            <ac:spMk id="3" creationId="{1F414DAD-2366-FCA7-2169-E54770E42F53}"/>
          </ac:spMkLst>
        </pc:spChg>
      </pc:sldChg>
      <pc:sldChg chg="modSp">
        <pc:chgData name="Kristin Ruckle" userId="31778da7-479e-42eb-a479-dd3498b854b0" providerId="ADAL" clId="{01820042-C333-47F9-AC32-8BF187642CD5}" dt="2023-05-11T16:12:13.002" v="1030" actId="313"/>
        <pc:sldMkLst>
          <pc:docMk/>
          <pc:sldMk cId="151755604" sldId="261"/>
        </pc:sldMkLst>
        <pc:spChg chg="mod">
          <ac:chgData name="Kristin Ruckle" userId="31778da7-479e-42eb-a479-dd3498b854b0" providerId="ADAL" clId="{01820042-C333-47F9-AC32-8BF187642CD5}" dt="2023-05-11T16:12:13.002" v="1030" actId="313"/>
          <ac:spMkLst>
            <pc:docMk/>
            <pc:sldMk cId="151755604" sldId="261"/>
            <ac:spMk id="3" creationId="{E036AABB-4D88-56D6-B2D1-77B29F9CEB28}"/>
          </ac:spMkLst>
        </pc:spChg>
      </pc:sldChg>
      <pc:sldChg chg="modSp">
        <pc:chgData name="Kristin Ruckle" userId="31778da7-479e-42eb-a479-dd3498b854b0" providerId="ADAL" clId="{01820042-C333-47F9-AC32-8BF187642CD5}" dt="2023-05-30T14:45:44.293" v="10772" actId="13926"/>
        <pc:sldMkLst>
          <pc:docMk/>
          <pc:sldMk cId="847521704" sldId="268"/>
        </pc:sldMkLst>
        <pc:graphicFrameChg chg="mod">
          <ac:chgData name="Kristin Ruckle" userId="31778da7-479e-42eb-a479-dd3498b854b0" providerId="ADAL" clId="{01820042-C333-47F9-AC32-8BF187642CD5}" dt="2023-05-30T14:45:44.293" v="10772" actId="13926"/>
          <ac:graphicFrameMkLst>
            <pc:docMk/>
            <pc:sldMk cId="847521704" sldId="268"/>
            <ac:graphicFrameMk id="6149" creationId="{4B132855-E695-2F33-4182-43FE4EDD04BE}"/>
          </ac:graphicFrameMkLst>
        </pc:graphicFrameChg>
      </pc:sldChg>
      <pc:sldChg chg="addSp delSp modSp mod">
        <pc:chgData name="Kristin Ruckle" userId="31778da7-479e-42eb-a479-dd3498b854b0" providerId="ADAL" clId="{01820042-C333-47F9-AC32-8BF187642CD5}" dt="2023-05-30T14:47:54.805" v="10782"/>
        <pc:sldMkLst>
          <pc:docMk/>
          <pc:sldMk cId="202059739" sldId="270"/>
        </pc:sldMkLst>
        <pc:spChg chg="add del mod">
          <ac:chgData name="Kristin Ruckle" userId="31778da7-479e-42eb-a479-dd3498b854b0" providerId="ADAL" clId="{01820042-C333-47F9-AC32-8BF187642CD5}" dt="2023-05-30T14:47:54.805" v="10782"/>
          <ac:spMkLst>
            <pc:docMk/>
            <pc:sldMk cId="202059739" sldId="270"/>
            <ac:spMk id="3" creationId="{D2CD2F92-2969-80F1-5F91-EE0BDC2E0903}"/>
          </ac:spMkLst>
        </pc:spChg>
        <pc:spChg chg="mod">
          <ac:chgData name="Kristin Ruckle" userId="31778da7-479e-42eb-a479-dd3498b854b0" providerId="ADAL" clId="{01820042-C333-47F9-AC32-8BF187642CD5}" dt="2023-05-30T12:44:28.311" v="10710" actId="20577"/>
          <ac:spMkLst>
            <pc:docMk/>
            <pc:sldMk cId="202059739" sldId="270"/>
            <ac:spMk id="11" creationId="{6E646BA1-F5A2-7D03-7887-5EFE46EB2371}"/>
          </ac:spMkLst>
        </pc:spChg>
      </pc:sldChg>
      <pc:sldChg chg="modSp">
        <pc:chgData name="Kristin Ruckle" userId="31778da7-479e-42eb-a479-dd3498b854b0" providerId="ADAL" clId="{01820042-C333-47F9-AC32-8BF187642CD5}" dt="2023-05-30T12:43:52.986" v="10663" actId="20577"/>
        <pc:sldMkLst>
          <pc:docMk/>
          <pc:sldMk cId="4031749384" sldId="273"/>
        </pc:sldMkLst>
        <pc:spChg chg="mod">
          <ac:chgData name="Kristin Ruckle" userId="31778da7-479e-42eb-a479-dd3498b854b0" providerId="ADAL" clId="{01820042-C333-47F9-AC32-8BF187642CD5}" dt="2023-05-30T12:43:44.147" v="10634" actId="6549"/>
          <ac:spMkLst>
            <pc:docMk/>
            <pc:sldMk cId="4031749384" sldId="273"/>
            <ac:spMk id="2" creationId="{FCAEA63B-13F8-7F80-02B3-A2C38E2D4873}"/>
          </ac:spMkLst>
        </pc:spChg>
        <pc:spChg chg="mod">
          <ac:chgData name="Kristin Ruckle" userId="31778da7-479e-42eb-a479-dd3498b854b0" providerId="ADAL" clId="{01820042-C333-47F9-AC32-8BF187642CD5}" dt="2023-05-30T12:43:52.986" v="10663" actId="20577"/>
          <ac:spMkLst>
            <pc:docMk/>
            <pc:sldMk cId="4031749384" sldId="273"/>
            <ac:spMk id="3" creationId="{CEBD5924-4D9B-503E-9EAB-CA759A55A001}"/>
          </ac:spMkLst>
        </pc:spChg>
      </pc:sldChg>
      <pc:sldChg chg="modAnim">
        <pc:chgData name="Kristin Ruckle" userId="31778da7-479e-42eb-a479-dd3498b854b0" providerId="ADAL" clId="{01820042-C333-47F9-AC32-8BF187642CD5}" dt="2023-05-30T14:46:04.936" v="10776"/>
        <pc:sldMkLst>
          <pc:docMk/>
          <pc:sldMk cId="2779388603" sldId="274"/>
        </pc:sldMkLst>
      </pc:sldChg>
      <pc:sldChg chg="addSp delSp modSp new mod setBg modAnim">
        <pc:chgData name="Kristin Ruckle" userId="31778da7-479e-42eb-a479-dd3498b854b0" providerId="ADAL" clId="{01820042-C333-47F9-AC32-8BF187642CD5}" dt="2023-05-30T14:38:38.291" v="10745"/>
        <pc:sldMkLst>
          <pc:docMk/>
          <pc:sldMk cId="186440240" sldId="279"/>
        </pc:sldMkLst>
        <pc:spChg chg="mod">
          <ac:chgData name="Kristin Ruckle" userId="31778da7-479e-42eb-a479-dd3498b854b0" providerId="ADAL" clId="{01820042-C333-47F9-AC32-8BF187642CD5}" dt="2023-05-11T16:19:04.591" v="1862" actId="26606"/>
          <ac:spMkLst>
            <pc:docMk/>
            <pc:sldMk cId="186440240" sldId="279"/>
            <ac:spMk id="2" creationId="{B53334B2-E6B5-0B24-8291-66D841A0B375}"/>
          </ac:spMkLst>
        </pc:spChg>
        <pc:spChg chg="add del mod">
          <ac:chgData name="Kristin Ruckle" userId="31778da7-479e-42eb-a479-dd3498b854b0" providerId="ADAL" clId="{01820042-C333-47F9-AC32-8BF187642CD5}" dt="2023-05-11T16:19:12.287" v="1865" actId="26606"/>
          <ac:spMkLst>
            <pc:docMk/>
            <pc:sldMk cId="186440240" sldId="279"/>
            <ac:spMk id="3" creationId="{34C7FDE9-6B1B-9B39-D645-7444D72B2750}"/>
          </ac:spMkLst>
        </pc:spChg>
        <pc:spChg chg="add del">
          <ac:chgData name="Kristin Ruckle" userId="31778da7-479e-42eb-a479-dd3498b854b0" providerId="ADAL" clId="{01820042-C333-47F9-AC32-8BF187642CD5}" dt="2023-05-11T16:18:53.208" v="1856" actId="26606"/>
          <ac:spMkLst>
            <pc:docMk/>
            <pc:sldMk cId="186440240" sldId="279"/>
            <ac:spMk id="9" creationId="{F28D9B36-75B9-4435-83E6-0A9C81A12E95}"/>
          </ac:spMkLst>
        </pc:spChg>
        <pc:spChg chg="add del">
          <ac:chgData name="Kristin Ruckle" userId="31778da7-479e-42eb-a479-dd3498b854b0" providerId="ADAL" clId="{01820042-C333-47F9-AC32-8BF187642CD5}" dt="2023-05-11T16:19:01.909" v="1860" actId="26606"/>
          <ac:spMkLst>
            <pc:docMk/>
            <pc:sldMk cId="186440240" sldId="279"/>
            <ac:spMk id="10" creationId="{B086532B-5A3E-44A5-A0C2-22A0DB316C40}"/>
          </ac:spMkLst>
        </pc:spChg>
        <pc:spChg chg="add del">
          <ac:chgData name="Kristin Ruckle" userId="31778da7-479e-42eb-a479-dd3498b854b0" providerId="ADAL" clId="{01820042-C333-47F9-AC32-8BF187642CD5}" dt="2023-05-11T16:18:56.731" v="1858" actId="26606"/>
          <ac:spMkLst>
            <pc:docMk/>
            <pc:sldMk cId="186440240" sldId="279"/>
            <ac:spMk id="11" creationId="{1A2F5F07-34E6-4B28-8D8B-C76C7BD77276}"/>
          </ac:spMkLst>
        </pc:spChg>
        <pc:spChg chg="add del">
          <ac:chgData name="Kristin Ruckle" userId="31778da7-479e-42eb-a479-dd3498b854b0" providerId="ADAL" clId="{01820042-C333-47F9-AC32-8BF187642CD5}" dt="2023-05-11T16:18:56.731" v="1858" actId="26606"/>
          <ac:spMkLst>
            <pc:docMk/>
            <pc:sldMk cId="186440240" sldId="279"/>
            <ac:spMk id="12" creationId="{91A62574-A8C3-43CD-8CCE-E161A907A471}"/>
          </ac:spMkLst>
        </pc:spChg>
        <pc:spChg chg="add del">
          <ac:chgData name="Kristin Ruckle" userId="31778da7-479e-42eb-a479-dd3498b854b0" providerId="ADAL" clId="{01820042-C333-47F9-AC32-8BF187642CD5}" dt="2023-05-11T16:19:04.591" v="1862" actId="26606"/>
          <ac:spMkLst>
            <pc:docMk/>
            <pc:sldMk cId="186440240" sldId="279"/>
            <ac:spMk id="14" creationId="{E9271C28-7496-4447-8541-7B39F5E9480A}"/>
          </ac:spMkLst>
        </pc:spChg>
        <pc:graphicFrameChg chg="add del">
          <ac:chgData name="Kristin Ruckle" userId="31778da7-479e-42eb-a479-dd3498b854b0" providerId="ADAL" clId="{01820042-C333-47F9-AC32-8BF187642CD5}" dt="2023-05-11T16:19:12.256" v="1864" actId="26606"/>
          <ac:graphicFrameMkLst>
            <pc:docMk/>
            <pc:sldMk cId="186440240" sldId="279"/>
            <ac:graphicFrameMk id="17" creationId="{659F9A39-1637-9253-4267-0BEE723DEE29}"/>
          </ac:graphicFrameMkLst>
        </pc:graphicFrameChg>
        <pc:graphicFrameChg chg="add">
          <ac:chgData name="Kristin Ruckle" userId="31778da7-479e-42eb-a479-dd3498b854b0" providerId="ADAL" clId="{01820042-C333-47F9-AC32-8BF187642CD5}" dt="2023-05-11T16:19:12.287" v="1865" actId="26606"/>
          <ac:graphicFrameMkLst>
            <pc:docMk/>
            <pc:sldMk cId="186440240" sldId="279"/>
            <ac:graphicFrameMk id="19" creationId="{51728387-1E94-F9E5-67D7-BB6433873543}"/>
          </ac:graphicFrameMkLst>
        </pc:graphicFrameChg>
        <pc:picChg chg="add del">
          <ac:chgData name="Kristin Ruckle" userId="31778da7-479e-42eb-a479-dd3498b854b0" providerId="ADAL" clId="{01820042-C333-47F9-AC32-8BF187642CD5}" dt="2023-05-11T16:18:53.208" v="1856" actId="26606"/>
          <ac:picMkLst>
            <pc:docMk/>
            <pc:sldMk cId="186440240" sldId="279"/>
            <ac:picMk id="5" creationId="{9CF1244B-D31C-4170-8C48-4827F491806A}"/>
          </ac:picMkLst>
        </pc:picChg>
        <pc:picChg chg="add del">
          <ac:chgData name="Kristin Ruckle" userId="31778da7-479e-42eb-a479-dd3498b854b0" providerId="ADAL" clId="{01820042-C333-47F9-AC32-8BF187642CD5}" dt="2023-05-11T16:19:01.909" v="1860" actId="26606"/>
          <ac:picMkLst>
            <pc:docMk/>
            <pc:sldMk cId="186440240" sldId="279"/>
            <ac:picMk id="7" creationId="{B8BDAE9B-7161-A861-C37C-6E7FD501D412}"/>
          </ac:picMkLst>
        </pc:picChg>
        <pc:picChg chg="add del">
          <ac:chgData name="Kristin Ruckle" userId="31778da7-479e-42eb-a479-dd3498b854b0" providerId="ADAL" clId="{01820042-C333-47F9-AC32-8BF187642CD5}" dt="2023-05-11T16:18:56.731" v="1858" actId="26606"/>
          <ac:picMkLst>
            <pc:docMk/>
            <pc:sldMk cId="186440240" sldId="279"/>
            <ac:picMk id="13" creationId="{120784C2-8727-CA9B-D01B-E2921E954BFA}"/>
          </ac:picMkLst>
        </pc:picChg>
        <pc:picChg chg="add del">
          <ac:chgData name="Kristin Ruckle" userId="31778da7-479e-42eb-a479-dd3498b854b0" providerId="ADAL" clId="{01820042-C333-47F9-AC32-8BF187642CD5}" dt="2023-05-11T16:19:04.591" v="1862" actId="26606"/>
          <ac:picMkLst>
            <pc:docMk/>
            <pc:sldMk cId="186440240" sldId="279"/>
            <ac:picMk id="15" creationId="{44640916-1F0C-1D56-4750-8794467930FC}"/>
          </ac:picMkLst>
        </pc:picChg>
      </pc:sldChg>
      <pc:sldChg chg="addSp modSp new mod ord setBg addAnim modAnim">
        <pc:chgData name="Kristin Ruckle" userId="31778da7-479e-42eb-a479-dd3498b854b0" providerId="ADAL" clId="{01820042-C333-47F9-AC32-8BF187642CD5}" dt="2023-05-30T14:39:32.455" v="10753"/>
        <pc:sldMkLst>
          <pc:docMk/>
          <pc:sldMk cId="1686156686" sldId="280"/>
        </pc:sldMkLst>
        <pc:spChg chg="mod">
          <ac:chgData name="Kristin Ruckle" userId="31778da7-479e-42eb-a479-dd3498b854b0" providerId="ADAL" clId="{01820042-C333-47F9-AC32-8BF187642CD5}" dt="2023-05-11T16:22:16.723" v="1936" actId="26606"/>
          <ac:spMkLst>
            <pc:docMk/>
            <pc:sldMk cId="1686156686" sldId="280"/>
            <ac:spMk id="2" creationId="{40DE30D1-E384-304D-0831-B143D6C1A1A6}"/>
          </ac:spMkLst>
        </pc:spChg>
        <pc:spChg chg="mod">
          <ac:chgData name="Kristin Ruckle" userId="31778da7-479e-42eb-a479-dd3498b854b0" providerId="ADAL" clId="{01820042-C333-47F9-AC32-8BF187642CD5}" dt="2023-05-16T19:47:37.269" v="2197" actId="207"/>
          <ac:spMkLst>
            <pc:docMk/>
            <pc:sldMk cId="1686156686" sldId="280"/>
            <ac:spMk id="3" creationId="{7DB1E2B4-2829-99DC-4F9D-373DAA3AE861}"/>
          </ac:spMkLst>
        </pc:spChg>
        <pc:spChg chg="add">
          <ac:chgData name="Kristin Ruckle" userId="31778da7-479e-42eb-a479-dd3498b854b0" providerId="ADAL" clId="{01820042-C333-47F9-AC32-8BF187642CD5}" dt="2023-05-11T16:22:16.723" v="1936" actId="26606"/>
          <ac:spMkLst>
            <pc:docMk/>
            <pc:sldMk cId="1686156686" sldId="280"/>
            <ac:spMk id="9" creationId="{F7726A94-1EF0-4D91-B7BF-C033E3D6E51B}"/>
          </ac:spMkLst>
        </pc:spChg>
        <pc:spChg chg="add">
          <ac:chgData name="Kristin Ruckle" userId="31778da7-479e-42eb-a479-dd3498b854b0" providerId="ADAL" clId="{01820042-C333-47F9-AC32-8BF187642CD5}" dt="2023-05-11T16:22:16.723" v="1936" actId="26606"/>
          <ac:spMkLst>
            <pc:docMk/>
            <pc:sldMk cId="1686156686" sldId="280"/>
            <ac:spMk id="13" creationId="{24FB4153-1E3E-4AE9-8306-E8C292894B04}"/>
          </ac:spMkLst>
        </pc:spChg>
        <pc:picChg chg="add">
          <ac:chgData name="Kristin Ruckle" userId="31778da7-479e-42eb-a479-dd3498b854b0" providerId="ADAL" clId="{01820042-C333-47F9-AC32-8BF187642CD5}" dt="2023-05-11T16:22:16.723" v="1936" actId="26606"/>
          <ac:picMkLst>
            <pc:docMk/>
            <pc:sldMk cId="1686156686" sldId="280"/>
            <ac:picMk id="5" creationId="{242AFED1-4150-E1DD-C5DB-E114FB31F8D1}"/>
          </ac:picMkLst>
        </pc:picChg>
        <pc:cxnChg chg="add">
          <ac:chgData name="Kristin Ruckle" userId="31778da7-479e-42eb-a479-dd3498b854b0" providerId="ADAL" clId="{01820042-C333-47F9-AC32-8BF187642CD5}" dt="2023-05-11T16:22:16.723" v="1936" actId="26606"/>
          <ac:cxnSpMkLst>
            <pc:docMk/>
            <pc:sldMk cId="1686156686" sldId="280"/>
            <ac:cxnSpMk id="11" creationId="{98F0650C-11DF-45E6-8EC2-E3B298F0D80A}"/>
          </ac:cxnSpMkLst>
        </pc:cxnChg>
      </pc:sldChg>
      <pc:sldChg chg="modSp add del ord modAnim">
        <pc:chgData name="Kristin Ruckle" userId="31778da7-479e-42eb-a479-dd3498b854b0" providerId="ADAL" clId="{01820042-C333-47F9-AC32-8BF187642CD5}" dt="2023-05-11T16:21:16.786" v="1914" actId="2696"/>
        <pc:sldMkLst>
          <pc:docMk/>
          <pc:sldMk cId="3015331673" sldId="280"/>
        </pc:sldMkLst>
        <pc:spChg chg="mod">
          <ac:chgData name="Kristin Ruckle" userId="31778da7-479e-42eb-a479-dd3498b854b0" providerId="ADAL" clId="{01820042-C333-47F9-AC32-8BF187642CD5}" dt="2023-05-11T16:19:58.779" v="1913" actId="20577"/>
          <ac:spMkLst>
            <pc:docMk/>
            <pc:sldMk cId="3015331673" sldId="280"/>
            <ac:spMk id="2" creationId="{FCAEA63B-13F8-7F80-02B3-A2C38E2D4873}"/>
          </ac:spMkLst>
        </pc:spChg>
      </pc:sldChg>
      <pc:sldChg chg="add del">
        <pc:chgData name="Kristin Ruckle" userId="31778da7-479e-42eb-a479-dd3498b854b0" providerId="ADAL" clId="{01820042-C333-47F9-AC32-8BF187642CD5}" dt="2023-05-16T19:46:14.688" v="1982" actId="2696"/>
        <pc:sldMkLst>
          <pc:docMk/>
          <pc:sldMk cId="1091602532" sldId="281"/>
        </pc:sldMkLst>
      </pc:sldChg>
      <pc:sldChg chg="addSp delSp modSp new mod setBg addAnim modAnim">
        <pc:chgData name="Kristin Ruckle" userId="31778da7-479e-42eb-a479-dd3498b854b0" providerId="ADAL" clId="{01820042-C333-47F9-AC32-8BF187642CD5}" dt="2023-05-16T19:49:10.554" v="2428"/>
        <pc:sldMkLst>
          <pc:docMk/>
          <pc:sldMk cId="1963244950" sldId="282"/>
        </pc:sldMkLst>
        <pc:spChg chg="mod">
          <ac:chgData name="Kristin Ruckle" userId="31778da7-479e-42eb-a479-dd3498b854b0" providerId="ADAL" clId="{01820042-C333-47F9-AC32-8BF187642CD5}" dt="2023-05-16T19:45:38.769" v="1975" actId="255"/>
          <ac:spMkLst>
            <pc:docMk/>
            <pc:sldMk cId="1963244950" sldId="282"/>
            <ac:spMk id="2" creationId="{E1481CF7-81E1-9B34-D88E-10EE8B80A016}"/>
          </ac:spMkLst>
        </pc:spChg>
        <pc:spChg chg="add del mod">
          <ac:chgData name="Kristin Ruckle" userId="31778da7-479e-42eb-a479-dd3498b854b0" providerId="ADAL" clId="{01820042-C333-47F9-AC32-8BF187642CD5}" dt="2023-05-16T19:48:56.754" v="2424" actId="207"/>
          <ac:spMkLst>
            <pc:docMk/>
            <pc:sldMk cId="1963244950" sldId="282"/>
            <ac:spMk id="3" creationId="{F0811EE9-DC15-983D-0193-A4BF3292020F}"/>
          </ac:spMkLst>
        </pc:spChg>
        <pc:spChg chg="add">
          <ac:chgData name="Kristin Ruckle" userId="31778da7-479e-42eb-a479-dd3498b854b0" providerId="ADAL" clId="{01820042-C333-47F9-AC32-8BF187642CD5}" dt="2023-05-16T19:45:24.373" v="1973" actId="26606"/>
          <ac:spMkLst>
            <pc:docMk/>
            <pc:sldMk cId="1963244950" sldId="282"/>
            <ac:spMk id="9" creationId="{F7726A94-1EF0-4D91-B7BF-C033E3D6E51B}"/>
          </ac:spMkLst>
        </pc:spChg>
        <pc:spChg chg="add">
          <ac:chgData name="Kristin Ruckle" userId="31778da7-479e-42eb-a479-dd3498b854b0" providerId="ADAL" clId="{01820042-C333-47F9-AC32-8BF187642CD5}" dt="2023-05-16T19:45:24.373" v="1973" actId="26606"/>
          <ac:spMkLst>
            <pc:docMk/>
            <pc:sldMk cId="1963244950" sldId="282"/>
            <ac:spMk id="13" creationId="{24FB4153-1E3E-4AE9-8306-E8C292894B04}"/>
          </ac:spMkLst>
        </pc:spChg>
        <pc:picChg chg="add del">
          <ac:chgData name="Kristin Ruckle" userId="31778da7-479e-42eb-a479-dd3498b854b0" providerId="ADAL" clId="{01820042-C333-47F9-AC32-8BF187642CD5}" dt="2023-05-16T19:45:46.086" v="1977" actId="21"/>
          <ac:picMkLst>
            <pc:docMk/>
            <pc:sldMk cId="1963244950" sldId="282"/>
            <ac:picMk id="5" creationId="{7EF243C1-7657-A597-7199-E3DC9853C592}"/>
          </ac:picMkLst>
        </pc:picChg>
        <pc:cxnChg chg="add">
          <ac:chgData name="Kristin Ruckle" userId="31778da7-479e-42eb-a479-dd3498b854b0" providerId="ADAL" clId="{01820042-C333-47F9-AC32-8BF187642CD5}" dt="2023-05-16T19:45:24.373" v="1973" actId="26606"/>
          <ac:cxnSpMkLst>
            <pc:docMk/>
            <pc:sldMk cId="1963244950" sldId="282"/>
            <ac:cxnSpMk id="11" creationId="{98F0650C-11DF-45E6-8EC2-E3B298F0D80A}"/>
          </ac:cxnSpMkLst>
        </pc:cxnChg>
      </pc:sldChg>
      <pc:sldChg chg="addSp delSp modSp new mod ord setBg modAnim">
        <pc:chgData name="Kristin Ruckle" userId="31778da7-479e-42eb-a479-dd3498b854b0" providerId="ADAL" clId="{01820042-C333-47F9-AC32-8BF187642CD5}" dt="2023-05-17T17:17:04.102" v="6007"/>
        <pc:sldMkLst>
          <pc:docMk/>
          <pc:sldMk cId="3279399058" sldId="283"/>
        </pc:sldMkLst>
        <pc:spChg chg="mod">
          <ac:chgData name="Kristin Ruckle" userId="31778da7-479e-42eb-a479-dd3498b854b0" providerId="ADAL" clId="{01820042-C333-47F9-AC32-8BF187642CD5}" dt="2023-05-16T20:01:30.730" v="3197" actId="1076"/>
          <ac:spMkLst>
            <pc:docMk/>
            <pc:sldMk cId="3279399058" sldId="283"/>
            <ac:spMk id="2" creationId="{D03BF136-27CC-A989-6942-6B6D351CA85D}"/>
          </ac:spMkLst>
        </pc:spChg>
        <pc:spChg chg="add del mod">
          <ac:chgData name="Kristin Ruckle" userId="31778da7-479e-42eb-a479-dd3498b854b0" providerId="ADAL" clId="{01820042-C333-47F9-AC32-8BF187642CD5}" dt="2023-05-16T19:58:42.035" v="3173" actId="26606"/>
          <ac:spMkLst>
            <pc:docMk/>
            <pc:sldMk cId="3279399058" sldId="283"/>
            <ac:spMk id="3" creationId="{CD79E547-4F6A-689C-A283-58BD01E50CB0}"/>
          </ac:spMkLst>
        </pc:spChg>
        <pc:spChg chg="add del">
          <ac:chgData name="Kristin Ruckle" userId="31778da7-479e-42eb-a479-dd3498b854b0" providerId="ADAL" clId="{01820042-C333-47F9-AC32-8BF187642CD5}" dt="2023-05-16T19:58:08.358" v="3164" actId="26606"/>
          <ac:spMkLst>
            <pc:docMk/>
            <pc:sldMk cId="3279399058" sldId="283"/>
            <ac:spMk id="8" creationId="{CD79E547-4F6A-689C-A283-58BD01E50CB0}"/>
          </ac:spMkLst>
        </pc:spChg>
        <pc:spChg chg="add del">
          <ac:chgData name="Kristin Ruckle" userId="31778da7-479e-42eb-a479-dd3498b854b0" providerId="ADAL" clId="{01820042-C333-47F9-AC32-8BF187642CD5}" dt="2023-05-16T19:58:42.004" v="3172" actId="26606"/>
          <ac:spMkLst>
            <pc:docMk/>
            <pc:sldMk cId="3279399058" sldId="283"/>
            <ac:spMk id="9" creationId="{F28D9B36-75B9-4435-83E6-0A9C81A12E95}"/>
          </ac:spMkLst>
        </pc:spChg>
        <pc:spChg chg="add del">
          <ac:chgData name="Kristin Ruckle" userId="31778da7-479e-42eb-a479-dd3498b854b0" providerId="ADAL" clId="{01820042-C333-47F9-AC32-8BF187642CD5}" dt="2023-05-16T19:58:08.358" v="3164" actId="26606"/>
          <ac:spMkLst>
            <pc:docMk/>
            <pc:sldMk cId="3279399058" sldId="283"/>
            <ac:spMk id="10" creationId="{E9271C28-7496-4447-8541-7B39F5E9480A}"/>
          </ac:spMkLst>
        </pc:spChg>
        <pc:spChg chg="add del">
          <ac:chgData name="Kristin Ruckle" userId="31778da7-479e-42eb-a479-dd3498b854b0" providerId="ADAL" clId="{01820042-C333-47F9-AC32-8BF187642CD5}" dt="2023-05-16T19:58:42.004" v="3172" actId="26606"/>
          <ac:spMkLst>
            <pc:docMk/>
            <pc:sldMk cId="3279399058" sldId="283"/>
            <ac:spMk id="19" creationId="{CD79E547-4F6A-689C-A283-58BD01E50CB0}"/>
          </ac:spMkLst>
        </pc:spChg>
        <pc:graphicFrameChg chg="add del">
          <ac:chgData name="Kristin Ruckle" userId="31778da7-479e-42eb-a479-dd3498b854b0" providerId="ADAL" clId="{01820042-C333-47F9-AC32-8BF187642CD5}" dt="2023-05-16T19:58:05.532" v="3162" actId="26606"/>
          <ac:graphicFrameMkLst>
            <pc:docMk/>
            <pc:sldMk cId="3279399058" sldId="283"/>
            <ac:graphicFrameMk id="5" creationId="{3E478B57-C2C6-CE13-1FF7-568B0C3BCDD4}"/>
          </ac:graphicFrameMkLst>
        </pc:graphicFrameChg>
        <pc:graphicFrameChg chg="add del">
          <ac:chgData name="Kristin Ruckle" userId="31778da7-479e-42eb-a479-dd3498b854b0" providerId="ADAL" clId="{01820042-C333-47F9-AC32-8BF187642CD5}" dt="2023-05-16T19:58:12.252" v="3166" actId="26606"/>
          <ac:graphicFrameMkLst>
            <pc:docMk/>
            <pc:sldMk cId="3279399058" sldId="283"/>
            <ac:graphicFrameMk id="12" creationId="{18DEEFBE-D774-07CB-DF48-F768D68CA3FF}"/>
          </ac:graphicFrameMkLst>
        </pc:graphicFrameChg>
        <pc:graphicFrameChg chg="add del">
          <ac:chgData name="Kristin Ruckle" userId="31778da7-479e-42eb-a479-dd3498b854b0" providerId="ADAL" clId="{01820042-C333-47F9-AC32-8BF187642CD5}" dt="2023-05-16T19:58:16.007" v="3168" actId="26606"/>
          <ac:graphicFrameMkLst>
            <pc:docMk/>
            <pc:sldMk cId="3279399058" sldId="283"/>
            <ac:graphicFrameMk id="14" creationId="{37A59F93-F02C-AAA2-D787-5835C05BB7A3}"/>
          </ac:graphicFrameMkLst>
        </pc:graphicFrameChg>
        <pc:graphicFrameChg chg="add del">
          <ac:chgData name="Kristin Ruckle" userId="31778da7-479e-42eb-a479-dd3498b854b0" providerId="ADAL" clId="{01820042-C333-47F9-AC32-8BF187642CD5}" dt="2023-05-16T19:58:36.103" v="3170" actId="26606"/>
          <ac:graphicFrameMkLst>
            <pc:docMk/>
            <pc:sldMk cId="3279399058" sldId="283"/>
            <ac:graphicFrameMk id="16" creationId="{7A8243A1-18EB-DCC8-1F47-E16BADCC1858}"/>
          </ac:graphicFrameMkLst>
        </pc:graphicFrameChg>
        <pc:graphicFrameChg chg="add mod modGraphic">
          <ac:chgData name="Kristin Ruckle" userId="31778da7-479e-42eb-a479-dd3498b854b0" providerId="ADAL" clId="{01820042-C333-47F9-AC32-8BF187642CD5}" dt="2023-05-16T20:01:01.730" v="3196" actId="255"/>
          <ac:graphicFrameMkLst>
            <pc:docMk/>
            <pc:sldMk cId="3279399058" sldId="283"/>
            <ac:graphicFrameMk id="21" creationId="{7A8243A1-18EB-DCC8-1F47-E16BADCC1858}"/>
          </ac:graphicFrameMkLst>
        </pc:graphicFrameChg>
        <pc:picChg chg="add del">
          <ac:chgData name="Kristin Ruckle" userId="31778da7-479e-42eb-a479-dd3498b854b0" providerId="ADAL" clId="{01820042-C333-47F9-AC32-8BF187642CD5}" dt="2023-05-16T19:58:08.358" v="3164" actId="26606"/>
          <ac:picMkLst>
            <pc:docMk/>
            <pc:sldMk cId="3279399058" sldId="283"/>
            <ac:picMk id="7" creationId="{1C9D190F-2E9A-5214-BBC0-049DD6D4BA19}"/>
          </ac:picMkLst>
        </pc:picChg>
        <pc:picChg chg="add del">
          <ac:chgData name="Kristin Ruckle" userId="31778da7-479e-42eb-a479-dd3498b854b0" providerId="ADAL" clId="{01820042-C333-47F9-AC32-8BF187642CD5}" dt="2023-05-16T19:58:42.004" v="3172" actId="26606"/>
          <ac:picMkLst>
            <pc:docMk/>
            <pc:sldMk cId="3279399058" sldId="283"/>
            <ac:picMk id="18" creationId="{217C02E8-C49D-FF2A-8D06-D0990CB4831F}"/>
          </ac:picMkLst>
        </pc:picChg>
      </pc:sldChg>
      <pc:sldChg chg="addSp delSp modSp new mod setBg delAnim modAnim">
        <pc:chgData name="Kristin Ruckle" userId="31778da7-479e-42eb-a479-dd3498b854b0" providerId="ADAL" clId="{01820042-C333-47F9-AC32-8BF187642CD5}" dt="2023-05-30T14:39:50.544" v="10757"/>
        <pc:sldMkLst>
          <pc:docMk/>
          <pc:sldMk cId="3024531402" sldId="284"/>
        </pc:sldMkLst>
        <pc:spChg chg="mod">
          <ac:chgData name="Kristin Ruckle" userId="31778da7-479e-42eb-a479-dd3498b854b0" providerId="ADAL" clId="{01820042-C333-47F9-AC32-8BF187642CD5}" dt="2023-05-16T20:12:09.162" v="3277" actId="26606"/>
          <ac:spMkLst>
            <pc:docMk/>
            <pc:sldMk cId="3024531402" sldId="284"/>
            <ac:spMk id="2" creationId="{465A3E59-BA0E-D2DC-3E97-91FBC8F6A7A2}"/>
          </ac:spMkLst>
        </pc:spChg>
        <pc:spChg chg="del mod ord">
          <ac:chgData name="Kristin Ruckle" userId="31778da7-479e-42eb-a479-dd3498b854b0" providerId="ADAL" clId="{01820042-C333-47F9-AC32-8BF187642CD5}" dt="2023-05-16T20:08:19.549" v="3263" actId="26606"/>
          <ac:spMkLst>
            <pc:docMk/>
            <pc:sldMk cId="3024531402" sldId="284"/>
            <ac:spMk id="3" creationId="{95DDB160-0520-B238-257C-5F64F5D1BA2C}"/>
          </ac:spMkLst>
        </pc:spChg>
        <pc:spChg chg="add del">
          <ac:chgData name="Kristin Ruckle" userId="31778da7-479e-42eb-a479-dd3498b854b0" providerId="ADAL" clId="{01820042-C333-47F9-AC32-8BF187642CD5}" dt="2023-05-16T20:08:19.549" v="3263" actId="26606"/>
          <ac:spMkLst>
            <pc:docMk/>
            <pc:sldMk cId="3024531402" sldId="284"/>
            <ac:spMk id="9" creationId="{BA2EA6A6-CD0C-4CFD-8EC2-AA44F9870331}"/>
          </ac:spMkLst>
        </pc:spChg>
        <pc:spChg chg="add del">
          <ac:chgData name="Kristin Ruckle" userId="31778da7-479e-42eb-a479-dd3498b854b0" providerId="ADAL" clId="{01820042-C333-47F9-AC32-8BF187642CD5}" dt="2023-05-16T20:12:09.162" v="3277" actId="26606"/>
          <ac:spMkLst>
            <pc:docMk/>
            <pc:sldMk cId="3024531402" sldId="284"/>
            <ac:spMk id="16" creationId="{8E487A7A-15F8-4EF6-BA1F-30C51E6EC727}"/>
          </ac:spMkLst>
        </pc:spChg>
        <pc:spChg chg="add del">
          <ac:chgData name="Kristin Ruckle" userId="31778da7-479e-42eb-a479-dd3498b854b0" providerId="ADAL" clId="{01820042-C333-47F9-AC32-8BF187642CD5}" dt="2023-05-16T20:12:09.162" v="3277" actId="26606"/>
          <ac:spMkLst>
            <pc:docMk/>
            <pc:sldMk cId="3024531402" sldId="284"/>
            <ac:spMk id="18" creationId="{36EFDBF8-A3DC-4DA8-9F33-E9107E70EE4F}"/>
          </ac:spMkLst>
        </pc:spChg>
        <pc:spChg chg="add del">
          <ac:chgData name="Kristin Ruckle" userId="31778da7-479e-42eb-a479-dd3498b854b0" providerId="ADAL" clId="{01820042-C333-47F9-AC32-8BF187642CD5}" dt="2023-05-16T20:12:09.162" v="3277" actId="26606"/>
          <ac:spMkLst>
            <pc:docMk/>
            <pc:sldMk cId="3024531402" sldId="284"/>
            <ac:spMk id="20" creationId="{E5332A3D-96DF-4962-8D36-3CA071EED96F}"/>
          </ac:spMkLst>
        </pc:spChg>
        <pc:spChg chg="add del">
          <ac:chgData name="Kristin Ruckle" userId="31778da7-479e-42eb-a479-dd3498b854b0" providerId="ADAL" clId="{01820042-C333-47F9-AC32-8BF187642CD5}" dt="2023-05-16T20:11:35.498" v="3275" actId="26606"/>
          <ac:spMkLst>
            <pc:docMk/>
            <pc:sldMk cId="3024531402" sldId="284"/>
            <ac:spMk id="25" creationId="{E9271C28-7496-4447-8541-7B39F5E9480A}"/>
          </ac:spMkLst>
        </pc:spChg>
        <pc:spChg chg="add del">
          <ac:chgData name="Kristin Ruckle" userId="31778da7-479e-42eb-a479-dd3498b854b0" providerId="ADAL" clId="{01820042-C333-47F9-AC32-8BF187642CD5}" dt="2023-05-16T20:12:09.162" v="3277" actId="26606"/>
          <ac:spMkLst>
            <pc:docMk/>
            <pc:sldMk cId="3024531402" sldId="284"/>
            <ac:spMk id="27" creationId="{F28D9B36-75B9-4435-83E6-0A9C81A12E95}"/>
          </ac:spMkLst>
        </pc:spChg>
        <pc:graphicFrameChg chg="add mod ord modGraphic">
          <ac:chgData name="Kristin Ruckle" userId="31778da7-479e-42eb-a479-dd3498b854b0" providerId="ADAL" clId="{01820042-C333-47F9-AC32-8BF187642CD5}" dt="2023-05-16T20:12:09.162" v="3277" actId="26606"/>
          <ac:graphicFrameMkLst>
            <pc:docMk/>
            <pc:sldMk cId="3024531402" sldId="284"/>
            <ac:graphicFrameMk id="11" creationId="{DE3D00EC-1069-D290-401D-78DB3B4BF6F4}"/>
          </ac:graphicFrameMkLst>
        </pc:graphicFrameChg>
        <pc:picChg chg="add del mod ord">
          <ac:chgData name="Kristin Ruckle" userId="31778da7-479e-42eb-a479-dd3498b854b0" providerId="ADAL" clId="{01820042-C333-47F9-AC32-8BF187642CD5}" dt="2023-05-16T20:12:11.579" v="3278"/>
          <ac:picMkLst>
            <pc:docMk/>
            <pc:sldMk cId="3024531402" sldId="284"/>
            <ac:picMk id="3" creationId="{B8C97D57-FA7F-2A8A-150A-C78C896D0AA4}"/>
          </ac:picMkLst>
        </pc:picChg>
        <pc:picChg chg="add del mod">
          <ac:chgData name="Kristin Ruckle" userId="31778da7-479e-42eb-a479-dd3498b854b0" providerId="ADAL" clId="{01820042-C333-47F9-AC32-8BF187642CD5}" dt="2023-05-16T20:08:12.599" v="3262" actId="21"/>
          <ac:picMkLst>
            <pc:docMk/>
            <pc:sldMk cId="3024531402" sldId="284"/>
            <ac:picMk id="4" creationId="{9EBA33B4-6BF6-C894-ABB4-B5FC54BECDEB}"/>
          </ac:picMkLst>
        </pc:picChg>
        <pc:picChg chg="add del mod">
          <ac:chgData name="Kristin Ruckle" userId="31778da7-479e-42eb-a479-dd3498b854b0" providerId="ADAL" clId="{01820042-C333-47F9-AC32-8BF187642CD5}" dt="2023-05-16T20:10:37.564" v="3271" actId="21"/>
          <ac:picMkLst>
            <pc:docMk/>
            <pc:sldMk cId="3024531402" sldId="284"/>
            <ac:picMk id="5" creationId="{0F2B98F7-1BE9-EE38-3DB3-A5A297BFB070}"/>
          </ac:picMkLst>
        </pc:picChg>
      </pc:sldChg>
      <pc:sldChg chg="addSp delSp modSp new mod setBg modAnim">
        <pc:chgData name="Kristin Ruckle" userId="31778da7-479e-42eb-a479-dd3498b854b0" providerId="ADAL" clId="{01820042-C333-47F9-AC32-8BF187642CD5}" dt="2023-05-16T20:16:29.292" v="3343"/>
        <pc:sldMkLst>
          <pc:docMk/>
          <pc:sldMk cId="4135478186" sldId="285"/>
        </pc:sldMkLst>
        <pc:spChg chg="mod">
          <ac:chgData name="Kristin Ruckle" userId="31778da7-479e-42eb-a479-dd3498b854b0" providerId="ADAL" clId="{01820042-C333-47F9-AC32-8BF187642CD5}" dt="2023-05-16T20:14:46.815" v="3322" actId="26606"/>
          <ac:spMkLst>
            <pc:docMk/>
            <pc:sldMk cId="4135478186" sldId="285"/>
            <ac:spMk id="2" creationId="{E95BE3F5-A74F-F79A-3EEE-5B3E4DD3BC81}"/>
          </ac:spMkLst>
        </pc:spChg>
        <pc:spChg chg="add del mod ord">
          <ac:chgData name="Kristin Ruckle" userId="31778da7-479e-42eb-a479-dd3498b854b0" providerId="ADAL" clId="{01820042-C333-47F9-AC32-8BF187642CD5}" dt="2023-05-16T20:14:05.786" v="3320" actId="26606"/>
          <ac:spMkLst>
            <pc:docMk/>
            <pc:sldMk cId="4135478186" sldId="285"/>
            <ac:spMk id="3" creationId="{5A59F32A-C635-1C4C-A531-53DA94E3B4A7}"/>
          </ac:spMkLst>
        </pc:spChg>
        <pc:spChg chg="add del">
          <ac:chgData name="Kristin Ruckle" userId="31778da7-479e-42eb-a479-dd3498b854b0" providerId="ADAL" clId="{01820042-C333-47F9-AC32-8BF187642CD5}" dt="2023-05-16T20:15:21.662" v="3333" actId="26606"/>
          <ac:spMkLst>
            <pc:docMk/>
            <pc:sldMk cId="4135478186" sldId="285"/>
            <ac:spMk id="9" creationId="{E9271C28-7496-4447-8541-7B39F5E9480A}"/>
          </ac:spMkLst>
        </pc:spChg>
        <pc:spChg chg="add del">
          <ac:chgData name="Kristin Ruckle" userId="31778da7-479e-42eb-a479-dd3498b854b0" providerId="ADAL" clId="{01820042-C333-47F9-AC32-8BF187642CD5}" dt="2023-05-16T20:14:46.815" v="3322" actId="26606"/>
          <ac:spMkLst>
            <pc:docMk/>
            <pc:sldMk cId="4135478186" sldId="285"/>
            <ac:spMk id="20" creationId="{BA2EA6A6-CD0C-4CFD-8EC2-AA44F9870331}"/>
          </ac:spMkLst>
        </pc:spChg>
        <pc:spChg chg="add del">
          <ac:chgData name="Kristin Ruckle" userId="31778da7-479e-42eb-a479-dd3498b854b0" providerId="ADAL" clId="{01820042-C333-47F9-AC32-8BF187642CD5}" dt="2023-05-16T20:14:52.091" v="3324" actId="26606"/>
          <ac:spMkLst>
            <pc:docMk/>
            <pc:sldMk cId="4135478186" sldId="285"/>
            <ac:spMk id="22" creationId="{E9271C28-7496-4447-8541-7B39F5E9480A}"/>
          </ac:spMkLst>
        </pc:spChg>
        <pc:spChg chg="add del">
          <ac:chgData name="Kristin Ruckle" userId="31778da7-479e-42eb-a479-dd3498b854b0" providerId="ADAL" clId="{01820042-C333-47F9-AC32-8BF187642CD5}" dt="2023-05-16T20:14:53.675" v="3326" actId="26606"/>
          <ac:spMkLst>
            <pc:docMk/>
            <pc:sldMk cId="4135478186" sldId="285"/>
            <ac:spMk id="24" creationId="{E9271C28-7496-4447-8541-7B39F5E9480A}"/>
          </ac:spMkLst>
        </pc:spChg>
        <pc:spChg chg="add del">
          <ac:chgData name="Kristin Ruckle" userId="31778da7-479e-42eb-a479-dd3498b854b0" providerId="ADAL" clId="{01820042-C333-47F9-AC32-8BF187642CD5}" dt="2023-05-16T20:15:16.713" v="3328" actId="26606"/>
          <ac:spMkLst>
            <pc:docMk/>
            <pc:sldMk cId="4135478186" sldId="285"/>
            <ac:spMk id="26" creationId="{E9271C28-7496-4447-8541-7B39F5E9480A}"/>
          </ac:spMkLst>
        </pc:spChg>
        <pc:spChg chg="add del">
          <ac:chgData name="Kristin Ruckle" userId="31778da7-479e-42eb-a479-dd3498b854b0" providerId="ADAL" clId="{01820042-C333-47F9-AC32-8BF187642CD5}" dt="2023-05-16T20:15:17.559" v="3330" actId="26606"/>
          <ac:spMkLst>
            <pc:docMk/>
            <pc:sldMk cId="4135478186" sldId="285"/>
            <ac:spMk id="28" creationId="{E9271C28-7496-4447-8541-7B39F5E9480A}"/>
          </ac:spMkLst>
        </pc:spChg>
        <pc:spChg chg="add del">
          <ac:chgData name="Kristin Ruckle" userId="31778da7-479e-42eb-a479-dd3498b854b0" providerId="ADAL" clId="{01820042-C333-47F9-AC32-8BF187642CD5}" dt="2023-05-16T20:15:21.631" v="3332" actId="26606"/>
          <ac:spMkLst>
            <pc:docMk/>
            <pc:sldMk cId="4135478186" sldId="285"/>
            <ac:spMk id="30" creationId="{E9271C28-7496-4447-8541-7B39F5E9480A}"/>
          </ac:spMkLst>
        </pc:spChg>
        <pc:spChg chg="add">
          <ac:chgData name="Kristin Ruckle" userId="31778da7-479e-42eb-a479-dd3498b854b0" providerId="ADAL" clId="{01820042-C333-47F9-AC32-8BF187642CD5}" dt="2023-05-16T20:15:21.662" v="3333" actId="26606"/>
          <ac:spMkLst>
            <pc:docMk/>
            <pc:sldMk cId="4135478186" sldId="285"/>
            <ac:spMk id="32" creationId="{E9271C28-7496-4447-8541-7B39F5E9480A}"/>
          </ac:spMkLst>
        </pc:spChg>
        <pc:graphicFrameChg chg="add del">
          <ac:chgData name="Kristin Ruckle" userId="31778da7-479e-42eb-a479-dd3498b854b0" providerId="ADAL" clId="{01820042-C333-47F9-AC32-8BF187642CD5}" dt="2023-05-16T20:13:59.693" v="3317" actId="26606"/>
          <ac:graphicFrameMkLst>
            <pc:docMk/>
            <pc:sldMk cId="4135478186" sldId="285"/>
            <ac:graphicFrameMk id="11" creationId="{4AD7A32A-7410-B786-C2EE-D3C500D79A2F}"/>
          </ac:graphicFrameMkLst>
        </pc:graphicFrameChg>
        <pc:graphicFrameChg chg="add del">
          <ac:chgData name="Kristin Ruckle" userId="31778da7-479e-42eb-a479-dd3498b854b0" providerId="ADAL" clId="{01820042-C333-47F9-AC32-8BF187642CD5}" dt="2023-05-16T20:14:05.755" v="3319" actId="26606"/>
          <ac:graphicFrameMkLst>
            <pc:docMk/>
            <pc:sldMk cId="4135478186" sldId="285"/>
            <ac:graphicFrameMk id="13" creationId="{C578D215-EED5-8702-7100-3C7B1623E9F1}"/>
          </ac:graphicFrameMkLst>
        </pc:graphicFrameChg>
        <pc:graphicFrameChg chg="add mod modGraphic">
          <ac:chgData name="Kristin Ruckle" userId="31778da7-479e-42eb-a479-dd3498b854b0" providerId="ADAL" clId="{01820042-C333-47F9-AC32-8BF187642CD5}" dt="2023-05-16T20:16:16.644" v="3339" actId="26606"/>
          <ac:graphicFrameMkLst>
            <pc:docMk/>
            <pc:sldMk cId="4135478186" sldId="285"/>
            <ac:graphicFrameMk id="15" creationId="{4B9A3DD5-ADDE-4CE6-E8AE-E78FB3B6B058}"/>
          </ac:graphicFrameMkLst>
        </pc:graphicFrameChg>
        <pc:picChg chg="add mod">
          <ac:chgData name="Kristin Ruckle" userId="31778da7-479e-42eb-a479-dd3498b854b0" providerId="ADAL" clId="{01820042-C333-47F9-AC32-8BF187642CD5}" dt="2023-05-16T20:15:31.524" v="3335" actId="14100"/>
          <ac:picMkLst>
            <pc:docMk/>
            <pc:sldMk cId="4135478186" sldId="285"/>
            <ac:picMk id="4" creationId="{48F1FC46-04D3-9796-DDEF-2DCC1E137943}"/>
          </ac:picMkLst>
        </pc:picChg>
      </pc:sldChg>
      <pc:sldChg chg="addSp delSp modSp new mod setBg modAnim">
        <pc:chgData name="Kristin Ruckle" userId="31778da7-479e-42eb-a479-dd3498b854b0" providerId="ADAL" clId="{01820042-C333-47F9-AC32-8BF187642CD5}" dt="2023-05-30T14:40:21.619" v="10762"/>
        <pc:sldMkLst>
          <pc:docMk/>
          <pc:sldMk cId="3980034219" sldId="286"/>
        </pc:sldMkLst>
        <pc:spChg chg="mod">
          <ac:chgData name="Kristin Ruckle" userId="31778da7-479e-42eb-a479-dd3498b854b0" providerId="ADAL" clId="{01820042-C333-47F9-AC32-8BF187642CD5}" dt="2023-05-16T20:19:32.210" v="3406" actId="26606"/>
          <ac:spMkLst>
            <pc:docMk/>
            <pc:sldMk cId="3980034219" sldId="286"/>
            <ac:spMk id="2" creationId="{E622A7BD-6C3D-8FE2-B658-4F1F7D1E7A62}"/>
          </ac:spMkLst>
        </pc:spChg>
        <pc:spChg chg="add del mod">
          <ac:chgData name="Kristin Ruckle" userId="31778da7-479e-42eb-a479-dd3498b854b0" providerId="ADAL" clId="{01820042-C333-47F9-AC32-8BF187642CD5}" dt="2023-05-16T20:17:57.281" v="3399" actId="26606"/>
          <ac:spMkLst>
            <pc:docMk/>
            <pc:sldMk cId="3980034219" sldId="286"/>
            <ac:spMk id="3" creationId="{CAFE87D8-23C8-649A-BEA8-9E8C976F15C7}"/>
          </ac:spMkLst>
        </pc:spChg>
        <pc:spChg chg="add del">
          <ac:chgData name="Kristin Ruckle" userId="31778da7-479e-42eb-a479-dd3498b854b0" providerId="ADAL" clId="{01820042-C333-47F9-AC32-8BF187642CD5}" dt="2023-05-16T20:19:32.210" v="3406" actId="26606"/>
          <ac:spMkLst>
            <pc:docMk/>
            <pc:sldMk cId="3980034219" sldId="286"/>
            <ac:spMk id="8" creationId="{7578A52D-2496-4956-A9A4-EA5C38B2F1FC}"/>
          </ac:spMkLst>
        </pc:spChg>
        <pc:spChg chg="add del">
          <ac:chgData name="Kristin Ruckle" userId="31778da7-479e-42eb-a479-dd3498b854b0" providerId="ADAL" clId="{01820042-C333-47F9-AC32-8BF187642CD5}" dt="2023-05-16T20:17:47.354" v="3396" actId="26606"/>
          <ac:spMkLst>
            <pc:docMk/>
            <pc:sldMk cId="3980034219" sldId="286"/>
            <ac:spMk id="9" creationId="{F28D9B36-75B9-4435-83E6-0A9C81A12E95}"/>
          </ac:spMkLst>
        </pc:spChg>
        <pc:spChg chg="add del">
          <ac:chgData name="Kristin Ruckle" userId="31778da7-479e-42eb-a479-dd3498b854b0" providerId="ADAL" clId="{01820042-C333-47F9-AC32-8BF187642CD5}" dt="2023-05-16T20:19:32.210" v="3406" actId="26606"/>
          <ac:spMkLst>
            <pc:docMk/>
            <pc:sldMk cId="3980034219" sldId="286"/>
            <ac:spMk id="10" creationId="{9809C8E2-EF9B-4E0B-A17E-836DE0508E76}"/>
          </ac:spMkLst>
        </pc:spChg>
        <pc:spChg chg="add del">
          <ac:chgData name="Kristin Ruckle" userId="31778da7-479e-42eb-a479-dd3498b854b0" providerId="ADAL" clId="{01820042-C333-47F9-AC32-8BF187642CD5}" dt="2023-05-16T20:19:32.210" v="3406" actId="26606"/>
          <ac:spMkLst>
            <pc:docMk/>
            <pc:sldMk cId="3980034219" sldId="286"/>
            <ac:spMk id="12" creationId="{61EB557E-621E-4254-B750-85274C5F4D5C}"/>
          </ac:spMkLst>
        </pc:spChg>
        <pc:spChg chg="add del mod ord">
          <ac:chgData name="Kristin Ruckle" userId="31778da7-479e-42eb-a479-dd3498b854b0" providerId="ADAL" clId="{01820042-C333-47F9-AC32-8BF187642CD5}" dt="2023-05-16T20:19:32.210" v="3406" actId="26606"/>
          <ac:spMkLst>
            <pc:docMk/>
            <pc:sldMk cId="3980034219" sldId="286"/>
            <ac:spMk id="13" creationId="{CAFE87D8-23C8-649A-BEA8-9E8C976F15C7}"/>
          </ac:spMkLst>
        </pc:spChg>
        <pc:spChg chg="add del">
          <ac:chgData name="Kristin Ruckle" userId="31778da7-479e-42eb-a479-dd3498b854b0" providerId="ADAL" clId="{01820042-C333-47F9-AC32-8BF187642CD5}" dt="2023-05-16T20:19:32.210" v="3406" actId="26606"/>
          <ac:spMkLst>
            <pc:docMk/>
            <pc:sldMk cId="3980034219" sldId="286"/>
            <ac:spMk id="18" creationId="{E9271C28-7496-4447-8541-7B39F5E9480A}"/>
          </ac:spMkLst>
        </pc:spChg>
        <pc:graphicFrameChg chg="add del">
          <ac:chgData name="Kristin Ruckle" userId="31778da7-479e-42eb-a479-dd3498b854b0" providerId="ADAL" clId="{01820042-C333-47F9-AC32-8BF187642CD5}" dt="2023-05-16T20:17:57.265" v="3398" actId="26606"/>
          <ac:graphicFrameMkLst>
            <pc:docMk/>
            <pc:sldMk cId="3980034219" sldId="286"/>
            <ac:graphicFrameMk id="11" creationId="{125D4543-2796-A024-C115-F0B23D57C686}"/>
          </ac:graphicFrameMkLst>
        </pc:graphicFrameChg>
        <pc:graphicFrameChg chg="add del">
          <ac:chgData name="Kristin Ruckle" userId="31778da7-479e-42eb-a479-dd3498b854b0" providerId="ADAL" clId="{01820042-C333-47F9-AC32-8BF187642CD5}" dt="2023-05-16T20:19:31.549" v="3405" actId="26606"/>
          <ac:graphicFrameMkLst>
            <pc:docMk/>
            <pc:sldMk cId="3980034219" sldId="286"/>
            <ac:graphicFrameMk id="20" creationId="{EA63F9ED-8572-6FC5-29BB-74F89CFBDF12}"/>
          </ac:graphicFrameMkLst>
        </pc:graphicFrameChg>
        <pc:picChg chg="add del mod">
          <ac:chgData name="Kristin Ruckle" userId="31778da7-479e-42eb-a479-dd3498b854b0" providerId="ADAL" clId="{01820042-C333-47F9-AC32-8BF187642CD5}" dt="2023-05-16T20:19:34.406" v="3407"/>
          <ac:picMkLst>
            <pc:docMk/>
            <pc:sldMk cId="3980034219" sldId="286"/>
            <ac:picMk id="4" creationId="{B86F0E82-2A44-53B9-3453-C69AEB91203C}"/>
          </ac:picMkLst>
        </pc:picChg>
        <pc:picChg chg="add del">
          <ac:chgData name="Kristin Ruckle" userId="31778da7-479e-42eb-a479-dd3498b854b0" providerId="ADAL" clId="{01820042-C333-47F9-AC32-8BF187642CD5}" dt="2023-05-16T20:17:47.354" v="3396" actId="26606"/>
          <ac:picMkLst>
            <pc:docMk/>
            <pc:sldMk cId="3980034219" sldId="286"/>
            <ac:picMk id="5" creationId="{9EE9D645-CE77-B39B-9555-D7D3113FE14E}"/>
          </ac:picMkLst>
        </pc:picChg>
      </pc:sldChg>
      <pc:sldChg chg="addSp delSp modSp new mod setBg modAnim setClrOvrMap">
        <pc:chgData name="Kristin Ruckle" userId="31778da7-479e-42eb-a479-dd3498b854b0" providerId="ADAL" clId="{01820042-C333-47F9-AC32-8BF187642CD5}" dt="2023-05-16T20:25:34.228" v="3485"/>
        <pc:sldMkLst>
          <pc:docMk/>
          <pc:sldMk cId="1016661842" sldId="287"/>
        </pc:sldMkLst>
        <pc:spChg chg="mod">
          <ac:chgData name="Kristin Ruckle" userId="31778da7-479e-42eb-a479-dd3498b854b0" providerId="ADAL" clId="{01820042-C333-47F9-AC32-8BF187642CD5}" dt="2023-05-16T20:25:16.963" v="3479" actId="1076"/>
          <ac:spMkLst>
            <pc:docMk/>
            <pc:sldMk cId="1016661842" sldId="287"/>
            <ac:spMk id="2" creationId="{904715F8-1A69-560A-B47C-A0BB5FD7EBB1}"/>
          </ac:spMkLst>
        </pc:spChg>
        <pc:spChg chg="add del mod">
          <ac:chgData name="Kristin Ruckle" userId="31778da7-479e-42eb-a479-dd3498b854b0" providerId="ADAL" clId="{01820042-C333-47F9-AC32-8BF187642CD5}" dt="2023-05-16T20:21:55.431" v="3463" actId="26606"/>
          <ac:spMkLst>
            <pc:docMk/>
            <pc:sldMk cId="1016661842" sldId="287"/>
            <ac:spMk id="3" creationId="{4CF8B38F-B01C-0CB6-498B-F9F7C2C6F8CC}"/>
          </ac:spMkLst>
        </pc:spChg>
        <pc:spChg chg="add del">
          <ac:chgData name="Kristin Ruckle" userId="31778da7-479e-42eb-a479-dd3498b854b0" providerId="ADAL" clId="{01820042-C333-47F9-AC32-8BF187642CD5}" dt="2023-05-16T20:21:18.437" v="3452" actId="26606"/>
          <ac:spMkLst>
            <pc:docMk/>
            <pc:sldMk cId="1016661842" sldId="287"/>
            <ac:spMk id="9" creationId="{F28D9B36-75B9-4435-83E6-0A9C81A12E95}"/>
          </ac:spMkLst>
        </pc:spChg>
        <pc:spChg chg="add del">
          <ac:chgData name="Kristin Ruckle" userId="31778da7-479e-42eb-a479-dd3498b854b0" providerId="ADAL" clId="{01820042-C333-47F9-AC32-8BF187642CD5}" dt="2023-05-16T20:21:40.524" v="3458" actId="26606"/>
          <ac:spMkLst>
            <pc:docMk/>
            <pc:sldMk cId="1016661842" sldId="287"/>
            <ac:spMk id="10" creationId="{5699F27B-22F2-45E1-BFB8-2B1FF14A955D}"/>
          </ac:spMkLst>
        </pc:spChg>
        <pc:spChg chg="add del">
          <ac:chgData name="Kristin Ruckle" userId="31778da7-479e-42eb-a479-dd3498b854b0" providerId="ADAL" clId="{01820042-C333-47F9-AC32-8BF187642CD5}" dt="2023-05-16T20:21:40.524" v="3458" actId="26606"/>
          <ac:spMkLst>
            <pc:docMk/>
            <pc:sldMk cId="1016661842" sldId="287"/>
            <ac:spMk id="11" creationId="{BC67B137-15B0-4AF6-94A8-AC00BA8D7BE3}"/>
          </ac:spMkLst>
        </pc:spChg>
        <pc:spChg chg="add del">
          <ac:chgData name="Kristin Ruckle" userId="31778da7-479e-42eb-a479-dd3498b854b0" providerId="ADAL" clId="{01820042-C333-47F9-AC32-8BF187642CD5}" dt="2023-05-16T20:21:40.524" v="3458" actId="26606"/>
          <ac:spMkLst>
            <pc:docMk/>
            <pc:sldMk cId="1016661842" sldId="287"/>
            <ac:spMk id="13" creationId="{4CF8B38F-B01C-0CB6-498B-F9F7C2C6F8CC}"/>
          </ac:spMkLst>
        </pc:spChg>
        <pc:spChg chg="add del">
          <ac:chgData name="Kristin Ruckle" userId="31778da7-479e-42eb-a479-dd3498b854b0" providerId="ADAL" clId="{01820042-C333-47F9-AC32-8BF187642CD5}" dt="2023-05-16T20:21:44.924" v="3460" actId="26606"/>
          <ac:spMkLst>
            <pc:docMk/>
            <pc:sldMk cId="1016661842" sldId="287"/>
            <ac:spMk id="15" creationId="{12ABE273-A57A-4523-99C5-F4D7F4511094}"/>
          </ac:spMkLst>
        </pc:spChg>
        <pc:spChg chg="add del">
          <ac:chgData name="Kristin Ruckle" userId="31778da7-479e-42eb-a479-dd3498b854b0" providerId="ADAL" clId="{01820042-C333-47F9-AC32-8BF187642CD5}" dt="2023-05-16T20:21:44.924" v="3460" actId="26606"/>
          <ac:spMkLst>
            <pc:docMk/>
            <pc:sldMk cId="1016661842" sldId="287"/>
            <ac:spMk id="16" creationId="{21A15CF5-392D-404A-8095-DD2085F2FBA3}"/>
          </ac:spMkLst>
        </pc:spChg>
        <pc:spChg chg="add del">
          <ac:chgData name="Kristin Ruckle" userId="31778da7-479e-42eb-a479-dd3498b854b0" providerId="ADAL" clId="{01820042-C333-47F9-AC32-8BF187642CD5}" dt="2023-05-16T20:21:44.924" v="3460" actId="26606"/>
          <ac:spMkLst>
            <pc:docMk/>
            <pc:sldMk cId="1016661842" sldId="287"/>
            <ac:spMk id="18" creationId="{4CF8B38F-B01C-0CB6-498B-F9F7C2C6F8CC}"/>
          </ac:spMkLst>
        </pc:spChg>
        <pc:spChg chg="add del">
          <ac:chgData name="Kristin Ruckle" userId="31778da7-479e-42eb-a479-dd3498b854b0" providerId="ADAL" clId="{01820042-C333-47F9-AC32-8BF187642CD5}" dt="2023-05-16T20:21:55.415" v="3462" actId="26606"/>
          <ac:spMkLst>
            <pc:docMk/>
            <pc:sldMk cId="1016661842" sldId="287"/>
            <ac:spMk id="20" creationId="{91A62574-A8C3-43CD-8CCE-E161A907A471}"/>
          </ac:spMkLst>
        </pc:spChg>
        <pc:spChg chg="add del">
          <ac:chgData name="Kristin Ruckle" userId="31778da7-479e-42eb-a479-dd3498b854b0" providerId="ADAL" clId="{01820042-C333-47F9-AC32-8BF187642CD5}" dt="2023-05-16T20:21:55.415" v="3462" actId="26606"/>
          <ac:spMkLst>
            <pc:docMk/>
            <pc:sldMk cId="1016661842" sldId="287"/>
            <ac:spMk id="22" creationId="{1A2F5F07-34E6-4B28-8D8B-C76C7BD77276}"/>
          </ac:spMkLst>
        </pc:spChg>
        <pc:spChg chg="add del">
          <ac:chgData name="Kristin Ruckle" userId="31778da7-479e-42eb-a479-dd3498b854b0" providerId="ADAL" clId="{01820042-C333-47F9-AC32-8BF187642CD5}" dt="2023-05-16T20:21:55.415" v="3462" actId="26606"/>
          <ac:spMkLst>
            <pc:docMk/>
            <pc:sldMk cId="1016661842" sldId="287"/>
            <ac:spMk id="23" creationId="{4CF8B38F-B01C-0CB6-498B-F9F7C2C6F8CC}"/>
          </ac:spMkLst>
        </pc:spChg>
        <pc:spChg chg="add del">
          <ac:chgData name="Kristin Ruckle" userId="31778da7-479e-42eb-a479-dd3498b854b0" providerId="ADAL" clId="{01820042-C333-47F9-AC32-8BF187642CD5}" dt="2023-05-16T20:22:43.441" v="3467" actId="26606"/>
          <ac:spMkLst>
            <pc:docMk/>
            <pc:sldMk cId="1016661842" sldId="287"/>
            <ac:spMk id="30" creationId="{8E487A7A-15F8-4EF6-BA1F-30C51E6EC727}"/>
          </ac:spMkLst>
        </pc:spChg>
        <pc:spChg chg="add del">
          <ac:chgData name="Kristin Ruckle" userId="31778da7-479e-42eb-a479-dd3498b854b0" providerId="ADAL" clId="{01820042-C333-47F9-AC32-8BF187642CD5}" dt="2023-05-16T20:22:43.441" v="3467" actId="26606"/>
          <ac:spMkLst>
            <pc:docMk/>
            <pc:sldMk cId="1016661842" sldId="287"/>
            <ac:spMk id="32" creationId="{36EFDBF8-A3DC-4DA8-9F33-E9107E70EE4F}"/>
          </ac:spMkLst>
        </pc:spChg>
        <pc:spChg chg="add del">
          <ac:chgData name="Kristin Ruckle" userId="31778da7-479e-42eb-a479-dd3498b854b0" providerId="ADAL" clId="{01820042-C333-47F9-AC32-8BF187642CD5}" dt="2023-05-16T20:22:43.441" v="3467" actId="26606"/>
          <ac:spMkLst>
            <pc:docMk/>
            <pc:sldMk cId="1016661842" sldId="287"/>
            <ac:spMk id="34" creationId="{E5332A3D-96DF-4962-8D36-3CA071EED96F}"/>
          </ac:spMkLst>
        </pc:spChg>
        <pc:spChg chg="add del">
          <ac:chgData name="Kristin Ruckle" userId="31778da7-479e-42eb-a479-dd3498b854b0" providerId="ADAL" clId="{01820042-C333-47F9-AC32-8BF187642CD5}" dt="2023-05-16T20:24:56.024" v="3475" actId="26606"/>
          <ac:spMkLst>
            <pc:docMk/>
            <pc:sldMk cId="1016661842" sldId="287"/>
            <ac:spMk id="36" creationId="{91A62574-A8C3-43CD-8CCE-E161A907A471}"/>
          </ac:spMkLst>
        </pc:spChg>
        <pc:spChg chg="add del">
          <ac:chgData name="Kristin Ruckle" userId="31778da7-479e-42eb-a479-dd3498b854b0" providerId="ADAL" clId="{01820042-C333-47F9-AC32-8BF187642CD5}" dt="2023-05-16T20:24:56.024" v="3475" actId="26606"/>
          <ac:spMkLst>
            <pc:docMk/>
            <pc:sldMk cId="1016661842" sldId="287"/>
            <ac:spMk id="37" creationId="{1A2F5F07-34E6-4B28-8D8B-C76C7BD77276}"/>
          </ac:spMkLst>
        </pc:spChg>
        <pc:spChg chg="add del">
          <ac:chgData name="Kristin Ruckle" userId="31778da7-479e-42eb-a479-dd3498b854b0" providerId="ADAL" clId="{01820042-C333-47F9-AC32-8BF187642CD5}" dt="2023-05-16T20:24:56.024" v="3475" actId="26606"/>
          <ac:spMkLst>
            <pc:docMk/>
            <pc:sldMk cId="1016661842" sldId="287"/>
            <ac:spMk id="1031" creationId="{E9271C28-7496-4447-8541-7B39F5E9480A}"/>
          </ac:spMkLst>
        </pc:spChg>
        <pc:graphicFrameChg chg="add del">
          <ac:chgData name="Kristin Ruckle" userId="31778da7-479e-42eb-a479-dd3498b854b0" providerId="ADAL" clId="{01820042-C333-47F9-AC32-8BF187642CD5}" dt="2023-05-16T20:21:34.140" v="3454" actId="26606"/>
          <ac:graphicFrameMkLst>
            <pc:docMk/>
            <pc:sldMk cId="1016661842" sldId="287"/>
            <ac:graphicFrameMk id="6" creationId="{BD585B74-BFE3-67A6-A0B8-EEA177617C59}"/>
          </ac:graphicFrameMkLst>
        </pc:graphicFrameChg>
        <pc:graphicFrameChg chg="add del">
          <ac:chgData name="Kristin Ruckle" userId="31778da7-479e-42eb-a479-dd3498b854b0" providerId="ADAL" clId="{01820042-C333-47F9-AC32-8BF187642CD5}" dt="2023-05-16T20:21:38.832" v="3456" actId="26606"/>
          <ac:graphicFrameMkLst>
            <pc:docMk/>
            <pc:sldMk cId="1016661842" sldId="287"/>
            <ac:graphicFrameMk id="8" creationId="{296F0166-438D-9851-A34A-6BB4F5C8A3CF}"/>
          </ac:graphicFrameMkLst>
        </pc:graphicFrameChg>
        <pc:graphicFrameChg chg="add mod ord modGraphic">
          <ac:chgData name="Kristin Ruckle" userId="31778da7-479e-42eb-a479-dd3498b854b0" providerId="ADAL" clId="{01820042-C333-47F9-AC32-8BF187642CD5}" dt="2023-05-16T20:24:56.024" v="3475" actId="26606"/>
          <ac:graphicFrameMkLst>
            <pc:docMk/>
            <pc:sldMk cId="1016661842" sldId="287"/>
            <ac:graphicFrameMk id="25" creationId="{E01EA759-EEDB-105A-53CA-FFE84C06D152}"/>
          </ac:graphicFrameMkLst>
        </pc:graphicFrameChg>
        <pc:picChg chg="add del">
          <ac:chgData name="Kristin Ruckle" userId="31778da7-479e-42eb-a479-dd3498b854b0" providerId="ADAL" clId="{01820042-C333-47F9-AC32-8BF187642CD5}" dt="2023-05-16T20:21:18.437" v="3452" actId="26606"/>
          <ac:picMkLst>
            <pc:docMk/>
            <pc:sldMk cId="1016661842" sldId="287"/>
            <ac:picMk id="5" creationId="{6B36D64F-8EBF-0851-73CB-2FBD8DC05FD8}"/>
          </ac:picMkLst>
        </pc:picChg>
        <pc:picChg chg="add del">
          <ac:chgData name="Kristin Ruckle" userId="31778da7-479e-42eb-a479-dd3498b854b0" providerId="ADAL" clId="{01820042-C333-47F9-AC32-8BF187642CD5}" dt="2023-05-16T20:21:55.415" v="3462" actId="26606"/>
          <ac:picMkLst>
            <pc:docMk/>
            <pc:sldMk cId="1016661842" sldId="287"/>
            <ac:picMk id="21" creationId="{39FE90CA-53FD-BCC3-37EC-C1EDB9F7B543}"/>
          </ac:picMkLst>
        </pc:picChg>
        <pc:picChg chg="add mod">
          <ac:chgData name="Kristin Ruckle" userId="31778da7-479e-42eb-a479-dd3498b854b0" providerId="ADAL" clId="{01820042-C333-47F9-AC32-8BF187642CD5}" dt="2023-05-16T20:25:02.524" v="3478" actId="1076"/>
          <ac:picMkLst>
            <pc:docMk/>
            <pc:sldMk cId="1016661842" sldId="287"/>
            <ac:picMk id="1026" creationId="{027A4309-E71B-FD45-C3A7-F558018463EB}"/>
          </ac:picMkLst>
        </pc:picChg>
        <pc:cxnChg chg="add del">
          <ac:chgData name="Kristin Ruckle" userId="31778da7-479e-42eb-a479-dd3498b854b0" providerId="ADAL" clId="{01820042-C333-47F9-AC32-8BF187642CD5}" dt="2023-05-16T20:21:40.524" v="3458" actId="26606"/>
          <ac:cxnSpMkLst>
            <pc:docMk/>
            <pc:sldMk cId="1016661842" sldId="287"/>
            <ac:cxnSpMk id="12" creationId="{633ABDA7-FF8C-4E26-8C7D-47E0AE54EA20}"/>
          </ac:cxnSpMkLst>
        </pc:cxnChg>
        <pc:cxnChg chg="add del">
          <ac:chgData name="Kristin Ruckle" userId="31778da7-479e-42eb-a479-dd3498b854b0" providerId="ADAL" clId="{01820042-C333-47F9-AC32-8BF187642CD5}" dt="2023-05-16T20:21:44.924" v="3460" actId="26606"/>
          <ac:cxnSpMkLst>
            <pc:docMk/>
            <pc:sldMk cId="1016661842" sldId="287"/>
            <ac:cxnSpMk id="17" creationId="{3D0F74E7-7AA9-4171-BCD1-C325B7632D04}"/>
          </ac:cxnSpMkLst>
        </pc:cxnChg>
      </pc:sldChg>
      <pc:sldChg chg="addSp delSp modSp new mod modAnim">
        <pc:chgData name="Kristin Ruckle" userId="31778da7-479e-42eb-a479-dd3498b854b0" providerId="ADAL" clId="{01820042-C333-47F9-AC32-8BF187642CD5}" dt="2023-05-17T16:21:28.586" v="5654" actId="1076"/>
        <pc:sldMkLst>
          <pc:docMk/>
          <pc:sldMk cId="255200278" sldId="288"/>
        </pc:sldMkLst>
        <pc:spChg chg="mod">
          <ac:chgData name="Kristin Ruckle" userId="31778da7-479e-42eb-a479-dd3498b854b0" providerId="ADAL" clId="{01820042-C333-47F9-AC32-8BF187642CD5}" dt="2023-05-16T20:29:42.270" v="3547" actId="1076"/>
          <ac:spMkLst>
            <pc:docMk/>
            <pc:sldMk cId="255200278" sldId="288"/>
            <ac:spMk id="2" creationId="{47E62897-ECDE-0C36-5E58-AA08F9FFEFBD}"/>
          </ac:spMkLst>
        </pc:spChg>
        <pc:spChg chg="add mod">
          <ac:chgData name="Kristin Ruckle" userId="31778da7-479e-42eb-a479-dd3498b854b0" providerId="ADAL" clId="{01820042-C333-47F9-AC32-8BF187642CD5}" dt="2023-05-17T16:21:28.586" v="5654" actId="1076"/>
          <ac:spMkLst>
            <pc:docMk/>
            <pc:sldMk cId="255200278" sldId="288"/>
            <ac:spMk id="3" creationId="{311496C0-0AC9-9DB6-5058-73197F078897}"/>
          </ac:spMkLst>
        </pc:spChg>
        <pc:spChg chg="del">
          <ac:chgData name="Kristin Ruckle" userId="31778da7-479e-42eb-a479-dd3498b854b0" providerId="ADAL" clId="{01820042-C333-47F9-AC32-8BF187642CD5}" dt="2023-05-16T20:27:03.646" v="3527"/>
          <ac:spMkLst>
            <pc:docMk/>
            <pc:sldMk cId="255200278" sldId="288"/>
            <ac:spMk id="3" creationId="{8DA6D6C4-84B8-5CDE-0067-2A322F008587}"/>
          </ac:spMkLst>
        </pc:spChg>
        <pc:spChg chg="add mod ord">
          <ac:chgData name="Kristin Ruckle" userId="31778da7-479e-42eb-a479-dd3498b854b0" providerId="ADAL" clId="{01820042-C333-47F9-AC32-8BF187642CD5}" dt="2023-05-17T16:20:38.036" v="5572" actId="1076"/>
          <ac:spMkLst>
            <pc:docMk/>
            <pc:sldMk cId="255200278" sldId="288"/>
            <ac:spMk id="5" creationId="{EACFFBA7-6D11-6D42-4FEB-F372B5E0D17A}"/>
          </ac:spMkLst>
        </pc:spChg>
        <pc:graphicFrameChg chg="add mod">
          <ac:chgData name="Kristin Ruckle" userId="31778da7-479e-42eb-a479-dd3498b854b0" providerId="ADAL" clId="{01820042-C333-47F9-AC32-8BF187642CD5}" dt="2023-05-16T20:27:38.570" v="3532" actId="14100"/>
          <ac:graphicFrameMkLst>
            <pc:docMk/>
            <pc:sldMk cId="255200278" sldId="288"/>
            <ac:graphicFrameMk id="4" creationId="{3B166EE3-DD01-7C97-FAA7-F31F38C0FE41}"/>
          </ac:graphicFrameMkLst>
        </pc:graphicFrameChg>
      </pc:sldChg>
      <pc:sldChg chg="addSp modSp new mod ord setBg modAnim">
        <pc:chgData name="Kristin Ruckle" userId="31778da7-479e-42eb-a479-dd3498b854b0" providerId="ADAL" clId="{01820042-C333-47F9-AC32-8BF187642CD5}" dt="2023-05-17T14:54:07.705" v="4460"/>
        <pc:sldMkLst>
          <pc:docMk/>
          <pc:sldMk cId="220032139" sldId="289"/>
        </pc:sldMkLst>
        <pc:spChg chg="mod">
          <ac:chgData name="Kristin Ruckle" userId="31778da7-479e-42eb-a479-dd3498b854b0" providerId="ADAL" clId="{01820042-C333-47F9-AC32-8BF187642CD5}" dt="2023-05-17T14:52:55.527" v="4447" actId="26606"/>
          <ac:spMkLst>
            <pc:docMk/>
            <pc:sldMk cId="220032139" sldId="289"/>
            <ac:spMk id="2" creationId="{63AA9B36-1C30-39D8-66FA-7D0AC9A4B2EA}"/>
          </ac:spMkLst>
        </pc:spChg>
        <pc:spChg chg="mod">
          <ac:chgData name="Kristin Ruckle" userId="31778da7-479e-42eb-a479-dd3498b854b0" providerId="ADAL" clId="{01820042-C333-47F9-AC32-8BF187642CD5}" dt="2023-05-17T14:53:46.525" v="4456" actId="14100"/>
          <ac:spMkLst>
            <pc:docMk/>
            <pc:sldMk cId="220032139" sldId="289"/>
            <ac:spMk id="3" creationId="{7D4F2426-8003-CD27-9C7E-409669EAF0AA}"/>
          </ac:spMkLst>
        </pc:spChg>
        <pc:spChg chg="add mod ord">
          <ac:chgData name="Kristin Ruckle" userId="31778da7-479e-42eb-a479-dd3498b854b0" providerId="ADAL" clId="{01820042-C333-47F9-AC32-8BF187642CD5}" dt="2023-05-17T14:53:36.641" v="4455" actId="1076"/>
          <ac:spMkLst>
            <pc:docMk/>
            <pc:sldMk cId="220032139" sldId="289"/>
            <ac:spMk id="5" creationId="{81CE52C8-6D08-28F1-11FE-27C4F882155C}"/>
          </ac:spMkLst>
        </pc:spChg>
        <pc:spChg chg="add">
          <ac:chgData name="Kristin Ruckle" userId="31778da7-479e-42eb-a479-dd3498b854b0" providerId="ADAL" clId="{01820042-C333-47F9-AC32-8BF187642CD5}" dt="2023-05-17T14:52:55.527" v="4447" actId="26606"/>
          <ac:spMkLst>
            <pc:docMk/>
            <pc:sldMk cId="220032139" sldId="289"/>
            <ac:spMk id="11" creationId="{293067CD-13A7-4384-B15E-5D49AF03BBA4}"/>
          </ac:spMkLst>
        </pc:spChg>
        <pc:spChg chg="add">
          <ac:chgData name="Kristin Ruckle" userId="31778da7-479e-42eb-a479-dd3498b854b0" providerId="ADAL" clId="{01820042-C333-47F9-AC32-8BF187642CD5}" dt="2023-05-17T14:52:55.527" v="4447" actId="26606"/>
          <ac:spMkLst>
            <pc:docMk/>
            <pc:sldMk cId="220032139" sldId="289"/>
            <ac:spMk id="13" creationId="{42E9009C-D0E3-46ED-935B-6C1C29650EDC}"/>
          </ac:spMkLst>
        </pc:spChg>
        <pc:picChg chg="add mod">
          <ac:chgData name="Kristin Ruckle" userId="31778da7-479e-42eb-a479-dd3498b854b0" providerId="ADAL" clId="{01820042-C333-47F9-AC32-8BF187642CD5}" dt="2023-05-17T14:53:01.334" v="4449" actId="962"/>
          <ac:picMkLst>
            <pc:docMk/>
            <pc:sldMk cId="220032139" sldId="289"/>
            <ac:picMk id="6" creationId="{81C23EB3-3306-1FEE-8172-6FDD237AE899}"/>
          </ac:picMkLst>
        </pc:picChg>
      </pc:sldChg>
      <pc:sldChg chg="addSp delSp modSp new mod setBg modAnim">
        <pc:chgData name="Kristin Ruckle" userId="31778da7-479e-42eb-a479-dd3498b854b0" providerId="ADAL" clId="{01820042-C333-47F9-AC32-8BF187642CD5}" dt="2023-05-17T15:55:19.453" v="5516" actId="255"/>
        <pc:sldMkLst>
          <pc:docMk/>
          <pc:sldMk cId="3189938264" sldId="290"/>
        </pc:sldMkLst>
        <pc:spChg chg="mod">
          <ac:chgData name="Kristin Ruckle" userId="31778da7-479e-42eb-a479-dd3498b854b0" providerId="ADAL" clId="{01820042-C333-47F9-AC32-8BF187642CD5}" dt="2023-05-17T15:54:39.316" v="5508" actId="1076"/>
          <ac:spMkLst>
            <pc:docMk/>
            <pc:sldMk cId="3189938264" sldId="290"/>
            <ac:spMk id="2" creationId="{99E2F81F-D4C3-292E-10DC-BAF845F6302F}"/>
          </ac:spMkLst>
        </pc:spChg>
        <pc:spChg chg="add del mod ord">
          <ac:chgData name="Kristin Ruckle" userId="31778da7-479e-42eb-a479-dd3498b854b0" providerId="ADAL" clId="{01820042-C333-47F9-AC32-8BF187642CD5}" dt="2023-05-17T15:52:09.634" v="5473" actId="26606"/>
          <ac:spMkLst>
            <pc:docMk/>
            <pc:sldMk cId="3189938264" sldId="290"/>
            <ac:spMk id="3" creationId="{B3B8B12F-5E50-6D07-933E-9460A67774DD}"/>
          </ac:spMkLst>
        </pc:spChg>
        <pc:spChg chg="add del">
          <ac:chgData name="Kristin Ruckle" userId="31778da7-479e-42eb-a479-dd3498b854b0" providerId="ADAL" clId="{01820042-C333-47F9-AC32-8BF187642CD5}" dt="2023-05-17T15:53:09.320" v="5492" actId="26606"/>
          <ac:spMkLst>
            <pc:docMk/>
            <pc:sldMk cId="3189938264" sldId="290"/>
            <ac:spMk id="13" creationId="{293067CD-13A7-4384-B15E-5D49AF03BBA4}"/>
          </ac:spMkLst>
        </pc:spChg>
        <pc:spChg chg="add del">
          <ac:chgData name="Kristin Ruckle" userId="31778da7-479e-42eb-a479-dd3498b854b0" providerId="ADAL" clId="{01820042-C333-47F9-AC32-8BF187642CD5}" dt="2023-05-17T15:52:43.063" v="5482" actId="26606"/>
          <ac:spMkLst>
            <pc:docMk/>
            <pc:sldMk cId="3189938264" sldId="290"/>
            <ac:spMk id="16" creationId="{E9271C28-7496-4447-8541-7B39F5E9480A}"/>
          </ac:spMkLst>
        </pc:spChg>
        <pc:spChg chg="add del">
          <ac:chgData name="Kristin Ruckle" userId="31778da7-479e-42eb-a479-dd3498b854b0" providerId="ADAL" clId="{01820042-C333-47F9-AC32-8BF187642CD5}" dt="2023-05-17T15:53:09.320" v="5492" actId="26606"/>
          <ac:spMkLst>
            <pc:docMk/>
            <pc:sldMk cId="3189938264" sldId="290"/>
            <ac:spMk id="18" creationId="{42E9009C-D0E3-46ED-935B-6C1C29650EDC}"/>
          </ac:spMkLst>
        </pc:spChg>
        <pc:graphicFrameChg chg="add del">
          <ac:chgData name="Kristin Ruckle" userId="31778da7-479e-42eb-a479-dd3498b854b0" providerId="ADAL" clId="{01820042-C333-47F9-AC32-8BF187642CD5}" dt="2023-05-17T15:52:05.135" v="5470" actId="26606"/>
          <ac:graphicFrameMkLst>
            <pc:docMk/>
            <pc:sldMk cId="3189938264" sldId="290"/>
            <ac:graphicFrameMk id="7" creationId="{78FF07A2-44CA-FDB9-25D2-F0B1F5962A1B}"/>
          </ac:graphicFrameMkLst>
        </pc:graphicFrameChg>
        <pc:graphicFrameChg chg="add del">
          <ac:chgData name="Kristin Ruckle" userId="31778da7-479e-42eb-a479-dd3498b854b0" providerId="ADAL" clId="{01820042-C333-47F9-AC32-8BF187642CD5}" dt="2023-05-17T15:52:09.619" v="5472" actId="26606"/>
          <ac:graphicFrameMkLst>
            <pc:docMk/>
            <pc:sldMk cId="3189938264" sldId="290"/>
            <ac:graphicFrameMk id="9" creationId="{9E27546A-AF34-FB5A-1617-1D2C114FBAA5}"/>
          </ac:graphicFrameMkLst>
        </pc:graphicFrameChg>
        <pc:graphicFrameChg chg="add mod modGraphic">
          <ac:chgData name="Kristin Ruckle" userId="31778da7-479e-42eb-a479-dd3498b854b0" providerId="ADAL" clId="{01820042-C333-47F9-AC32-8BF187642CD5}" dt="2023-05-17T15:55:19.453" v="5516" actId="255"/>
          <ac:graphicFrameMkLst>
            <pc:docMk/>
            <pc:sldMk cId="3189938264" sldId="290"/>
            <ac:graphicFrameMk id="11" creationId="{2A89C2C4-3504-7F62-96B9-D254349E440F}"/>
          </ac:graphicFrameMkLst>
        </pc:graphicFrameChg>
        <pc:picChg chg="add mod">
          <ac:chgData name="Kristin Ruckle" userId="31778da7-479e-42eb-a479-dd3498b854b0" providerId="ADAL" clId="{01820042-C333-47F9-AC32-8BF187642CD5}" dt="2023-05-17T15:53:09.320" v="5492" actId="26606"/>
          <ac:picMkLst>
            <pc:docMk/>
            <pc:sldMk cId="3189938264" sldId="290"/>
            <ac:picMk id="5" creationId="{AFB33FEF-CEB5-CB73-8F93-C72D8872CFC2}"/>
          </ac:picMkLst>
        </pc:picChg>
      </pc:sldChg>
      <pc:sldChg chg="addSp delSp modSp new mod setBg modAnim">
        <pc:chgData name="Kristin Ruckle" userId="31778da7-479e-42eb-a479-dd3498b854b0" providerId="ADAL" clId="{01820042-C333-47F9-AC32-8BF187642CD5}" dt="2023-05-17T16:09:38.486" v="5571"/>
        <pc:sldMkLst>
          <pc:docMk/>
          <pc:sldMk cId="1911289898" sldId="291"/>
        </pc:sldMkLst>
        <pc:spChg chg="mod">
          <ac:chgData name="Kristin Ruckle" userId="31778da7-479e-42eb-a479-dd3498b854b0" providerId="ADAL" clId="{01820042-C333-47F9-AC32-8BF187642CD5}" dt="2023-05-17T16:08:44.916" v="5567" actId="26606"/>
          <ac:spMkLst>
            <pc:docMk/>
            <pc:sldMk cId="1911289898" sldId="291"/>
            <ac:spMk id="2" creationId="{BCA78F7D-0342-F369-3D96-7D5217D1E77F}"/>
          </ac:spMkLst>
        </pc:spChg>
        <pc:spChg chg="del">
          <ac:chgData name="Kristin Ruckle" userId="31778da7-479e-42eb-a479-dd3498b854b0" providerId="ADAL" clId="{01820042-C333-47F9-AC32-8BF187642CD5}" dt="2023-05-17T16:07:35.715" v="5558"/>
          <ac:spMkLst>
            <pc:docMk/>
            <pc:sldMk cId="1911289898" sldId="291"/>
            <ac:spMk id="3" creationId="{39A31E28-7BE1-0054-0161-A67D04EE770A}"/>
          </ac:spMkLst>
        </pc:spChg>
        <pc:spChg chg="add">
          <ac:chgData name="Kristin Ruckle" userId="31778da7-479e-42eb-a479-dd3498b854b0" providerId="ADAL" clId="{01820042-C333-47F9-AC32-8BF187642CD5}" dt="2023-05-17T16:08:44.916" v="5567" actId="26606"/>
          <ac:spMkLst>
            <pc:docMk/>
            <pc:sldMk cId="1911289898" sldId="291"/>
            <ac:spMk id="6" creationId="{79CBD3C9-4E66-426D-948E-7CF4778107E8}"/>
          </ac:spMkLst>
        </pc:spChg>
        <pc:spChg chg="add">
          <ac:chgData name="Kristin Ruckle" userId="31778da7-479e-42eb-a479-dd3498b854b0" providerId="ADAL" clId="{01820042-C333-47F9-AC32-8BF187642CD5}" dt="2023-05-17T16:08:44.916" v="5567" actId="26606"/>
          <ac:spMkLst>
            <pc:docMk/>
            <pc:sldMk cId="1911289898" sldId="291"/>
            <ac:spMk id="7" creationId="{DDB95FCF-AD96-482F-9FB8-CD95725E6EFF}"/>
          </ac:spMkLst>
        </pc:spChg>
        <pc:spChg chg="add del">
          <ac:chgData name="Kristin Ruckle" userId="31778da7-479e-42eb-a479-dd3498b854b0" providerId="ADAL" clId="{01820042-C333-47F9-AC32-8BF187642CD5}" dt="2023-05-17T16:08:12.823" v="5560" actId="26606"/>
          <ac:spMkLst>
            <pc:docMk/>
            <pc:sldMk cId="1911289898" sldId="291"/>
            <ac:spMk id="9" creationId="{809C0BCD-BEE9-423F-A51C-BCCD8E5EAADA}"/>
          </ac:spMkLst>
        </pc:spChg>
        <pc:spChg chg="add">
          <ac:chgData name="Kristin Ruckle" userId="31778da7-479e-42eb-a479-dd3498b854b0" providerId="ADAL" clId="{01820042-C333-47F9-AC32-8BF187642CD5}" dt="2023-05-17T16:08:44.916" v="5567" actId="26606"/>
          <ac:spMkLst>
            <pc:docMk/>
            <pc:sldMk cId="1911289898" sldId="291"/>
            <ac:spMk id="10" creationId="{2ED84DD6-8A68-4994-8094-8DDBE89BF353}"/>
          </ac:spMkLst>
        </pc:spChg>
        <pc:spChg chg="add del">
          <ac:chgData name="Kristin Ruckle" userId="31778da7-479e-42eb-a479-dd3498b854b0" providerId="ADAL" clId="{01820042-C333-47F9-AC32-8BF187642CD5}" dt="2023-05-17T16:08:12.823" v="5560" actId="26606"/>
          <ac:spMkLst>
            <pc:docMk/>
            <pc:sldMk cId="1911289898" sldId="291"/>
            <ac:spMk id="11" creationId="{9998D094-42B2-42BA-AA14-E8FBE073A5D8}"/>
          </ac:spMkLst>
        </pc:spChg>
        <pc:spChg chg="add">
          <ac:chgData name="Kristin Ruckle" userId="31778da7-479e-42eb-a479-dd3498b854b0" providerId="ADAL" clId="{01820042-C333-47F9-AC32-8BF187642CD5}" dt="2023-05-17T16:08:44.916" v="5567" actId="26606"/>
          <ac:spMkLst>
            <pc:docMk/>
            <pc:sldMk cId="1911289898" sldId="291"/>
            <ac:spMk id="12" creationId="{176049D7-366E-4AC9-B689-460CC28F8E70}"/>
          </ac:spMkLst>
        </pc:spChg>
        <pc:spChg chg="add del">
          <ac:chgData name="Kristin Ruckle" userId="31778da7-479e-42eb-a479-dd3498b854b0" providerId="ADAL" clId="{01820042-C333-47F9-AC32-8BF187642CD5}" dt="2023-05-17T16:08:12.823" v="5560" actId="26606"/>
          <ac:spMkLst>
            <pc:docMk/>
            <pc:sldMk cId="1911289898" sldId="291"/>
            <ac:spMk id="15" creationId="{63FE6F10-B3AD-4403-94CA-F5115528699D}"/>
          </ac:spMkLst>
        </pc:spChg>
        <pc:spChg chg="add">
          <ac:chgData name="Kristin Ruckle" userId="31778da7-479e-42eb-a479-dd3498b854b0" providerId="ADAL" clId="{01820042-C333-47F9-AC32-8BF187642CD5}" dt="2023-05-17T16:08:44.916" v="5567" actId="26606"/>
          <ac:spMkLst>
            <pc:docMk/>
            <pc:sldMk cId="1911289898" sldId="291"/>
            <ac:spMk id="16" creationId="{4AD45A04-4150-4943-BB06-EEEDDD73BFCE}"/>
          </ac:spMkLst>
        </pc:spChg>
        <pc:spChg chg="add del">
          <ac:chgData name="Kristin Ruckle" userId="31778da7-479e-42eb-a479-dd3498b854b0" providerId="ADAL" clId="{01820042-C333-47F9-AC32-8BF187642CD5}" dt="2023-05-17T16:08:12.823" v="5560" actId="26606"/>
          <ac:spMkLst>
            <pc:docMk/>
            <pc:sldMk cId="1911289898" sldId="291"/>
            <ac:spMk id="17" creationId="{364D6A39-A4F7-4B00-9F42-3BC67177DB1F}"/>
          </ac:spMkLst>
        </pc:spChg>
        <pc:spChg chg="add del">
          <ac:chgData name="Kristin Ruckle" userId="31778da7-479e-42eb-a479-dd3498b854b0" providerId="ADAL" clId="{01820042-C333-47F9-AC32-8BF187642CD5}" dt="2023-05-17T16:08:12.823" v="5560" actId="26606"/>
          <ac:spMkLst>
            <pc:docMk/>
            <pc:sldMk cId="1911289898" sldId="291"/>
            <ac:spMk id="21" creationId="{B5D0D97D-7911-4A25-88E2-4D81FD4AB294}"/>
          </ac:spMkLst>
        </pc:spChg>
        <pc:spChg chg="add del">
          <ac:chgData name="Kristin Ruckle" userId="31778da7-479e-42eb-a479-dd3498b854b0" providerId="ADAL" clId="{01820042-C333-47F9-AC32-8BF187642CD5}" dt="2023-05-17T16:08:20.780" v="5562" actId="26606"/>
          <ac:spMkLst>
            <pc:docMk/>
            <pc:sldMk cId="1911289898" sldId="291"/>
            <ac:spMk id="23" creationId="{79CBD3C9-4E66-426D-948E-7CF4778107E8}"/>
          </ac:spMkLst>
        </pc:spChg>
        <pc:spChg chg="add del">
          <ac:chgData name="Kristin Ruckle" userId="31778da7-479e-42eb-a479-dd3498b854b0" providerId="ADAL" clId="{01820042-C333-47F9-AC32-8BF187642CD5}" dt="2023-05-17T16:08:20.780" v="5562" actId="26606"/>
          <ac:spMkLst>
            <pc:docMk/>
            <pc:sldMk cId="1911289898" sldId="291"/>
            <ac:spMk id="24" creationId="{DDB95FCF-AD96-482F-9FB8-CD95725E6EFF}"/>
          </ac:spMkLst>
        </pc:spChg>
        <pc:spChg chg="add del">
          <ac:chgData name="Kristin Ruckle" userId="31778da7-479e-42eb-a479-dd3498b854b0" providerId="ADAL" clId="{01820042-C333-47F9-AC32-8BF187642CD5}" dt="2023-05-17T16:08:20.780" v="5562" actId="26606"/>
          <ac:spMkLst>
            <pc:docMk/>
            <pc:sldMk cId="1911289898" sldId="291"/>
            <ac:spMk id="26" creationId="{6EF21389-A1DE-4EF4-BA43-0D21F5EFA900}"/>
          </ac:spMkLst>
        </pc:spChg>
        <pc:spChg chg="add del">
          <ac:chgData name="Kristin Ruckle" userId="31778da7-479e-42eb-a479-dd3498b854b0" providerId="ADAL" clId="{01820042-C333-47F9-AC32-8BF187642CD5}" dt="2023-05-17T16:08:20.780" v="5562" actId="26606"/>
          <ac:spMkLst>
            <pc:docMk/>
            <pc:sldMk cId="1911289898" sldId="291"/>
            <ac:spMk id="27" creationId="{9FFFEF6E-0CEE-4323-A07F-58FDA5E06A4D}"/>
          </ac:spMkLst>
        </pc:spChg>
        <pc:spChg chg="add del">
          <ac:chgData name="Kristin Ruckle" userId="31778da7-479e-42eb-a479-dd3498b854b0" providerId="ADAL" clId="{01820042-C333-47F9-AC32-8BF187642CD5}" dt="2023-05-17T16:08:20.780" v="5562" actId="26606"/>
          <ac:spMkLst>
            <pc:docMk/>
            <pc:sldMk cId="1911289898" sldId="291"/>
            <ac:spMk id="29" creationId="{44D330D6-5765-4B60-A01C-C0E4DE444E4C}"/>
          </ac:spMkLst>
        </pc:spChg>
        <pc:spChg chg="add del">
          <ac:chgData name="Kristin Ruckle" userId="31778da7-479e-42eb-a479-dd3498b854b0" providerId="ADAL" clId="{01820042-C333-47F9-AC32-8BF187642CD5}" dt="2023-05-17T16:08:37.597" v="5564" actId="26606"/>
          <ac:spMkLst>
            <pc:docMk/>
            <pc:sldMk cId="1911289898" sldId="291"/>
            <ac:spMk id="31" creationId="{79CBD3C9-4E66-426D-948E-7CF4778107E8}"/>
          </ac:spMkLst>
        </pc:spChg>
        <pc:spChg chg="add del">
          <ac:chgData name="Kristin Ruckle" userId="31778da7-479e-42eb-a479-dd3498b854b0" providerId="ADAL" clId="{01820042-C333-47F9-AC32-8BF187642CD5}" dt="2023-05-17T16:08:37.597" v="5564" actId="26606"/>
          <ac:spMkLst>
            <pc:docMk/>
            <pc:sldMk cId="1911289898" sldId="291"/>
            <ac:spMk id="32" creationId="{DDB95FCF-AD96-482F-9FB8-CD95725E6EFF}"/>
          </ac:spMkLst>
        </pc:spChg>
        <pc:spChg chg="add del">
          <ac:chgData name="Kristin Ruckle" userId="31778da7-479e-42eb-a479-dd3498b854b0" providerId="ADAL" clId="{01820042-C333-47F9-AC32-8BF187642CD5}" dt="2023-05-17T16:08:37.597" v="5564" actId="26606"/>
          <ac:spMkLst>
            <pc:docMk/>
            <pc:sldMk cId="1911289898" sldId="291"/>
            <ac:spMk id="34" creationId="{2ED84DD6-8A68-4994-8094-8DDBE89BF353}"/>
          </ac:spMkLst>
        </pc:spChg>
        <pc:spChg chg="add del">
          <ac:chgData name="Kristin Ruckle" userId="31778da7-479e-42eb-a479-dd3498b854b0" providerId="ADAL" clId="{01820042-C333-47F9-AC32-8BF187642CD5}" dt="2023-05-17T16:08:37.597" v="5564" actId="26606"/>
          <ac:spMkLst>
            <pc:docMk/>
            <pc:sldMk cId="1911289898" sldId="291"/>
            <ac:spMk id="35" creationId="{176049D7-366E-4AC9-B689-460CC28F8E70}"/>
          </ac:spMkLst>
        </pc:spChg>
        <pc:spChg chg="add del">
          <ac:chgData name="Kristin Ruckle" userId="31778da7-479e-42eb-a479-dd3498b854b0" providerId="ADAL" clId="{01820042-C333-47F9-AC32-8BF187642CD5}" dt="2023-05-17T16:08:37.597" v="5564" actId="26606"/>
          <ac:spMkLst>
            <pc:docMk/>
            <pc:sldMk cId="1911289898" sldId="291"/>
            <ac:spMk id="37" creationId="{4AD45A04-4150-4943-BB06-EEEDDD73BFCE}"/>
          </ac:spMkLst>
        </pc:spChg>
        <pc:spChg chg="add del">
          <ac:chgData name="Kristin Ruckle" userId="31778da7-479e-42eb-a479-dd3498b854b0" providerId="ADAL" clId="{01820042-C333-47F9-AC32-8BF187642CD5}" dt="2023-05-17T16:08:39.603" v="5566" actId="26606"/>
          <ac:spMkLst>
            <pc:docMk/>
            <pc:sldMk cId="1911289898" sldId="291"/>
            <ac:spMk id="39" creationId="{809C0BCD-BEE9-423F-A51C-BCCD8E5EAADA}"/>
          </ac:spMkLst>
        </pc:spChg>
        <pc:spChg chg="add del">
          <ac:chgData name="Kristin Ruckle" userId="31778da7-479e-42eb-a479-dd3498b854b0" providerId="ADAL" clId="{01820042-C333-47F9-AC32-8BF187642CD5}" dt="2023-05-17T16:08:39.603" v="5566" actId="26606"/>
          <ac:spMkLst>
            <pc:docMk/>
            <pc:sldMk cId="1911289898" sldId="291"/>
            <ac:spMk id="40" creationId="{9998D094-42B2-42BA-AA14-E8FBE073A5D8}"/>
          </ac:spMkLst>
        </pc:spChg>
        <pc:spChg chg="add del">
          <ac:chgData name="Kristin Ruckle" userId="31778da7-479e-42eb-a479-dd3498b854b0" providerId="ADAL" clId="{01820042-C333-47F9-AC32-8BF187642CD5}" dt="2023-05-17T16:08:39.603" v="5566" actId="26606"/>
          <ac:spMkLst>
            <pc:docMk/>
            <pc:sldMk cId="1911289898" sldId="291"/>
            <ac:spMk id="42" creationId="{04BCB9E2-CEA3-4AED-BDAC-BFD45CE9C026}"/>
          </ac:spMkLst>
        </pc:spChg>
        <pc:spChg chg="add del">
          <ac:chgData name="Kristin Ruckle" userId="31778da7-479e-42eb-a479-dd3498b854b0" providerId="ADAL" clId="{01820042-C333-47F9-AC32-8BF187642CD5}" dt="2023-05-17T16:08:39.603" v="5566" actId="26606"/>
          <ac:spMkLst>
            <pc:docMk/>
            <pc:sldMk cId="1911289898" sldId="291"/>
            <ac:spMk id="43" creationId="{9E92B39E-F855-499B-BD7E-36BAB93A9737}"/>
          </ac:spMkLst>
        </pc:spChg>
        <pc:spChg chg="add del">
          <ac:chgData name="Kristin Ruckle" userId="31778da7-479e-42eb-a479-dd3498b854b0" providerId="ADAL" clId="{01820042-C333-47F9-AC32-8BF187642CD5}" dt="2023-05-17T16:08:39.603" v="5566" actId="26606"/>
          <ac:spMkLst>
            <pc:docMk/>
            <pc:sldMk cId="1911289898" sldId="291"/>
            <ac:spMk id="45" creationId="{F294E8CF-7744-4206-9889-C122C30E834C}"/>
          </ac:spMkLst>
        </pc:spChg>
        <pc:picChg chg="add mod">
          <ac:chgData name="Kristin Ruckle" userId="31778da7-479e-42eb-a479-dd3498b854b0" providerId="ADAL" clId="{01820042-C333-47F9-AC32-8BF187642CD5}" dt="2023-05-17T16:08:44.916" v="5567" actId="26606"/>
          <ac:picMkLst>
            <pc:docMk/>
            <pc:sldMk cId="1911289898" sldId="291"/>
            <ac:picMk id="4" creationId="{5DCBAF88-98BB-AEDE-3BAD-F8B4F879A3BD}"/>
          </ac:picMkLst>
        </pc:picChg>
        <pc:cxnChg chg="add">
          <ac:chgData name="Kristin Ruckle" userId="31778da7-479e-42eb-a479-dd3498b854b0" providerId="ADAL" clId="{01820042-C333-47F9-AC32-8BF187642CD5}" dt="2023-05-17T16:08:44.916" v="5567" actId="26606"/>
          <ac:cxnSpMkLst>
            <pc:docMk/>
            <pc:sldMk cId="1911289898" sldId="291"/>
            <ac:cxnSpMk id="8" creationId="{64EEEC00-AD80-4734-BEE6-04CBDEC830C9}"/>
          </ac:cxnSpMkLst>
        </pc:cxnChg>
        <pc:cxnChg chg="add del">
          <ac:chgData name="Kristin Ruckle" userId="31778da7-479e-42eb-a479-dd3498b854b0" providerId="ADAL" clId="{01820042-C333-47F9-AC32-8BF187642CD5}" dt="2023-05-17T16:08:12.823" v="5560" actId="26606"/>
          <ac:cxnSpMkLst>
            <pc:docMk/>
            <pc:sldMk cId="1911289898" sldId="291"/>
            <ac:cxnSpMk id="13" creationId="{8465D64B-59F4-4BDC-B833-A17EF1E04697}"/>
          </ac:cxnSpMkLst>
        </pc:cxnChg>
        <pc:cxnChg chg="add">
          <ac:chgData name="Kristin Ruckle" userId="31778da7-479e-42eb-a479-dd3498b854b0" providerId="ADAL" clId="{01820042-C333-47F9-AC32-8BF187642CD5}" dt="2023-05-17T16:08:44.916" v="5567" actId="26606"/>
          <ac:cxnSpMkLst>
            <pc:docMk/>
            <pc:sldMk cId="1911289898" sldId="291"/>
            <ac:cxnSpMk id="14" creationId="{BC9E91F8-C4AE-4EB0-8B76-FF3F3FC7183D}"/>
          </ac:cxnSpMkLst>
        </pc:cxnChg>
        <pc:cxnChg chg="add del">
          <ac:chgData name="Kristin Ruckle" userId="31778da7-479e-42eb-a479-dd3498b854b0" providerId="ADAL" clId="{01820042-C333-47F9-AC32-8BF187642CD5}" dt="2023-05-17T16:08:12.823" v="5560" actId="26606"/>
          <ac:cxnSpMkLst>
            <pc:docMk/>
            <pc:sldMk cId="1911289898" sldId="291"/>
            <ac:cxnSpMk id="19" creationId="{13553ADF-88A1-4645-B819-890CA3DF7D5B}"/>
          </ac:cxnSpMkLst>
        </pc:cxnChg>
        <pc:cxnChg chg="add del">
          <ac:chgData name="Kristin Ruckle" userId="31778da7-479e-42eb-a479-dd3498b854b0" providerId="ADAL" clId="{01820042-C333-47F9-AC32-8BF187642CD5}" dt="2023-05-17T16:08:20.780" v="5562" actId="26606"/>
          <ac:cxnSpMkLst>
            <pc:docMk/>
            <pc:sldMk cId="1911289898" sldId="291"/>
            <ac:cxnSpMk id="25" creationId="{64EEEC00-AD80-4734-BEE6-04CBDEC830C9}"/>
          </ac:cxnSpMkLst>
        </pc:cxnChg>
        <pc:cxnChg chg="add del">
          <ac:chgData name="Kristin Ruckle" userId="31778da7-479e-42eb-a479-dd3498b854b0" providerId="ADAL" clId="{01820042-C333-47F9-AC32-8BF187642CD5}" dt="2023-05-17T16:08:20.780" v="5562" actId="26606"/>
          <ac:cxnSpMkLst>
            <pc:docMk/>
            <pc:sldMk cId="1911289898" sldId="291"/>
            <ac:cxnSpMk id="28" creationId="{67A69A5B-FB7E-40C2-A416-68C80A100AEB}"/>
          </ac:cxnSpMkLst>
        </pc:cxnChg>
        <pc:cxnChg chg="add del">
          <ac:chgData name="Kristin Ruckle" userId="31778da7-479e-42eb-a479-dd3498b854b0" providerId="ADAL" clId="{01820042-C333-47F9-AC32-8BF187642CD5}" dt="2023-05-17T16:08:37.597" v="5564" actId="26606"/>
          <ac:cxnSpMkLst>
            <pc:docMk/>
            <pc:sldMk cId="1911289898" sldId="291"/>
            <ac:cxnSpMk id="33" creationId="{64EEEC00-AD80-4734-BEE6-04CBDEC830C9}"/>
          </ac:cxnSpMkLst>
        </pc:cxnChg>
        <pc:cxnChg chg="add del">
          <ac:chgData name="Kristin Ruckle" userId="31778da7-479e-42eb-a479-dd3498b854b0" providerId="ADAL" clId="{01820042-C333-47F9-AC32-8BF187642CD5}" dt="2023-05-17T16:08:37.597" v="5564" actId="26606"/>
          <ac:cxnSpMkLst>
            <pc:docMk/>
            <pc:sldMk cId="1911289898" sldId="291"/>
            <ac:cxnSpMk id="36" creationId="{BC9E91F8-C4AE-4EB0-8B76-FF3F3FC7183D}"/>
          </ac:cxnSpMkLst>
        </pc:cxnChg>
        <pc:cxnChg chg="add del">
          <ac:chgData name="Kristin Ruckle" userId="31778da7-479e-42eb-a479-dd3498b854b0" providerId="ADAL" clId="{01820042-C333-47F9-AC32-8BF187642CD5}" dt="2023-05-17T16:08:39.603" v="5566" actId="26606"/>
          <ac:cxnSpMkLst>
            <pc:docMk/>
            <pc:sldMk cId="1911289898" sldId="291"/>
            <ac:cxnSpMk id="41" creationId="{8465D64B-59F4-4BDC-B833-A17EF1E04697}"/>
          </ac:cxnSpMkLst>
        </pc:cxnChg>
        <pc:cxnChg chg="add del">
          <ac:chgData name="Kristin Ruckle" userId="31778da7-479e-42eb-a479-dd3498b854b0" providerId="ADAL" clId="{01820042-C333-47F9-AC32-8BF187642CD5}" dt="2023-05-17T16:08:39.603" v="5566" actId="26606"/>
          <ac:cxnSpMkLst>
            <pc:docMk/>
            <pc:sldMk cId="1911289898" sldId="291"/>
            <ac:cxnSpMk id="44" creationId="{50C72FFD-DD89-412D-B569-F9A0F3A69849}"/>
          </ac:cxnSpMkLst>
        </pc:cxnChg>
      </pc:sldChg>
      <pc:sldChg chg="addSp delSp modSp new mod setBg modAnim">
        <pc:chgData name="Kristin Ruckle" userId="31778da7-479e-42eb-a479-dd3498b854b0" providerId="ADAL" clId="{01820042-C333-47F9-AC32-8BF187642CD5}" dt="2023-05-17T16:50:23.175" v="5845"/>
        <pc:sldMkLst>
          <pc:docMk/>
          <pc:sldMk cId="4124271332" sldId="292"/>
        </pc:sldMkLst>
        <pc:spChg chg="mod">
          <ac:chgData name="Kristin Ruckle" userId="31778da7-479e-42eb-a479-dd3498b854b0" providerId="ADAL" clId="{01820042-C333-47F9-AC32-8BF187642CD5}" dt="2023-05-17T16:49:52.843" v="5840" actId="26606"/>
          <ac:spMkLst>
            <pc:docMk/>
            <pc:sldMk cId="4124271332" sldId="292"/>
            <ac:spMk id="2" creationId="{F2E2B434-7869-4037-9347-C8500F7710B3}"/>
          </ac:spMkLst>
        </pc:spChg>
        <pc:spChg chg="add del mod">
          <ac:chgData name="Kristin Ruckle" userId="31778da7-479e-42eb-a479-dd3498b854b0" providerId="ADAL" clId="{01820042-C333-47F9-AC32-8BF187642CD5}" dt="2023-05-17T16:48:57.567" v="5831" actId="26606"/>
          <ac:spMkLst>
            <pc:docMk/>
            <pc:sldMk cId="4124271332" sldId="292"/>
            <ac:spMk id="3" creationId="{00797CC8-7E2B-FEFC-75ED-FE09A5E0D1C7}"/>
          </ac:spMkLst>
        </pc:spChg>
        <pc:spChg chg="add mod">
          <ac:chgData name="Kristin Ruckle" userId="31778da7-479e-42eb-a479-dd3498b854b0" providerId="ADAL" clId="{01820042-C333-47F9-AC32-8BF187642CD5}" dt="2023-05-17T16:44:05.209" v="5693"/>
          <ac:spMkLst>
            <pc:docMk/>
            <pc:sldMk cId="4124271332" sldId="292"/>
            <ac:spMk id="6" creationId="{372406CB-E04F-233B-B26F-CBD8D1C5EE38}"/>
          </ac:spMkLst>
        </pc:spChg>
        <pc:spChg chg="add mod">
          <ac:chgData name="Kristin Ruckle" userId="31778da7-479e-42eb-a479-dd3498b854b0" providerId="ADAL" clId="{01820042-C333-47F9-AC32-8BF187642CD5}" dt="2023-05-17T16:44:05.209" v="5693"/>
          <ac:spMkLst>
            <pc:docMk/>
            <pc:sldMk cId="4124271332" sldId="292"/>
            <ac:spMk id="7" creationId="{4F6C3572-FD55-B12B-5E14-3E660E3F2F7F}"/>
          </ac:spMkLst>
        </pc:spChg>
        <pc:spChg chg="add del">
          <ac:chgData name="Kristin Ruckle" userId="31778da7-479e-42eb-a479-dd3498b854b0" providerId="ADAL" clId="{01820042-C333-47F9-AC32-8BF187642CD5}" dt="2023-05-17T16:47:33.117" v="5816" actId="26606"/>
          <ac:spMkLst>
            <pc:docMk/>
            <pc:sldMk cId="4124271332" sldId="292"/>
            <ac:spMk id="9" creationId="{F28D9B36-75B9-4435-83E6-0A9C81A12E95}"/>
          </ac:spMkLst>
        </pc:spChg>
        <pc:spChg chg="add del mod">
          <ac:chgData name="Kristin Ruckle" userId="31778da7-479e-42eb-a479-dd3498b854b0" providerId="ADAL" clId="{01820042-C333-47F9-AC32-8BF187642CD5}" dt="2023-05-17T16:45:51.103" v="5700" actId="21"/>
          <ac:spMkLst>
            <pc:docMk/>
            <pc:sldMk cId="4124271332" sldId="292"/>
            <ac:spMk id="10" creationId="{0D2E2164-332A-64FC-C1E5-50839C34ACA4}"/>
          </ac:spMkLst>
        </pc:spChg>
        <pc:spChg chg="add del">
          <ac:chgData name="Kristin Ruckle" userId="31778da7-479e-42eb-a479-dd3498b854b0" providerId="ADAL" clId="{01820042-C333-47F9-AC32-8BF187642CD5}" dt="2023-05-17T16:47:43.572" v="5818" actId="26606"/>
          <ac:spMkLst>
            <pc:docMk/>
            <pc:sldMk cId="4124271332" sldId="292"/>
            <ac:spMk id="14" creationId="{57FCEABF-719A-4C8C-8802-E1C13EE46F38}"/>
          </ac:spMkLst>
        </pc:spChg>
        <pc:spChg chg="add del">
          <ac:chgData name="Kristin Ruckle" userId="31778da7-479e-42eb-a479-dd3498b854b0" providerId="ADAL" clId="{01820042-C333-47F9-AC32-8BF187642CD5}" dt="2023-05-17T16:48:41.741" v="5824" actId="26606"/>
          <ac:spMkLst>
            <pc:docMk/>
            <pc:sldMk cId="4124271332" sldId="292"/>
            <ac:spMk id="15" creationId="{91A62574-A8C3-43CD-8CCE-E161A907A471}"/>
          </ac:spMkLst>
        </pc:spChg>
        <pc:spChg chg="add del">
          <ac:chgData name="Kristin Ruckle" userId="31778da7-479e-42eb-a479-dd3498b854b0" providerId="ADAL" clId="{01820042-C333-47F9-AC32-8BF187642CD5}" dt="2023-05-17T16:47:53.796" v="5820" actId="26606"/>
          <ac:spMkLst>
            <pc:docMk/>
            <pc:sldMk cId="4124271332" sldId="292"/>
            <ac:spMk id="16" creationId="{16308087-BA1D-46C8-ADEC-CE6A94711B11}"/>
          </ac:spMkLst>
        </pc:spChg>
        <pc:spChg chg="add del">
          <ac:chgData name="Kristin Ruckle" userId="31778da7-479e-42eb-a479-dd3498b854b0" providerId="ADAL" clId="{01820042-C333-47F9-AC32-8BF187642CD5}" dt="2023-05-17T16:48:41.741" v="5824" actId="26606"/>
          <ac:spMkLst>
            <pc:docMk/>
            <pc:sldMk cId="4124271332" sldId="292"/>
            <ac:spMk id="19" creationId="{1A2F5F07-34E6-4B28-8D8B-C76C7BD77276}"/>
          </ac:spMkLst>
        </pc:spChg>
        <pc:spChg chg="add del">
          <ac:chgData name="Kristin Ruckle" userId="31778da7-479e-42eb-a479-dd3498b854b0" providerId="ADAL" clId="{01820042-C333-47F9-AC32-8BF187642CD5}" dt="2023-05-17T16:48:46.145" v="5826" actId="26606"/>
          <ac:spMkLst>
            <pc:docMk/>
            <pc:sldMk cId="4124271332" sldId="292"/>
            <ac:spMk id="21" creationId="{F28D9B36-75B9-4435-83E6-0A9C81A12E95}"/>
          </ac:spMkLst>
        </pc:spChg>
        <pc:spChg chg="add del">
          <ac:chgData name="Kristin Ruckle" userId="31778da7-479e-42eb-a479-dd3498b854b0" providerId="ADAL" clId="{01820042-C333-47F9-AC32-8BF187642CD5}" dt="2023-05-17T16:49:52.750" v="5839" actId="26606"/>
          <ac:spMkLst>
            <pc:docMk/>
            <pc:sldMk cId="4124271332" sldId="292"/>
            <ac:spMk id="29" creationId="{91A62574-A8C3-43CD-8CCE-E161A907A471}"/>
          </ac:spMkLst>
        </pc:spChg>
        <pc:spChg chg="add del">
          <ac:chgData name="Kristin Ruckle" userId="31778da7-479e-42eb-a479-dd3498b854b0" providerId="ADAL" clId="{01820042-C333-47F9-AC32-8BF187642CD5}" dt="2023-05-17T16:49:52.750" v="5839" actId="26606"/>
          <ac:spMkLst>
            <pc:docMk/>
            <pc:sldMk cId="4124271332" sldId="292"/>
            <ac:spMk id="30" creationId="{1A2F5F07-34E6-4B28-8D8B-C76C7BD77276}"/>
          </ac:spMkLst>
        </pc:spChg>
        <pc:spChg chg="add del">
          <ac:chgData name="Kristin Ruckle" userId="31778da7-479e-42eb-a479-dd3498b854b0" providerId="ADAL" clId="{01820042-C333-47F9-AC32-8BF187642CD5}" dt="2023-05-17T16:49:18.405" v="5833" actId="26606"/>
          <ac:spMkLst>
            <pc:docMk/>
            <pc:sldMk cId="4124271332" sldId="292"/>
            <ac:spMk id="32" creationId="{F28D9B36-75B9-4435-83E6-0A9C81A12E95}"/>
          </ac:spMkLst>
        </pc:spChg>
        <pc:spChg chg="add">
          <ac:chgData name="Kristin Ruckle" userId="31778da7-479e-42eb-a479-dd3498b854b0" providerId="ADAL" clId="{01820042-C333-47F9-AC32-8BF187642CD5}" dt="2023-05-17T16:49:52.843" v="5840" actId="26606"/>
          <ac:spMkLst>
            <pc:docMk/>
            <pc:sldMk cId="4124271332" sldId="292"/>
            <ac:spMk id="33" creationId="{F28D9B36-75B9-4435-83E6-0A9C81A12E95}"/>
          </ac:spMkLst>
        </pc:spChg>
        <pc:spChg chg="add del">
          <ac:chgData name="Kristin Ruckle" userId="31778da7-479e-42eb-a479-dd3498b854b0" providerId="ADAL" clId="{01820042-C333-47F9-AC32-8BF187642CD5}" dt="2023-05-17T16:49:30.223" v="5835" actId="26606"/>
          <ac:spMkLst>
            <pc:docMk/>
            <pc:sldMk cId="4124271332" sldId="292"/>
            <ac:spMk id="34" creationId="{F28D9B36-75B9-4435-83E6-0A9C81A12E95}"/>
          </ac:spMkLst>
        </pc:spChg>
        <pc:grpChg chg="add mod">
          <ac:chgData name="Kristin Ruckle" userId="31778da7-479e-42eb-a479-dd3498b854b0" providerId="ADAL" clId="{01820042-C333-47F9-AC32-8BF187642CD5}" dt="2023-05-17T16:44:05.209" v="5693"/>
          <ac:grpSpMkLst>
            <pc:docMk/>
            <pc:sldMk cId="4124271332" sldId="292"/>
            <ac:grpSpMk id="5" creationId="{6D405583-D201-1AE6-7E28-EA9ACE6EB30E}"/>
          </ac:grpSpMkLst>
        </pc:grpChg>
        <pc:graphicFrameChg chg="add del mod">
          <ac:chgData name="Kristin Ruckle" userId="31778da7-479e-42eb-a479-dd3498b854b0" providerId="ADAL" clId="{01820042-C333-47F9-AC32-8BF187642CD5}" dt="2023-05-17T16:45:51.923" v="5701"/>
          <ac:graphicFrameMkLst>
            <pc:docMk/>
            <pc:sldMk cId="4124271332" sldId="292"/>
            <ac:graphicFrameMk id="8" creationId="{AE89025C-8F76-9A66-984F-34AA4817BD33}"/>
          </ac:graphicFrameMkLst>
        </pc:graphicFrameChg>
        <pc:graphicFrameChg chg="add del">
          <ac:chgData name="Kristin Ruckle" userId="31778da7-479e-42eb-a479-dd3498b854b0" providerId="ADAL" clId="{01820042-C333-47F9-AC32-8BF187642CD5}" dt="2023-05-17T16:48:54.100" v="5828" actId="26606"/>
          <ac:graphicFrameMkLst>
            <pc:docMk/>
            <pc:sldMk cId="4124271332" sldId="292"/>
            <ac:graphicFrameMk id="23" creationId="{50174DB2-E8CD-B647-8303-E9711F3DC478}"/>
          </ac:graphicFrameMkLst>
        </pc:graphicFrameChg>
        <pc:graphicFrameChg chg="add del">
          <ac:chgData name="Kristin Ruckle" userId="31778da7-479e-42eb-a479-dd3498b854b0" providerId="ADAL" clId="{01820042-C333-47F9-AC32-8BF187642CD5}" dt="2023-05-17T16:48:57.531" v="5830" actId="26606"/>
          <ac:graphicFrameMkLst>
            <pc:docMk/>
            <pc:sldMk cId="4124271332" sldId="292"/>
            <ac:graphicFrameMk id="25" creationId="{204CFE7D-7A9A-FEEF-59C8-B9488B07A9F3}"/>
          </ac:graphicFrameMkLst>
        </pc:graphicFrameChg>
        <pc:graphicFrameChg chg="add mod modGraphic">
          <ac:chgData name="Kristin Ruckle" userId="31778da7-479e-42eb-a479-dd3498b854b0" providerId="ADAL" clId="{01820042-C333-47F9-AC32-8BF187642CD5}" dt="2023-05-17T16:49:52.843" v="5840" actId="26606"/>
          <ac:graphicFrameMkLst>
            <pc:docMk/>
            <pc:sldMk cId="4124271332" sldId="292"/>
            <ac:graphicFrameMk id="27" creationId="{FFDE7348-7FBE-90B9-CEA9-482F96274FC9}"/>
          </ac:graphicFrameMkLst>
        </pc:graphicFrameChg>
        <pc:picChg chg="add del mod">
          <ac:chgData name="Kristin Ruckle" userId="31778da7-479e-42eb-a479-dd3498b854b0" providerId="ADAL" clId="{01820042-C333-47F9-AC32-8BF187642CD5}" dt="2023-05-17T16:46:01.227" v="5706"/>
          <ac:picMkLst>
            <pc:docMk/>
            <pc:sldMk cId="4124271332" sldId="292"/>
            <ac:picMk id="4" creationId="{CB58FB7F-67E4-F496-B21B-C6A9CE0F2ED7}"/>
          </ac:picMkLst>
        </pc:picChg>
        <pc:picChg chg="add del">
          <ac:chgData name="Kristin Ruckle" userId="31778da7-479e-42eb-a479-dd3498b854b0" providerId="ADAL" clId="{01820042-C333-47F9-AC32-8BF187642CD5}" dt="2023-05-17T16:47:33.117" v="5816" actId="26606"/>
          <ac:picMkLst>
            <pc:docMk/>
            <pc:sldMk cId="4124271332" sldId="292"/>
            <ac:picMk id="11" creationId="{73AEAEB8-8A8E-A322-44C6-7E5387C6BD11}"/>
          </ac:picMkLst>
        </pc:picChg>
        <pc:picChg chg="add mod ord">
          <ac:chgData name="Kristin Ruckle" userId="31778da7-479e-42eb-a479-dd3498b854b0" providerId="ADAL" clId="{01820042-C333-47F9-AC32-8BF187642CD5}" dt="2023-05-17T16:50:15.462" v="5842" actId="27614"/>
          <ac:picMkLst>
            <pc:docMk/>
            <pc:sldMk cId="4124271332" sldId="292"/>
            <ac:picMk id="12" creationId="{57C43F18-78FD-43B3-1D7F-B728A8CD5473}"/>
          </ac:picMkLst>
        </pc:picChg>
        <pc:picChg chg="add del">
          <ac:chgData name="Kristin Ruckle" userId="31778da7-479e-42eb-a479-dd3498b854b0" providerId="ADAL" clId="{01820042-C333-47F9-AC32-8BF187642CD5}" dt="2023-05-17T16:47:43.572" v="5818" actId="26606"/>
          <ac:picMkLst>
            <pc:docMk/>
            <pc:sldMk cId="4124271332" sldId="292"/>
            <ac:picMk id="13" creationId="{1824739C-6A10-03A0-ACA7-52553CB94119}"/>
          </ac:picMkLst>
        </pc:picChg>
        <pc:picChg chg="add del">
          <ac:chgData name="Kristin Ruckle" userId="31778da7-479e-42eb-a479-dd3498b854b0" providerId="ADAL" clId="{01820042-C333-47F9-AC32-8BF187642CD5}" dt="2023-05-17T16:47:53.796" v="5820" actId="26606"/>
          <ac:picMkLst>
            <pc:docMk/>
            <pc:sldMk cId="4124271332" sldId="292"/>
            <ac:picMk id="17" creationId="{7CD61754-D8F3-0B08-3979-F8F55A487D27}"/>
          </ac:picMkLst>
        </pc:picChg>
      </pc:sldChg>
      <pc:sldChg chg="addSp delSp modSp new mod setBg modAnim setClrOvrMap">
        <pc:chgData name="Kristin Ruckle" userId="31778da7-479e-42eb-a479-dd3498b854b0" providerId="ADAL" clId="{01820042-C333-47F9-AC32-8BF187642CD5}" dt="2023-05-17T17:07:32.595" v="5893"/>
        <pc:sldMkLst>
          <pc:docMk/>
          <pc:sldMk cId="2035679202" sldId="293"/>
        </pc:sldMkLst>
        <pc:spChg chg="mod">
          <ac:chgData name="Kristin Ruckle" userId="31778da7-479e-42eb-a479-dd3498b854b0" providerId="ADAL" clId="{01820042-C333-47F9-AC32-8BF187642CD5}" dt="2023-05-17T17:05:50.567" v="5878" actId="14100"/>
          <ac:spMkLst>
            <pc:docMk/>
            <pc:sldMk cId="2035679202" sldId="293"/>
            <ac:spMk id="2" creationId="{78BD5206-4B5E-7B60-65A9-F36B63400CDD}"/>
          </ac:spMkLst>
        </pc:spChg>
        <pc:spChg chg="add del mod">
          <ac:chgData name="Kristin Ruckle" userId="31778da7-479e-42eb-a479-dd3498b854b0" providerId="ADAL" clId="{01820042-C333-47F9-AC32-8BF187642CD5}" dt="2023-05-17T17:04:23.193" v="5872" actId="26606"/>
          <ac:spMkLst>
            <pc:docMk/>
            <pc:sldMk cId="2035679202" sldId="293"/>
            <ac:spMk id="3" creationId="{0B3C8277-A817-9DA9-2592-91AA3768165A}"/>
          </ac:spMkLst>
        </pc:spChg>
        <pc:spChg chg="add del">
          <ac:chgData name="Kristin Ruckle" userId="31778da7-479e-42eb-a479-dd3498b854b0" providerId="ADAL" clId="{01820042-C333-47F9-AC32-8BF187642CD5}" dt="2023-05-17T17:03:56.037" v="5869" actId="26606"/>
          <ac:spMkLst>
            <pc:docMk/>
            <pc:sldMk cId="2035679202" sldId="293"/>
            <ac:spMk id="8" creationId="{12ABE273-A57A-4523-99C5-F4D7F4511094}"/>
          </ac:spMkLst>
        </pc:spChg>
        <pc:spChg chg="add del">
          <ac:chgData name="Kristin Ruckle" userId="31778da7-479e-42eb-a479-dd3498b854b0" providerId="ADAL" clId="{01820042-C333-47F9-AC32-8BF187642CD5}" dt="2023-05-17T17:03:53.903" v="5867" actId="26606"/>
          <ac:spMkLst>
            <pc:docMk/>
            <pc:sldMk cId="2035679202" sldId="293"/>
            <ac:spMk id="9" creationId="{91A62574-A8C3-43CD-8CCE-E161A907A471}"/>
          </ac:spMkLst>
        </pc:spChg>
        <pc:spChg chg="add del">
          <ac:chgData name="Kristin Ruckle" userId="31778da7-479e-42eb-a479-dd3498b854b0" providerId="ADAL" clId="{01820042-C333-47F9-AC32-8BF187642CD5}" dt="2023-05-17T17:03:56.037" v="5869" actId="26606"/>
          <ac:spMkLst>
            <pc:docMk/>
            <pc:sldMk cId="2035679202" sldId="293"/>
            <ac:spMk id="10" creationId="{21A15CF5-392D-404A-8095-DD2085F2FBA3}"/>
          </ac:spMkLst>
        </pc:spChg>
        <pc:spChg chg="add del">
          <ac:chgData name="Kristin Ruckle" userId="31778da7-479e-42eb-a479-dd3498b854b0" providerId="ADAL" clId="{01820042-C333-47F9-AC32-8BF187642CD5}" dt="2023-05-17T17:03:53.903" v="5867" actId="26606"/>
          <ac:spMkLst>
            <pc:docMk/>
            <pc:sldMk cId="2035679202" sldId="293"/>
            <ac:spMk id="11" creationId="{1A2F5F07-34E6-4B28-8D8B-C76C7BD77276}"/>
          </ac:spMkLst>
        </pc:spChg>
        <pc:spChg chg="add">
          <ac:chgData name="Kristin Ruckle" userId="31778da7-479e-42eb-a479-dd3498b854b0" providerId="ADAL" clId="{01820042-C333-47F9-AC32-8BF187642CD5}" dt="2023-05-17T17:04:23.193" v="5872" actId="26606"/>
          <ac:spMkLst>
            <pc:docMk/>
            <pc:sldMk cId="2035679202" sldId="293"/>
            <ac:spMk id="16" creationId="{8E8DBDA3-652C-4F87-B53B-7F73AC8F4FF9}"/>
          </ac:spMkLst>
        </pc:spChg>
        <pc:spChg chg="add">
          <ac:chgData name="Kristin Ruckle" userId="31778da7-479e-42eb-a479-dd3498b854b0" providerId="ADAL" clId="{01820042-C333-47F9-AC32-8BF187642CD5}" dt="2023-05-17T17:04:23.193" v="5872" actId="26606"/>
          <ac:spMkLst>
            <pc:docMk/>
            <pc:sldMk cId="2035679202" sldId="293"/>
            <ac:spMk id="17" creationId="{42187232-3845-418F-A17C-C138F01D98AB}"/>
          </ac:spMkLst>
        </pc:spChg>
        <pc:spChg chg="add del">
          <ac:chgData name="Kristin Ruckle" userId="31778da7-479e-42eb-a479-dd3498b854b0" providerId="ADAL" clId="{01820042-C333-47F9-AC32-8BF187642CD5}" dt="2023-05-17T17:07:04.012" v="5887" actId="26606"/>
          <ac:spMkLst>
            <pc:docMk/>
            <pc:sldMk cId="2035679202" sldId="293"/>
            <ac:spMk id="18" creationId="{0B3C8277-A817-9DA9-2592-91AA3768165A}"/>
          </ac:spMkLst>
        </pc:spChg>
        <pc:graphicFrameChg chg="add del">
          <ac:chgData name="Kristin Ruckle" userId="31778da7-479e-42eb-a479-dd3498b854b0" providerId="ADAL" clId="{01820042-C333-47F9-AC32-8BF187642CD5}" dt="2023-05-17T17:04:23.193" v="5871" actId="26606"/>
          <ac:graphicFrameMkLst>
            <pc:docMk/>
            <pc:sldMk cId="2035679202" sldId="293"/>
            <ac:graphicFrameMk id="14" creationId="{5F38594F-2CCF-DABC-0625-3094D617CE6A}"/>
          </ac:graphicFrameMkLst>
        </pc:graphicFrameChg>
        <pc:graphicFrameChg chg="add del">
          <ac:chgData name="Kristin Ruckle" userId="31778da7-479e-42eb-a479-dd3498b854b0" providerId="ADAL" clId="{01820042-C333-47F9-AC32-8BF187642CD5}" dt="2023-05-17T17:06:36.190" v="5881" actId="26606"/>
          <ac:graphicFrameMkLst>
            <pc:docMk/>
            <pc:sldMk cId="2035679202" sldId="293"/>
            <ac:graphicFrameMk id="1028" creationId="{FA449B69-E6BE-5CC6-97A7-27914E5EA2FF}"/>
          </ac:graphicFrameMkLst>
        </pc:graphicFrameChg>
        <pc:graphicFrameChg chg="add del">
          <ac:chgData name="Kristin Ruckle" userId="31778da7-479e-42eb-a479-dd3498b854b0" providerId="ADAL" clId="{01820042-C333-47F9-AC32-8BF187642CD5}" dt="2023-05-17T17:06:42.359" v="5883" actId="26606"/>
          <ac:graphicFrameMkLst>
            <pc:docMk/>
            <pc:sldMk cId="2035679202" sldId="293"/>
            <ac:graphicFrameMk id="1030" creationId="{422F1224-04F9-AC21-3F27-7220CBB4B936}"/>
          </ac:graphicFrameMkLst>
        </pc:graphicFrameChg>
        <pc:graphicFrameChg chg="add del">
          <ac:chgData name="Kristin Ruckle" userId="31778da7-479e-42eb-a479-dd3498b854b0" providerId="ADAL" clId="{01820042-C333-47F9-AC32-8BF187642CD5}" dt="2023-05-17T17:06:54.246" v="5885" actId="26606"/>
          <ac:graphicFrameMkLst>
            <pc:docMk/>
            <pc:sldMk cId="2035679202" sldId="293"/>
            <ac:graphicFrameMk id="1032" creationId="{04DC42A2-B9A6-9AB8-D841-4F0B4D758A94}"/>
          </ac:graphicFrameMkLst>
        </pc:graphicFrameChg>
        <pc:graphicFrameChg chg="add del">
          <ac:chgData name="Kristin Ruckle" userId="31778da7-479e-42eb-a479-dd3498b854b0" providerId="ADAL" clId="{01820042-C333-47F9-AC32-8BF187642CD5}" dt="2023-05-17T17:07:04.012" v="5887" actId="26606"/>
          <ac:graphicFrameMkLst>
            <pc:docMk/>
            <pc:sldMk cId="2035679202" sldId="293"/>
            <ac:graphicFrameMk id="1034" creationId="{FA449B69-E6BE-5CC6-97A7-27914E5EA2FF}"/>
          </ac:graphicFrameMkLst>
        </pc:graphicFrameChg>
        <pc:picChg chg="add del">
          <ac:chgData name="Kristin Ruckle" userId="31778da7-479e-42eb-a479-dd3498b854b0" providerId="ADAL" clId="{01820042-C333-47F9-AC32-8BF187642CD5}" dt="2023-05-17T17:03:53.903" v="5867" actId="26606"/>
          <ac:picMkLst>
            <pc:docMk/>
            <pc:sldMk cId="2035679202" sldId="293"/>
            <ac:picMk id="5" creationId="{F5649E05-59F9-762D-724C-5088DEB98929}"/>
          </ac:picMkLst>
        </pc:picChg>
        <pc:picChg chg="add mod">
          <ac:chgData name="Kristin Ruckle" userId="31778da7-479e-42eb-a479-dd3498b854b0" providerId="ADAL" clId="{01820042-C333-47F9-AC32-8BF187642CD5}" dt="2023-05-17T17:05:55.513" v="5879" actId="1076"/>
          <ac:picMkLst>
            <pc:docMk/>
            <pc:sldMk cId="2035679202" sldId="293"/>
            <ac:picMk id="1026" creationId="{F29D1BEF-6221-2E16-0298-C3B84999CC2F}"/>
          </ac:picMkLst>
        </pc:picChg>
        <pc:cxnChg chg="add del">
          <ac:chgData name="Kristin Ruckle" userId="31778da7-479e-42eb-a479-dd3498b854b0" providerId="ADAL" clId="{01820042-C333-47F9-AC32-8BF187642CD5}" dt="2023-05-17T17:03:56.037" v="5869" actId="26606"/>
          <ac:cxnSpMkLst>
            <pc:docMk/>
            <pc:sldMk cId="2035679202" sldId="293"/>
            <ac:cxnSpMk id="12" creationId="{3D0F74E7-7AA9-4171-BCD1-C325B7632D04}"/>
          </ac:cxnSpMkLst>
        </pc:cxnChg>
      </pc:sldChg>
      <pc:sldChg chg="addSp delSp modSp new mod setBg modAnim">
        <pc:chgData name="Kristin Ruckle" userId="31778da7-479e-42eb-a479-dd3498b854b0" providerId="ADAL" clId="{01820042-C333-47F9-AC32-8BF187642CD5}" dt="2023-05-17T17:16:42.925" v="6005"/>
        <pc:sldMkLst>
          <pc:docMk/>
          <pc:sldMk cId="2451746656" sldId="294"/>
        </pc:sldMkLst>
        <pc:spChg chg="mod">
          <ac:chgData name="Kristin Ruckle" userId="31778da7-479e-42eb-a479-dd3498b854b0" providerId="ADAL" clId="{01820042-C333-47F9-AC32-8BF187642CD5}" dt="2023-05-17T17:15:59.007" v="5999" actId="27636"/>
          <ac:spMkLst>
            <pc:docMk/>
            <pc:sldMk cId="2451746656" sldId="294"/>
            <ac:spMk id="2" creationId="{A6927EC5-9850-BA41-A1A1-2904902D7C28}"/>
          </ac:spMkLst>
        </pc:spChg>
        <pc:spChg chg="add del mod">
          <ac:chgData name="Kristin Ruckle" userId="31778da7-479e-42eb-a479-dd3498b854b0" providerId="ADAL" clId="{01820042-C333-47F9-AC32-8BF187642CD5}" dt="2023-05-17T17:13:37.085" v="5993" actId="26606"/>
          <ac:spMkLst>
            <pc:docMk/>
            <pc:sldMk cId="2451746656" sldId="294"/>
            <ac:spMk id="3" creationId="{22D26140-4555-AB4B-0EBA-A52202533E4E}"/>
          </ac:spMkLst>
        </pc:spChg>
        <pc:spChg chg="add del">
          <ac:chgData name="Kristin Ruckle" userId="31778da7-479e-42eb-a479-dd3498b854b0" providerId="ADAL" clId="{01820042-C333-47F9-AC32-8BF187642CD5}" dt="2023-05-17T17:13:37.069" v="5992" actId="26606"/>
          <ac:spMkLst>
            <pc:docMk/>
            <pc:sldMk cId="2451746656" sldId="294"/>
            <ac:spMk id="7" creationId="{F28D9B36-75B9-4435-83E6-0A9C81A12E95}"/>
          </ac:spMkLst>
        </pc:spChg>
        <pc:spChg chg="add del">
          <ac:chgData name="Kristin Ruckle" userId="31778da7-479e-42eb-a479-dd3498b854b0" providerId="ADAL" clId="{01820042-C333-47F9-AC32-8BF187642CD5}" dt="2023-05-17T17:12:44.442" v="5984" actId="26606"/>
          <ac:spMkLst>
            <pc:docMk/>
            <pc:sldMk cId="2451746656" sldId="294"/>
            <ac:spMk id="9" creationId="{8E487A7A-15F8-4EF6-BA1F-30C51E6EC727}"/>
          </ac:spMkLst>
        </pc:spChg>
        <pc:spChg chg="add del">
          <ac:chgData name="Kristin Ruckle" userId="31778da7-479e-42eb-a479-dd3498b854b0" providerId="ADAL" clId="{01820042-C333-47F9-AC32-8BF187642CD5}" dt="2023-05-17T17:12:44.442" v="5984" actId="26606"/>
          <ac:spMkLst>
            <pc:docMk/>
            <pc:sldMk cId="2451746656" sldId="294"/>
            <ac:spMk id="11" creationId="{36EFDBF8-A3DC-4DA8-9F33-E9107E70EE4F}"/>
          </ac:spMkLst>
        </pc:spChg>
        <pc:spChg chg="add">
          <ac:chgData name="Kristin Ruckle" userId="31778da7-479e-42eb-a479-dd3498b854b0" providerId="ADAL" clId="{01820042-C333-47F9-AC32-8BF187642CD5}" dt="2023-05-17T17:15:49.197" v="5996" actId="26606"/>
          <ac:spMkLst>
            <pc:docMk/>
            <pc:sldMk cId="2451746656" sldId="294"/>
            <ac:spMk id="12" creationId="{809C0BCD-BEE9-423F-A51C-BCCD8E5EAADA}"/>
          </ac:spMkLst>
        </pc:spChg>
        <pc:spChg chg="add del">
          <ac:chgData name="Kristin Ruckle" userId="31778da7-479e-42eb-a479-dd3498b854b0" providerId="ADAL" clId="{01820042-C333-47F9-AC32-8BF187642CD5}" dt="2023-05-17T17:12:44.442" v="5984" actId="26606"/>
          <ac:spMkLst>
            <pc:docMk/>
            <pc:sldMk cId="2451746656" sldId="294"/>
            <ac:spMk id="13" creationId="{E5332A3D-96DF-4962-8D36-3CA071EED96F}"/>
          </ac:spMkLst>
        </pc:spChg>
        <pc:spChg chg="add">
          <ac:chgData name="Kristin Ruckle" userId="31778da7-479e-42eb-a479-dd3498b854b0" providerId="ADAL" clId="{01820042-C333-47F9-AC32-8BF187642CD5}" dt="2023-05-17T17:15:49.197" v="5996" actId="26606"/>
          <ac:spMkLst>
            <pc:docMk/>
            <pc:sldMk cId="2451746656" sldId="294"/>
            <ac:spMk id="14" creationId="{9998D094-42B2-42BA-AA14-E8FBE073A5D8}"/>
          </ac:spMkLst>
        </pc:spChg>
        <pc:spChg chg="add del">
          <ac:chgData name="Kristin Ruckle" userId="31778da7-479e-42eb-a479-dd3498b854b0" providerId="ADAL" clId="{01820042-C333-47F9-AC32-8BF187642CD5}" dt="2023-05-17T17:12:49.939" v="5986" actId="26606"/>
          <ac:spMkLst>
            <pc:docMk/>
            <pc:sldMk cId="2451746656" sldId="294"/>
            <ac:spMk id="15" creationId="{8E487A7A-15F8-4EF6-BA1F-30C51E6EC727}"/>
          </ac:spMkLst>
        </pc:spChg>
        <pc:spChg chg="add del">
          <ac:chgData name="Kristin Ruckle" userId="31778da7-479e-42eb-a479-dd3498b854b0" providerId="ADAL" clId="{01820042-C333-47F9-AC32-8BF187642CD5}" dt="2023-05-17T17:12:49.939" v="5986" actId="26606"/>
          <ac:spMkLst>
            <pc:docMk/>
            <pc:sldMk cId="2451746656" sldId="294"/>
            <ac:spMk id="16" creationId="{36EFDBF8-A3DC-4DA8-9F33-E9107E70EE4F}"/>
          </ac:spMkLst>
        </pc:spChg>
        <pc:spChg chg="add del">
          <ac:chgData name="Kristin Ruckle" userId="31778da7-479e-42eb-a479-dd3498b854b0" providerId="ADAL" clId="{01820042-C333-47F9-AC32-8BF187642CD5}" dt="2023-05-17T17:12:49.939" v="5986" actId="26606"/>
          <ac:spMkLst>
            <pc:docMk/>
            <pc:sldMk cId="2451746656" sldId="294"/>
            <ac:spMk id="17" creationId="{E5332A3D-96DF-4962-8D36-3CA071EED96F}"/>
          </ac:spMkLst>
        </pc:spChg>
        <pc:spChg chg="add">
          <ac:chgData name="Kristin Ruckle" userId="31778da7-479e-42eb-a479-dd3498b854b0" providerId="ADAL" clId="{01820042-C333-47F9-AC32-8BF187642CD5}" dt="2023-05-17T17:15:49.197" v="5996" actId="26606"/>
          <ac:spMkLst>
            <pc:docMk/>
            <pc:sldMk cId="2451746656" sldId="294"/>
            <ac:spMk id="21" creationId="{F7726A94-1EF0-4D91-B7BF-C033E3D6E51B}"/>
          </ac:spMkLst>
        </pc:spChg>
        <pc:spChg chg="add del">
          <ac:chgData name="Kristin Ruckle" userId="31778da7-479e-42eb-a479-dd3498b854b0" providerId="ADAL" clId="{01820042-C333-47F9-AC32-8BF187642CD5}" dt="2023-05-17T17:13:25.879" v="5990" actId="26606"/>
          <ac:spMkLst>
            <pc:docMk/>
            <pc:sldMk cId="2451746656" sldId="294"/>
            <ac:spMk id="22" creationId="{4B54C89A-2D0B-4062-BF97-CA51B69D7B96}"/>
          </ac:spMkLst>
        </pc:spChg>
        <pc:spChg chg="add del">
          <ac:chgData name="Kristin Ruckle" userId="31778da7-479e-42eb-a479-dd3498b854b0" providerId="ADAL" clId="{01820042-C333-47F9-AC32-8BF187642CD5}" dt="2023-05-17T17:13:25.879" v="5990" actId="26606"/>
          <ac:spMkLst>
            <pc:docMk/>
            <pc:sldMk cId="2451746656" sldId="294"/>
            <ac:spMk id="23" creationId="{4091C99A-98BE-457D-87BD-7B9B6EDDC19D}"/>
          </ac:spMkLst>
        </pc:spChg>
        <pc:spChg chg="add del">
          <ac:chgData name="Kristin Ruckle" userId="31778da7-479e-42eb-a479-dd3498b854b0" providerId="ADAL" clId="{01820042-C333-47F9-AC32-8BF187642CD5}" dt="2023-05-17T17:13:25.879" v="5990" actId="26606"/>
          <ac:spMkLst>
            <pc:docMk/>
            <pc:sldMk cId="2451746656" sldId="294"/>
            <ac:spMk id="24" creationId="{960A769C-8991-4FDE-89A0-A218E5BF677A}"/>
          </ac:spMkLst>
        </pc:spChg>
        <pc:spChg chg="add del">
          <ac:chgData name="Kristin Ruckle" userId="31778da7-479e-42eb-a479-dd3498b854b0" providerId="ADAL" clId="{01820042-C333-47F9-AC32-8BF187642CD5}" dt="2023-05-17T17:13:25.879" v="5990" actId="26606"/>
          <ac:spMkLst>
            <pc:docMk/>
            <pc:sldMk cId="2451746656" sldId="294"/>
            <ac:spMk id="25" creationId="{855CA58E-F8D8-4DF3-B813-C2585E0AB0EC}"/>
          </ac:spMkLst>
        </pc:spChg>
        <pc:spChg chg="add">
          <ac:chgData name="Kristin Ruckle" userId="31778da7-479e-42eb-a479-dd3498b854b0" providerId="ADAL" clId="{01820042-C333-47F9-AC32-8BF187642CD5}" dt="2023-05-17T17:15:49.197" v="5996" actId="26606"/>
          <ac:spMkLst>
            <pc:docMk/>
            <pc:sldMk cId="2451746656" sldId="294"/>
            <ac:spMk id="28" creationId="{24FB4153-1E3E-4AE9-8306-E8C292894B04}"/>
          </ac:spMkLst>
        </pc:spChg>
        <pc:spChg chg="add del">
          <ac:chgData name="Kristin Ruckle" userId="31778da7-479e-42eb-a479-dd3498b854b0" providerId="ADAL" clId="{01820042-C333-47F9-AC32-8BF187642CD5}" dt="2023-05-17T17:12:30.708" v="5976" actId="26606"/>
          <ac:spMkLst>
            <pc:docMk/>
            <pc:sldMk cId="2451746656" sldId="294"/>
            <ac:spMk id="2060" creationId="{8E487A7A-15F8-4EF6-BA1F-30C51E6EC727}"/>
          </ac:spMkLst>
        </pc:spChg>
        <pc:spChg chg="add del">
          <ac:chgData name="Kristin Ruckle" userId="31778da7-479e-42eb-a479-dd3498b854b0" providerId="ADAL" clId="{01820042-C333-47F9-AC32-8BF187642CD5}" dt="2023-05-17T17:12:30.708" v="5976" actId="26606"/>
          <ac:spMkLst>
            <pc:docMk/>
            <pc:sldMk cId="2451746656" sldId="294"/>
            <ac:spMk id="2061" creationId="{36EFDBF8-A3DC-4DA8-9F33-E9107E70EE4F}"/>
          </ac:spMkLst>
        </pc:spChg>
        <pc:spChg chg="add del">
          <ac:chgData name="Kristin Ruckle" userId="31778da7-479e-42eb-a479-dd3498b854b0" providerId="ADAL" clId="{01820042-C333-47F9-AC32-8BF187642CD5}" dt="2023-05-17T17:12:30.708" v="5976" actId="26606"/>
          <ac:spMkLst>
            <pc:docMk/>
            <pc:sldMk cId="2451746656" sldId="294"/>
            <ac:spMk id="2062" creationId="{E5332A3D-96DF-4962-8D36-3CA071EED96F}"/>
          </ac:spMkLst>
        </pc:spChg>
        <pc:spChg chg="add del">
          <ac:chgData name="Kristin Ruckle" userId="31778da7-479e-42eb-a479-dd3498b854b0" providerId="ADAL" clId="{01820042-C333-47F9-AC32-8BF187642CD5}" dt="2023-05-17T17:11:54.033" v="5967" actId="26606"/>
          <ac:spMkLst>
            <pc:docMk/>
            <pc:sldMk cId="2451746656" sldId="294"/>
            <ac:spMk id="2063" creationId="{293067CD-13A7-4384-B15E-5D49AF03BBA4}"/>
          </ac:spMkLst>
        </pc:spChg>
        <pc:spChg chg="add del">
          <ac:chgData name="Kristin Ruckle" userId="31778da7-479e-42eb-a479-dd3498b854b0" providerId="ADAL" clId="{01820042-C333-47F9-AC32-8BF187642CD5}" dt="2023-05-17T17:11:54.033" v="5967" actId="26606"/>
          <ac:spMkLst>
            <pc:docMk/>
            <pc:sldMk cId="2451746656" sldId="294"/>
            <ac:spMk id="2065" creationId="{42E9009C-D0E3-46ED-935B-6C1C29650EDC}"/>
          </ac:spMkLst>
        </pc:spChg>
        <pc:spChg chg="add del">
          <ac:chgData name="Kristin Ruckle" userId="31778da7-479e-42eb-a479-dd3498b854b0" providerId="ADAL" clId="{01820042-C333-47F9-AC32-8BF187642CD5}" dt="2023-05-17T17:11:57.167" v="5969" actId="26606"/>
          <ac:spMkLst>
            <pc:docMk/>
            <pc:sldMk cId="2451746656" sldId="294"/>
            <ac:spMk id="2067" creationId="{BA2EA6A6-CD0C-4CFD-8EC2-AA44F9870331}"/>
          </ac:spMkLst>
        </pc:spChg>
        <pc:spChg chg="add del">
          <ac:chgData name="Kristin Ruckle" userId="31778da7-479e-42eb-a479-dd3498b854b0" providerId="ADAL" clId="{01820042-C333-47F9-AC32-8BF187642CD5}" dt="2023-05-17T17:12:07.055" v="5971" actId="26606"/>
          <ac:spMkLst>
            <pc:docMk/>
            <pc:sldMk cId="2451746656" sldId="294"/>
            <ac:spMk id="2069" creationId="{B086532B-5A3E-44A5-A0C2-22A0DB316C40}"/>
          </ac:spMkLst>
        </pc:spChg>
        <pc:graphicFrameChg chg="add del">
          <ac:chgData name="Kristin Ruckle" userId="31778da7-479e-42eb-a479-dd3498b854b0" providerId="ADAL" clId="{01820042-C333-47F9-AC32-8BF187642CD5}" dt="2023-05-17T17:12:44.442" v="5984" actId="26606"/>
          <ac:graphicFrameMkLst>
            <pc:docMk/>
            <pc:sldMk cId="2451746656" sldId="294"/>
            <ac:graphicFrameMk id="6" creationId="{E7164A32-9F8A-FA41-F636-84A7EC75B25C}"/>
          </ac:graphicFrameMkLst>
        </pc:graphicFrameChg>
        <pc:graphicFrameChg chg="add mod modGraphic">
          <ac:chgData name="Kristin Ruckle" userId="31778da7-479e-42eb-a479-dd3498b854b0" providerId="ADAL" clId="{01820042-C333-47F9-AC32-8BF187642CD5}" dt="2023-05-17T17:16:18.413" v="6001" actId="26606"/>
          <ac:graphicFrameMkLst>
            <pc:docMk/>
            <pc:sldMk cId="2451746656" sldId="294"/>
            <ac:graphicFrameMk id="10" creationId="{F5B40C63-DE7F-942C-EE2C-069C7003B099}"/>
          </ac:graphicFrameMkLst>
        </pc:graphicFrameChg>
        <pc:graphicFrameChg chg="add del">
          <ac:chgData name="Kristin Ruckle" userId="31778da7-479e-42eb-a479-dd3498b854b0" providerId="ADAL" clId="{01820042-C333-47F9-AC32-8BF187642CD5}" dt="2023-05-17T17:12:49.939" v="5986" actId="26606"/>
          <ac:graphicFrameMkLst>
            <pc:docMk/>
            <pc:sldMk cId="2451746656" sldId="294"/>
            <ac:graphicFrameMk id="18" creationId="{49E55F47-AC0A-E24E-6661-8AC7BE8D9E2B}"/>
          </ac:graphicFrameMkLst>
        </pc:graphicFrameChg>
        <pc:graphicFrameChg chg="add del">
          <ac:chgData name="Kristin Ruckle" userId="31778da7-479e-42eb-a479-dd3498b854b0" providerId="ADAL" clId="{01820042-C333-47F9-AC32-8BF187642CD5}" dt="2023-05-17T17:13:15.314" v="5988" actId="26606"/>
          <ac:graphicFrameMkLst>
            <pc:docMk/>
            <pc:sldMk cId="2451746656" sldId="294"/>
            <ac:graphicFrameMk id="20" creationId="{DB2C459D-6A7C-25D7-7731-D9AF371A77F7}"/>
          </ac:graphicFrameMkLst>
        </pc:graphicFrameChg>
        <pc:graphicFrameChg chg="add del">
          <ac:chgData name="Kristin Ruckle" userId="31778da7-479e-42eb-a479-dd3498b854b0" providerId="ADAL" clId="{01820042-C333-47F9-AC32-8BF187642CD5}" dt="2023-05-17T17:13:25.879" v="5990" actId="26606"/>
          <ac:graphicFrameMkLst>
            <pc:docMk/>
            <pc:sldMk cId="2451746656" sldId="294"/>
            <ac:graphicFrameMk id="26" creationId="{835EBDA9-C21C-E0CF-69B0-1AC76FFE8207}"/>
          </ac:graphicFrameMkLst>
        </pc:graphicFrameChg>
        <pc:graphicFrameChg chg="add del">
          <ac:chgData name="Kristin Ruckle" userId="31778da7-479e-42eb-a479-dd3498b854b0" providerId="ADAL" clId="{01820042-C333-47F9-AC32-8BF187642CD5}" dt="2023-05-17T17:10:53.055" v="5956" actId="26606"/>
          <ac:graphicFrameMkLst>
            <pc:docMk/>
            <pc:sldMk cId="2451746656" sldId="294"/>
            <ac:graphicFrameMk id="2052" creationId="{C1C01274-041A-CDC9-AAE4-918C5F3DF36B}"/>
          </ac:graphicFrameMkLst>
        </pc:graphicFrameChg>
        <pc:graphicFrameChg chg="add del">
          <ac:chgData name="Kristin Ruckle" userId="31778da7-479e-42eb-a479-dd3498b854b0" providerId="ADAL" clId="{01820042-C333-47F9-AC32-8BF187642CD5}" dt="2023-05-17T17:10:56.949" v="5958" actId="26606"/>
          <ac:graphicFrameMkLst>
            <pc:docMk/>
            <pc:sldMk cId="2451746656" sldId="294"/>
            <ac:graphicFrameMk id="2054" creationId="{787E4B3F-4543-ACB8-DDE9-AD370CA82D3C}"/>
          </ac:graphicFrameMkLst>
        </pc:graphicFrameChg>
        <pc:graphicFrameChg chg="add del">
          <ac:chgData name="Kristin Ruckle" userId="31778da7-479e-42eb-a479-dd3498b854b0" providerId="ADAL" clId="{01820042-C333-47F9-AC32-8BF187642CD5}" dt="2023-05-17T17:11:01.940" v="5960" actId="26606"/>
          <ac:graphicFrameMkLst>
            <pc:docMk/>
            <pc:sldMk cId="2451746656" sldId="294"/>
            <ac:graphicFrameMk id="2056" creationId="{FCEFC19A-F22F-6FDB-FDFE-2BF66D4FA0D1}"/>
          </ac:graphicFrameMkLst>
        </pc:graphicFrameChg>
        <pc:graphicFrameChg chg="add del mod ord modGraphic">
          <ac:chgData name="Kristin Ruckle" userId="31778da7-479e-42eb-a479-dd3498b854b0" providerId="ADAL" clId="{01820042-C333-47F9-AC32-8BF187642CD5}" dt="2023-05-17T17:12:33.268" v="5980" actId="26606"/>
          <ac:graphicFrameMkLst>
            <pc:docMk/>
            <pc:sldMk cId="2451746656" sldId="294"/>
            <ac:graphicFrameMk id="2058" creationId="{787E4B3F-4543-ACB8-DDE9-AD370CA82D3C}"/>
          </ac:graphicFrameMkLst>
        </pc:graphicFrameChg>
        <pc:picChg chg="add del">
          <ac:chgData name="Kristin Ruckle" userId="31778da7-479e-42eb-a479-dd3498b854b0" providerId="ADAL" clId="{01820042-C333-47F9-AC32-8BF187642CD5}" dt="2023-05-17T17:09:36.375" v="5930" actId="21"/>
          <ac:picMkLst>
            <pc:docMk/>
            <pc:sldMk cId="2451746656" sldId="294"/>
            <ac:picMk id="4" creationId="{06DDAE67-E6B3-FA6A-6A38-8A4AF2CE3EB6}"/>
          </ac:picMkLst>
        </pc:picChg>
        <pc:picChg chg="add del mod">
          <ac:chgData name="Kristin Ruckle" userId="31778da7-479e-42eb-a479-dd3498b854b0" providerId="ADAL" clId="{01820042-C333-47F9-AC32-8BF187642CD5}" dt="2023-05-17T17:12:31.901" v="5978"/>
          <ac:picMkLst>
            <pc:docMk/>
            <pc:sldMk cId="2451746656" sldId="294"/>
            <ac:picMk id="5" creationId="{26FBE56A-EEFD-7811-BBC9-20DF980225FA}"/>
          </ac:picMkLst>
        </pc:picChg>
        <pc:picChg chg="add del">
          <ac:chgData name="Kristin Ruckle" userId="31778da7-479e-42eb-a479-dd3498b854b0" providerId="ADAL" clId="{01820042-C333-47F9-AC32-8BF187642CD5}" dt="2023-05-17T17:13:37.069" v="5992" actId="26606"/>
          <ac:picMkLst>
            <pc:docMk/>
            <pc:sldMk cId="2451746656" sldId="294"/>
            <ac:picMk id="8" creationId="{A54E6FF1-1C64-5995-6E76-C59D1A74E669}"/>
          </ac:picMkLst>
        </pc:picChg>
        <pc:picChg chg="add del mod">
          <ac:chgData name="Kristin Ruckle" userId="31778da7-479e-42eb-a479-dd3498b854b0" providerId="ADAL" clId="{01820042-C333-47F9-AC32-8BF187642CD5}" dt="2023-05-17T17:12:36.704" v="5982"/>
          <ac:picMkLst>
            <pc:docMk/>
            <pc:sldMk cId="2451746656" sldId="294"/>
            <ac:picMk id="2050" creationId="{BBBAC55C-C71B-01DF-8B14-4EC8295E0381}"/>
          </ac:picMkLst>
        </pc:picChg>
        <pc:cxnChg chg="add">
          <ac:chgData name="Kristin Ruckle" userId="31778da7-479e-42eb-a479-dd3498b854b0" providerId="ADAL" clId="{01820042-C333-47F9-AC32-8BF187642CD5}" dt="2023-05-17T17:15:49.197" v="5996" actId="26606"/>
          <ac:cxnSpMkLst>
            <pc:docMk/>
            <pc:sldMk cId="2451746656" sldId="294"/>
            <ac:cxnSpMk id="19" creationId="{8465D64B-59F4-4BDC-B833-A17EF1E04697}"/>
          </ac:cxnSpMkLst>
        </pc:cxnChg>
        <pc:cxnChg chg="add">
          <ac:chgData name="Kristin Ruckle" userId="31778da7-479e-42eb-a479-dd3498b854b0" providerId="ADAL" clId="{01820042-C333-47F9-AC32-8BF187642CD5}" dt="2023-05-17T17:15:49.197" v="5996" actId="26606"/>
          <ac:cxnSpMkLst>
            <pc:docMk/>
            <pc:sldMk cId="2451746656" sldId="294"/>
            <ac:cxnSpMk id="27" creationId="{98F0650C-11DF-45E6-8EC2-E3B298F0D80A}"/>
          </ac:cxnSpMkLst>
        </pc:cxnChg>
      </pc:sldChg>
      <pc:sldChg chg="addSp modSp new mod setBg modAnim">
        <pc:chgData name="Kristin Ruckle" userId="31778da7-479e-42eb-a479-dd3498b854b0" providerId="ADAL" clId="{01820042-C333-47F9-AC32-8BF187642CD5}" dt="2023-05-17T17:33:01.608" v="6114" actId="14100"/>
        <pc:sldMkLst>
          <pc:docMk/>
          <pc:sldMk cId="3681088188" sldId="295"/>
        </pc:sldMkLst>
        <pc:spChg chg="mod">
          <ac:chgData name="Kristin Ruckle" userId="31778da7-479e-42eb-a479-dd3498b854b0" providerId="ADAL" clId="{01820042-C333-47F9-AC32-8BF187642CD5}" dt="2023-05-17T17:33:01.608" v="6114" actId="14100"/>
          <ac:spMkLst>
            <pc:docMk/>
            <pc:sldMk cId="3681088188" sldId="295"/>
            <ac:spMk id="2" creationId="{7DBC5E32-177C-599B-7765-BDFABFB85DBC}"/>
          </ac:spMkLst>
        </pc:spChg>
        <pc:spChg chg="mod ord">
          <ac:chgData name="Kristin Ruckle" userId="31778da7-479e-42eb-a479-dd3498b854b0" providerId="ADAL" clId="{01820042-C333-47F9-AC32-8BF187642CD5}" dt="2023-05-17T17:25:06.144" v="6050" actId="27636"/>
          <ac:spMkLst>
            <pc:docMk/>
            <pc:sldMk cId="3681088188" sldId="295"/>
            <ac:spMk id="3" creationId="{CF343143-30BC-11B8-DE55-70A912B2F982}"/>
          </ac:spMkLst>
        </pc:spChg>
        <pc:spChg chg="add">
          <ac:chgData name="Kristin Ruckle" userId="31778da7-479e-42eb-a479-dd3498b854b0" providerId="ADAL" clId="{01820042-C333-47F9-AC32-8BF187642CD5}" dt="2023-05-17T17:24:11.421" v="6048" actId="26606"/>
          <ac:spMkLst>
            <pc:docMk/>
            <pc:sldMk cId="3681088188" sldId="295"/>
            <ac:spMk id="9" creationId="{BA2EA6A6-CD0C-4CFD-8EC2-AA44F9870331}"/>
          </ac:spMkLst>
        </pc:spChg>
        <pc:picChg chg="add mod">
          <ac:chgData name="Kristin Ruckle" userId="31778da7-479e-42eb-a479-dd3498b854b0" providerId="ADAL" clId="{01820042-C333-47F9-AC32-8BF187642CD5}" dt="2023-05-17T17:26:01.103" v="6055" actId="1440"/>
          <ac:picMkLst>
            <pc:docMk/>
            <pc:sldMk cId="3681088188" sldId="295"/>
            <ac:picMk id="4" creationId="{7D309225-C944-2F04-E0A1-2976B37F4693}"/>
          </ac:picMkLst>
        </pc:picChg>
      </pc:sldChg>
      <pc:sldChg chg="addSp modSp new mod setBg modAnim">
        <pc:chgData name="Kristin Ruckle" userId="31778da7-479e-42eb-a479-dd3498b854b0" providerId="ADAL" clId="{01820042-C333-47F9-AC32-8BF187642CD5}" dt="2023-05-17T17:33:14.387" v="6119" actId="27636"/>
        <pc:sldMkLst>
          <pc:docMk/>
          <pc:sldMk cId="3701553658" sldId="296"/>
        </pc:sldMkLst>
        <pc:spChg chg="mod">
          <ac:chgData name="Kristin Ruckle" userId="31778da7-479e-42eb-a479-dd3498b854b0" providerId="ADAL" clId="{01820042-C333-47F9-AC32-8BF187642CD5}" dt="2023-05-17T17:32:56.286" v="6113" actId="14100"/>
          <ac:spMkLst>
            <pc:docMk/>
            <pc:sldMk cId="3701553658" sldId="296"/>
            <ac:spMk id="2" creationId="{4652DAFF-3195-84D9-8F28-3214EF26BB2D}"/>
          </ac:spMkLst>
        </pc:spChg>
        <pc:spChg chg="mod ord">
          <ac:chgData name="Kristin Ruckle" userId="31778da7-479e-42eb-a479-dd3498b854b0" providerId="ADAL" clId="{01820042-C333-47F9-AC32-8BF187642CD5}" dt="2023-05-17T17:33:14.387" v="6119" actId="27636"/>
          <ac:spMkLst>
            <pc:docMk/>
            <pc:sldMk cId="3701553658" sldId="296"/>
            <ac:spMk id="3" creationId="{E9868F18-D690-CE6C-3556-2AE8FF23AB13}"/>
          </ac:spMkLst>
        </pc:spChg>
        <pc:spChg chg="add">
          <ac:chgData name="Kristin Ruckle" userId="31778da7-479e-42eb-a479-dd3498b854b0" providerId="ADAL" clId="{01820042-C333-47F9-AC32-8BF187642CD5}" dt="2023-05-17T17:31:17.236" v="6099" actId="26606"/>
          <ac:spMkLst>
            <pc:docMk/>
            <pc:sldMk cId="3701553658" sldId="296"/>
            <ac:spMk id="10" creationId="{BA2EA6A6-CD0C-4CFD-8EC2-AA44F9870331}"/>
          </ac:spMkLst>
        </pc:spChg>
        <pc:picChg chg="add mod">
          <ac:chgData name="Kristin Ruckle" userId="31778da7-479e-42eb-a479-dd3498b854b0" providerId="ADAL" clId="{01820042-C333-47F9-AC32-8BF187642CD5}" dt="2023-05-17T17:31:46.230" v="6103" actId="1440"/>
          <ac:picMkLst>
            <pc:docMk/>
            <pc:sldMk cId="3701553658" sldId="296"/>
            <ac:picMk id="5" creationId="{4F52A9E0-6630-CE3C-B7BA-5AC836630370}"/>
          </ac:picMkLst>
        </pc:picChg>
      </pc:sldChg>
      <pc:sldChg chg="addSp delSp modSp new mod setBg modAnim">
        <pc:chgData name="Kristin Ruckle" userId="31778da7-479e-42eb-a479-dd3498b854b0" providerId="ADAL" clId="{01820042-C333-47F9-AC32-8BF187642CD5}" dt="2023-05-17T17:45:56.598" v="6239" actId="1076"/>
        <pc:sldMkLst>
          <pc:docMk/>
          <pc:sldMk cId="904607599" sldId="297"/>
        </pc:sldMkLst>
        <pc:spChg chg="mod">
          <ac:chgData name="Kristin Ruckle" userId="31778da7-479e-42eb-a479-dd3498b854b0" providerId="ADAL" clId="{01820042-C333-47F9-AC32-8BF187642CD5}" dt="2023-05-17T17:45:56.598" v="6239" actId="1076"/>
          <ac:spMkLst>
            <pc:docMk/>
            <pc:sldMk cId="904607599" sldId="297"/>
            <ac:spMk id="2" creationId="{276B05D5-FCC7-E4DE-09B8-348B1EF3428F}"/>
          </ac:spMkLst>
        </pc:spChg>
        <pc:spChg chg="add del mod ord">
          <ac:chgData name="Kristin Ruckle" userId="31778da7-479e-42eb-a479-dd3498b854b0" providerId="ADAL" clId="{01820042-C333-47F9-AC32-8BF187642CD5}" dt="2023-05-17T17:43:35.380" v="6219" actId="26606"/>
          <ac:spMkLst>
            <pc:docMk/>
            <pc:sldMk cId="904607599" sldId="297"/>
            <ac:spMk id="3" creationId="{5160948B-4D79-C4CB-83CD-17050A8E99C9}"/>
          </ac:spMkLst>
        </pc:spChg>
        <pc:spChg chg="add">
          <ac:chgData name="Kristin Ruckle" userId="31778da7-479e-42eb-a479-dd3498b854b0" providerId="ADAL" clId="{01820042-C333-47F9-AC32-8BF187642CD5}" dt="2023-05-17T17:42:59.806" v="6214" actId="26606"/>
          <ac:spMkLst>
            <pc:docMk/>
            <pc:sldMk cId="904607599" sldId="297"/>
            <ac:spMk id="9" creationId="{E9271C28-7496-4447-8541-7B39F5E9480A}"/>
          </ac:spMkLst>
        </pc:spChg>
        <pc:graphicFrameChg chg="add del">
          <ac:chgData name="Kristin Ruckle" userId="31778da7-479e-42eb-a479-dd3498b854b0" providerId="ADAL" clId="{01820042-C333-47F9-AC32-8BF187642CD5}" dt="2023-05-17T17:43:20.773" v="6216" actId="26606"/>
          <ac:graphicFrameMkLst>
            <pc:docMk/>
            <pc:sldMk cId="904607599" sldId="297"/>
            <ac:graphicFrameMk id="11" creationId="{A7D6639C-237D-F94F-B843-BA8224937E53}"/>
          </ac:graphicFrameMkLst>
        </pc:graphicFrameChg>
        <pc:graphicFrameChg chg="add del">
          <ac:chgData name="Kristin Ruckle" userId="31778da7-479e-42eb-a479-dd3498b854b0" providerId="ADAL" clId="{01820042-C333-47F9-AC32-8BF187642CD5}" dt="2023-05-17T17:43:35.365" v="6218" actId="26606"/>
          <ac:graphicFrameMkLst>
            <pc:docMk/>
            <pc:sldMk cId="904607599" sldId="297"/>
            <ac:graphicFrameMk id="13" creationId="{FB7D5ABA-D14C-CB89-3A72-3B94D507F983}"/>
          </ac:graphicFrameMkLst>
        </pc:graphicFrameChg>
        <pc:graphicFrameChg chg="add mod">
          <ac:chgData name="Kristin Ruckle" userId="31778da7-479e-42eb-a479-dd3498b854b0" providerId="ADAL" clId="{01820042-C333-47F9-AC32-8BF187642CD5}" dt="2023-05-17T17:45:42.937" v="6238"/>
          <ac:graphicFrameMkLst>
            <pc:docMk/>
            <pc:sldMk cId="904607599" sldId="297"/>
            <ac:graphicFrameMk id="15" creationId="{A7D6639C-237D-F94F-B843-BA8224937E53}"/>
          </ac:graphicFrameMkLst>
        </pc:graphicFrameChg>
        <pc:picChg chg="add mod">
          <ac:chgData name="Kristin Ruckle" userId="31778da7-479e-42eb-a479-dd3498b854b0" providerId="ADAL" clId="{01820042-C333-47F9-AC32-8BF187642CD5}" dt="2023-05-17T17:42:59.806" v="6214" actId="26606"/>
          <ac:picMkLst>
            <pc:docMk/>
            <pc:sldMk cId="904607599" sldId="297"/>
            <ac:picMk id="4" creationId="{CC5F7E9B-72F7-ECF0-D174-7B3261C56318}"/>
          </ac:picMkLst>
        </pc:picChg>
      </pc:sldChg>
      <pc:sldChg chg="addSp modSp new mod setBg modAnim">
        <pc:chgData name="Kristin Ruckle" userId="31778da7-479e-42eb-a479-dd3498b854b0" providerId="ADAL" clId="{01820042-C333-47F9-AC32-8BF187642CD5}" dt="2023-05-30T14:42:41.834" v="10766"/>
        <pc:sldMkLst>
          <pc:docMk/>
          <pc:sldMk cId="2085106938" sldId="298"/>
        </pc:sldMkLst>
        <pc:spChg chg="mod">
          <ac:chgData name="Kristin Ruckle" userId="31778da7-479e-42eb-a479-dd3498b854b0" providerId="ADAL" clId="{01820042-C333-47F9-AC32-8BF187642CD5}" dt="2023-05-17T17:47:11.744" v="6243" actId="26606"/>
          <ac:spMkLst>
            <pc:docMk/>
            <pc:sldMk cId="2085106938" sldId="298"/>
            <ac:spMk id="2" creationId="{26F5FB80-4538-0A4F-0D03-F9C218853E62}"/>
          </ac:spMkLst>
        </pc:spChg>
        <pc:spChg chg="mod">
          <ac:chgData name="Kristin Ruckle" userId="31778da7-479e-42eb-a479-dd3498b854b0" providerId="ADAL" clId="{01820042-C333-47F9-AC32-8BF187642CD5}" dt="2023-05-17T17:47:11.744" v="6243" actId="26606"/>
          <ac:spMkLst>
            <pc:docMk/>
            <pc:sldMk cId="2085106938" sldId="298"/>
            <ac:spMk id="3" creationId="{86B9A038-BF15-75AF-1D08-86ABF57391C9}"/>
          </ac:spMkLst>
        </pc:spChg>
        <pc:spChg chg="add">
          <ac:chgData name="Kristin Ruckle" userId="31778da7-479e-42eb-a479-dd3498b854b0" providerId="ADAL" clId="{01820042-C333-47F9-AC32-8BF187642CD5}" dt="2023-05-17T17:47:11.744" v="6243" actId="26606"/>
          <ac:spMkLst>
            <pc:docMk/>
            <pc:sldMk cId="2085106938" sldId="298"/>
            <ac:spMk id="8" creationId="{7578A52D-2496-4956-A9A4-EA5C38B2F1FC}"/>
          </ac:spMkLst>
        </pc:spChg>
        <pc:spChg chg="add">
          <ac:chgData name="Kristin Ruckle" userId="31778da7-479e-42eb-a479-dd3498b854b0" providerId="ADAL" clId="{01820042-C333-47F9-AC32-8BF187642CD5}" dt="2023-05-17T17:47:11.744" v="6243" actId="26606"/>
          <ac:spMkLst>
            <pc:docMk/>
            <pc:sldMk cId="2085106938" sldId="298"/>
            <ac:spMk id="10" creationId="{9809C8E2-EF9B-4E0B-A17E-836DE0508E76}"/>
          </ac:spMkLst>
        </pc:spChg>
        <pc:spChg chg="add">
          <ac:chgData name="Kristin Ruckle" userId="31778da7-479e-42eb-a479-dd3498b854b0" providerId="ADAL" clId="{01820042-C333-47F9-AC32-8BF187642CD5}" dt="2023-05-17T17:47:11.744" v="6243" actId="26606"/>
          <ac:spMkLst>
            <pc:docMk/>
            <pc:sldMk cId="2085106938" sldId="298"/>
            <ac:spMk id="12" creationId="{61EB557E-621E-4254-B750-85274C5F4D5C}"/>
          </ac:spMkLst>
        </pc:spChg>
      </pc:sldChg>
      <pc:sldChg chg="addSp delSp modSp new mod setBg delAnim modAnim setClrOvrMap">
        <pc:chgData name="Kristin Ruckle" userId="31778da7-479e-42eb-a479-dd3498b854b0" providerId="ADAL" clId="{01820042-C333-47F9-AC32-8BF187642CD5}" dt="2023-05-30T14:43:08.474" v="10771"/>
        <pc:sldMkLst>
          <pc:docMk/>
          <pc:sldMk cId="126958848" sldId="299"/>
        </pc:sldMkLst>
        <pc:spChg chg="mod">
          <ac:chgData name="Kristin Ruckle" userId="31778da7-479e-42eb-a479-dd3498b854b0" providerId="ADAL" clId="{01820042-C333-47F9-AC32-8BF187642CD5}" dt="2023-05-17T17:51:48.689" v="6310" actId="114"/>
          <ac:spMkLst>
            <pc:docMk/>
            <pc:sldMk cId="126958848" sldId="299"/>
            <ac:spMk id="2" creationId="{3BEB463D-03A6-F7F8-C191-FC693667017B}"/>
          </ac:spMkLst>
        </pc:spChg>
        <pc:spChg chg="add del mod">
          <ac:chgData name="Kristin Ruckle" userId="31778da7-479e-42eb-a479-dd3498b854b0" providerId="ADAL" clId="{01820042-C333-47F9-AC32-8BF187642CD5}" dt="2023-05-17T17:50:56.155" v="6299" actId="26606"/>
          <ac:spMkLst>
            <pc:docMk/>
            <pc:sldMk cId="126958848" sldId="299"/>
            <ac:spMk id="3" creationId="{0DBC0195-1A71-B056-914C-2BF861956551}"/>
          </ac:spMkLst>
        </pc:spChg>
        <pc:spChg chg="add del mod">
          <ac:chgData name="Kristin Ruckle" userId="31778da7-479e-42eb-a479-dd3498b854b0" providerId="ADAL" clId="{01820042-C333-47F9-AC32-8BF187642CD5}" dt="2023-05-17T17:52:51.924" v="6315" actId="21"/>
          <ac:spMkLst>
            <pc:docMk/>
            <pc:sldMk cId="126958848" sldId="299"/>
            <ac:spMk id="4" creationId="{8C506F07-B7AB-9858-EB16-135C9C3CD06B}"/>
          </ac:spMkLst>
        </pc:spChg>
        <pc:spChg chg="add del mod">
          <ac:chgData name="Kristin Ruckle" userId="31778da7-479e-42eb-a479-dd3498b854b0" providerId="ADAL" clId="{01820042-C333-47F9-AC32-8BF187642CD5}" dt="2023-05-17T17:53:43.960" v="6317" actId="11529"/>
          <ac:spMkLst>
            <pc:docMk/>
            <pc:sldMk cId="126958848" sldId="299"/>
            <ac:spMk id="6" creationId="{04C4C5D3-3A8C-40F2-3D99-2B05C82A5F88}"/>
          </ac:spMkLst>
        </pc:spChg>
        <pc:spChg chg="add">
          <ac:chgData name="Kristin Ruckle" userId="31778da7-479e-42eb-a479-dd3498b854b0" providerId="ADAL" clId="{01820042-C333-47F9-AC32-8BF187642CD5}" dt="2023-05-17T17:50:56.155" v="6299" actId="26606"/>
          <ac:spMkLst>
            <pc:docMk/>
            <pc:sldMk cId="126958848" sldId="299"/>
            <ac:spMk id="7" creationId="{8E8DBDA3-652C-4F87-B53B-7F73AC8F4FF9}"/>
          </ac:spMkLst>
        </pc:spChg>
        <pc:spChg chg="add del">
          <ac:chgData name="Kristin Ruckle" userId="31778da7-479e-42eb-a479-dd3498b854b0" providerId="ADAL" clId="{01820042-C333-47F9-AC32-8BF187642CD5}" dt="2023-05-17T17:50:42.400" v="6296" actId="26606"/>
          <ac:spMkLst>
            <pc:docMk/>
            <pc:sldMk cId="126958848" sldId="299"/>
            <ac:spMk id="8" creationId="{12ABE273-A57A-4523-99C5-F4D7F4511094}"/>
          </ac:spMkLst>
        </pc:spChg>
        <pc:spChg chg="add">
          <ac:chgData name="Kristin Ruckle" userId="31778da7-479e-42eb-a479-dd3498b854b0" providerId="ADAL" clId="{01820042-C333-47F9-AC32-8BF187642CD5}" dt="2023-05-17T17:50:56.155" v="6299" actId="26606"/>
          <ac:spMkLst>
            <pc:docMk/>
            <pc:sldMk cId="126958848" sldId="299"/>
            <ac:spMk id="9" creationId="{42187232-3845-418F-A17C-C138F01D98AB}"/>
          </ac:spMkLst>
        </pc:spChg>
        <pc:spChg chg="add del">
          <ac:chgData name="Kristin Ruckle" userId="31778da7-479e-42eb-a479-dd3498b854b0" providerId="ADAL" clId="{01820042-C333-47F9-AC32-8BF187642CD5}" dt="2023-05-17T17:50:42.400" v="6296" actId="26606"/>
          <ac:spMkLst>
            <pc:docMk/>
            <pc:sldMk cId="126958848" sldId="299"/>
            <ac:spMk id="10" creationId="{21A15CF5-392D-404A-8095-DD2085F2FBA3}"/>
          </ac:spMkLst>
        </pc:spChg>
        <pc:spChg chg="add mod">
          <ac:chgData name="Kristin Ruckle" userId="31778da7-479e-42eb-a479-dd3498b854b0" providerId="ADAL" clId="{01820042-C333-47F9-AC32-8BF187642CD5}" dt="2023-05-17T17:51:19.459" v="6307" actId="255"/>
          <ac:spMkLst>
            <pc:docMk/>
            <pc:sldMk cId="126958848" sldId="299"/>
            <ac:spMk id="11" creationId="{0DBC0195-1A71-B056-914C-2BF861956551}"/>
          </ac:spMkLst>
        </pc:spChg>
        <pc:spChg chg="add del mod">
          <ac:chgData name="Kristin Ruckle" userId="31778da7-479e-42eb-a479-dd3498b854b0" providerId="ADAL" clId="{01820042-C333-47F9-AC32-8BF187642CD5}" dt="2023-05-17T17:54:23.864" v="6319" actId="21"/>
          <ac:spMkLst>
            <pc:docMk/>
            <pc:sldMk cId="126958848" sldId="299"/>
            <ac:spMk id="13" creationId="{6807AE9D-BBBA-735D-2B1C-F72B83D9475E}"/>
          </ac:spMkLst>
        </pc:spChg>
        <pc:spChg chg="add mod">
          <ac:chgData name="Kristin Ruckle" userId="31778da7-479e-42eb-a479-dd3498b854b0" providerId="ADAL" clId="{01820042-C333-47F9-AC32-8BF187642CD5}" dt="2023-05-17T17:56:32.005" v="6524" actId="14100"/>
          <ac:spMkLst>
            <pc:docMk/>
            <pc:sldMk cId="126958848" sldId="299"/>
            <ac:spMk id="14" creationId="{23D6CF18-63BC-88A8-6B01-10E61201B74D}"/>
          </ac:spMkLst>
        </pc:spChg>
        <pc:graphicFrameChg chg="add del">
          <ac:chgData name="Kristin Ruckle" userId="31778da7-479e-42eb-a479-dd3498b854b0" providerId="ADAL" clId="{01820042-C333-47F9-AC32-8BF187642CD5}" dt="2023-05-17T17:50:56.147" v="6298" actId="26606"/>
          <ac:graphicFrameMkLst>
            <pc:docMk/>
            <pc:sldMk cId="126958848" sldId="299"/>
            <ac:graphicFrameMk id="5" creationId="{EB905B34-EFAF-2EC9-93EC-CCF3B4B2B72D}"/>
          </ac:graphicFrameMkLst>
        </pc:graphicFrameChg>
        <pc:cxnChg chg="add del">
          <ac:chgData name="Kristin Ruckle" userId="31778da7-479e-42eb-a479-dd3498b854b0" providerId="ADAL" clId="{01820042-C333-47F9-AC32-8BF187642CD5}" dt="2023-05-17T17:50:42.400" v="6296" actId="26606"/>
          <ac:cxnSpMkLst>
            <pc:docMk/>
            <pc:sldMk cId="126958848" sldId="299"/>
            <ac:cxnSpMk id="12" creationId="{3D0F74E7-7AA9-4171-BCD1-C325B7632D04}"/>
          </ac:cxnSpMkLst>
        </pc:cxnChg>
      </pc:sldChg>
      <pc:sldChg chg="modSp new del mod">
        <pc:chgData name="Kristin Ruckle" userId="31778da7-479e-42eb-a479-dd3498b854b0" providerId="ADAL" clId="{01820042-C333-47F9-AC32-8BF187642CD5}" dt="2023-05-17T17:49:42.065" v="6255" actId="2696"/>
        <pc:sldMkLst>
          <pc:docMk/>
          <pc:sldMk cId="2619524315" sldId="299"/>
        </pc:sldMkLst>
        <pc:spChg chg="mod">
          <ac:chgData name="Kristin Ruckle" userId="31778da7-479e-42eb-a479-dd3498b854b0" providerId="ADAL" clId="{01820042-C333-47F9-AC32-8BF187642CD5}" dt="2023-05-17T17:49:38.038" v="6254" actId="20577"/>
          <ac:spMkLst>
            <pc:docMk/>
            <pc:sldMk cId="2619524315" sldId="299"/>
            <ac:spMk id="2" creationId="{587C6F47-1399-F40D-B896-E14AEDE98C27}"/>
          </ac:spMkLst>
        </pc:spChg>
      </pc:sldChg>
      <pc:sldChg chg="addSp delSp modSp new mod setBg modAnim">
        <pc:chgData name="Kristin Ruckle" userId="31778da7-479e-42eb-a479-dd3498b854b0" providerId="ADAL" clId="{01820042-C333-47F9-AC32-8BF187642CD5}" dt="2023-05-17T18:28:54.978" v="6574"/>
        <pc:sldMkLst>
          <pc:docMk/>
          <pc:sldMk cId="590349382" sldId="300"/>
        </pc:sldMkLst>
        <pc:spChg chg="mod">
          <ac:chgData name="Kristin Ruckle" userId="31778da7-479e-42eb-a479-dd3498b854b0" providerId="ADAL" clId="{01820042-C333-47F9-AC32-8BF187642CD5}" dt="2023-05-17T18:28:19.244" v="6570" actId="26606"/>
          <ac:spMkLst>
            <pc:docMk/>
            <pc:sldMk cId="590349382" sldId="300"/>
            <ac:spMk id="2" creationId="{7EC75647-C329-0D1C-9CCD-DF050B558D2D}"/>
          </ac:spMkLst>
        </pc:spChg>
        <pc:spChg chg="add del mod">
          <ac:chgData name="Kristin Ruckle" userId="31778da7-479e-42eb-a479-dd3498b854b0" providerId="ADAL" clId="{01820042-C333-47F9-AC32-8BF187642CD5}" dt="2023-05-17T18:27:33.093" v="6561" actId="26606"/>
          <ac:spMkLst>
            <pc:docMk/>
            <pc:sldMk cId="590349382" sldId="300"/>
            <ac:spMk id="3" creationId="{B7AC0503-5ECA-F457-CF11-E9F869D8A3A9}"/>
          </ac:spMkLst>
        </pc:spChg>
        <pc:graphicFrameChg chg="add del">
          <ac:chgData name="Kristin Ruckle" userId="31778da7-479e-42eb-a479-dd3498b854b0" providerId="ADAL" clId="{01820042-C333-47F9-AC32-8BF187642CD5}" dt="2023-05-17T18:27:33.077" v="6560" actId="26606"/>
          <ac:graphicFrameMkLst>
            <pc:docMk/>
            <pc:sldMk cId="590349382" sldId="300"/>
            <ac:graphicFrameMk id="6" creationId="{13FC3B75-FFF5-E128-28EC-88A6E50E43A0}"/>
          </ac:graphicFrameMkLst>
        </pc:graphicFrameChg>
        <pc:graphicFrameChg chg="add mod ord modGraphic">
          <ac:chgData name="Kristin Ruckle" userId="31778da7-479e-42eb-a479-dd3498b854b0" providerId="ADAL" clId="{01820042-C333-47F9-AC32-8BF187642CD5}" dt="2023-05-17T18:28:19.244" v="6570" actId="26606"/>
          <ac:graphicFrameMkLst>
            <pc:docMk/>
            <pc:sldMk cId="590349382" sldId="300"/>
            <ac:graphicFrameMk id="8" creationId="{393E9C0E-22C9-1B27-C54B-AE56E36191EE}"/>
          </ac:graphicFrameMkLst>
        </pc:graphicFrameChg>
        <pc:picChg chg="add mod">
          <ac:chgData name="Kristin Ruckle" userId="31778da7-479e-42eb-a479-dd3498b854b0" providerId="ADAL" clId="{01820042-C333-47F9-AC32-8BF187642CD5}" dt="2023-05-17T18:28:19.244" v="6570" actId="26606"/>
          <ac:picMkLst>
            <pc:docMk/>
            <pc:sldMk cId="590349382" sldId="300"/>
            <ac:picMk id="4" creationId="{8912BFA8-8DFC-F02C-BB58-2A5F6C408099}"/>
          </ac:picMkLst>
        </pc:picChg>
      </pc:sldChg>
      <pc:sldChg chg="addSp delSp modSp new mod modAnim">
        <pc:chgData name="Kristin Ruckle" userId="31778da7-479e-42eb-a479-dd3498b854b0" providerId="ADAL" clId="{01820042-C333-47F9-AC32-8BF187642CD5}" dt="2023-05-17T18:57:38.545" v="7194"/>
        <pc:sldMkLst>
          <pc:docMk/>
          <pc:sldMk cId="2608349294" sldId="301"/>
        </pc:sldMkLst>
        <pc:spChg chg="mod">
          <ac:chgData name="Kristin Ruckle" userId="31778da7-479e-42eb-a479-dd3498b854b0" providerId="ADAL" clId="{01820042-C333-47F9-AC32-8BF187642CD5}" dt="2023-05-17T18:37:24.578" v="6602" actId="20577"/>
          <ac:spMkLst>
            <pc:docMk/>
            <pc:sldMk cId="2608349294" sldId="301"/>
            <ac:spMk id="2" creationId="{69C71DD3-9247-FA6D-5181-81628C7DAED4}"/>
          </ac:spMkLst>
        </pc:spChg>
        <pc:spChg chg="add del mod">
          <ac:chgData name="Kristin Ruckle" userId="31778da7-479e-42eb-a479-dd3498b854b0" providerId="ADAL" clId="{01820042-C333-47F9-AC32-8BF187642CD5}" dt="2023-05-17T18:56:48.994" v="7188" actId="26606"/>
          <ac:spMkLst>
            <pc:docMk/>
            <pc:sldMk cId="2608349294" sldId="301"/>
            <ac:spMk id="3" creationId="{852D8F91-9357-D2E4-FE5C-3CAAA69C4F0B}"/>
          </ac:spMkLst>
        </pc:spChg>
        <pc:spChg chg="add mod">
          <ac:chgData name="Kristin Ruckle" userId="31778da7-479e-42eb-a479-dd3498b854b0" providerId="ADAL" clId="{01820042-C333-47F9-AC32-8BF187642CD5}" dt="2023-05-17T18:56:53.547" v="7189" actId="1076"/>
          <ac:spMkLst>
            <pc:docMk/>
            <pc:sldMk cId="2608349294" sldId="301"/>
            <ac:spMk id="4" creationId="{050BCA89-EA14-E374-618F-50A6AE7A77A4}"/>
          </ac:spMkLst>
        </pc:spChg>
        <pc:graphicFrameChg chg="add del">
          <ac:chgData name="Kristin Ruckle" userId="31778da7-479e-42eb-a479-dd3498b854b0" providerId="ADAL" clId="{01820042-C333-47F9-AC32-8BF187642CD5}" dt="2023-05-17T18:56:34.170" v="7179" actId="26606"/>
          <ac:graphicFrameMkLst>
            <pc:docMk/>
            <pc:sldMk cId="2608349294" sldId="301"/>
            <ac:graphicFrameMk id="6" creationId="{FACB854E-0DD0-55B9-D974-60D9FBC4865D}"/>
          </ac:graphicFrameMkLst>
        </pc:graphicFrameChg>
        <pc:graphicFrameChg chg="add del">
          <ac:chgData name="Kristin Ruckle" userId="31778da7-479e-42eb-a479-dd3498b854b0" providerId="ADAL" clId="{01820042-C333-47F9-AC32-8BF187642CD5}" dt="2023-05-17T18:56:43.686" v="7181" actId="26606"/>
          <ac:graphicFrameMkLst>
            <pc:docMk/>
            <pc:sldMk cId="2608349294" sldId="301"/>
            <ac:graphicFrameMk id="8" creationId="{0F36E847-E508-4EE6-6776-58F4CB438026}"/>
          </ac:graphicFrameMkLst>
        </pc:graphicFrameChg>
        <pc:graphicFrameChg chg="add del">
          <ac:chgData name="Kristin Ruckle" userId="31778da7-479e-42eb-a479-dd3498b854b0" providerId="ADAL" clId="{01820042-C333-47F9-AC32-8BF187642CD5}" dt="2023-05-17T18:56:45.790" v="7183" actId="26606"/>
          <ac:graphicFrameMkLst>
            <pc:docMk/>
            <pc:sldMk cId="2608349294" sldId="301"/>
            <ac:graphicFrameMk id="10" creationId="{FACB854E-0DD0-55B9-D974-60D9FBC4865D}"/>
          </ac:graphicFrameMkLst>
        </pc:graphicFrameChg>
        <pc:graphicFrameChg chg="add del">
          <ac:chgData name="Kristin Ruckle" userId="31778da7-479e-42eb-a479-dd3498b854b0" providerId="ADAL" clId="{01820042-C333-47F9-AC32-8BF187642CD5}" dt="2023-05-17T18:56:47.131" v="7185" actId="26606"/>
          <ac:graphicFrameMkLst>
            <pc:docMk/>
            <pc:sldMk cId="2608349294" sldId="301"/>
            <ac:graphicFrameMk id="12" creationId="{431498D5-089A-AFD1-1C19-3E5B5E2094B8}"/>
          </ac:graphicFrameMkLst>
        </pc:graphicFrameChg>
        <pc:graphicFrameChg chg="add del">
          <ac:chgData name="Kristin Ruckle" userId="31778da7-479e-42eb-a479-dd3498b854b0" providerId="ADAL" clId="{01820042-C333-47F9-AC32-8BF187642CD5}" dt="2023-05-17T18:56:48.978" v="7187" actId="26606"/>
          <ac:graphicFrameMkLst>
            <pc:docMk/>
            <pc:sldMk cId="2608349294" sldId="301"/>
            <ac:graphicFrameMk id="14" creationId="{6906F896-4673-DE0B-B651-D03F0912B840}"/>
          </ac:graphicFrameMkLst>
        </pc:graphicFrameChg>
        <pc:graphicFrameChg chg="add">
          <ac:chgData name="Kristin Ruckle" userId="31778da7-479e-42eb-a479-dd3498b854b0" providerId="ADAL" clId="{01820042-C333-47F9-AC32-8BF187642CD5}" dt="2023-05-17T18:56:48.994" v="7188" actId="26606"/>
          <ac:graphicFrameMkLst>
            <pc:docMk/>
            <pc:sldMk cId="2608349294" sldId="301"/>
            <ac:graphicFrameMk id="16" creationId="{0F36E847-E508-4EE6-6776-58F4CB438026}"/>
          </ac:graphicFrameMkLst>
        </pc:graphicFrameChg>
      </pc:sldChg>
      <pc:sldChg chg="addSp delSp modSp new mod setBg modAnim">
        <pc:chgData name="Kristin Ruckle" userId="31778da7-479e-42eb-a479-dd3498b854b0" providerId="ADAL" clId="{01820042-C333-47F9-AC32-8BF187642CD5}" dt="2023-05-17T19:06:29.770" v="7232" actId="207"/>
        <pc:sldMkLst>
          <pc:docMk/>
          <pc:sldMk cId="3517484710" sldId="302"/>
        </pc:sldMkLst>
        <pc:spChg chg="mod">
          <ac:chgData name="Kristin Ruckle" userId="31778da7-479e-42eb-a479-dd3498b854b0" providerId="ADAL" clId="{01820042-C333-47F9-AC32-8BF187642CD5}" dt="2023-05-17T19:05:31.084" v="7222" actId="115"/>
          <ac:spMkLst>
            <pc:docMk/>
            <pc:sldMk cId="3517484710" sldId="302"/>
            <ac:spMk id="2" creationId="{CB8C62CC-CE68-6341-6733-03FB48D0E4D6}"/>
          </ac:spMkLst>
        </pc:spChg>
        <pc:spChg chg="del">
          <ac:chgData name="Kristin Ruckle" userId="31778da7-479e-42eb-a479-dd3498b854b0" providerId="ADAL" clId="{01820042-C333-47F9-AC32-8BF187642CD5}" dt="2023-05-17T19:03:08.697" v="7210"/>
          <ac:spMkLst>
            <pc:docMk/>
            <pc:sldMk cId="3517484710" sldId="302"/>
            <ac:spMk id="3" creationId="{02295427-31D0-C6C1-6B25-F6CDAC5B1F8E}"/>
          </ac:spMkLst>
        </pc:spChg>
        <pc:spChg chg="add mod ord">
          <ac:chgData name="Kristin Ruckle" userId="31778da7-479e-42eb-a479-dd3498b854b0" providerId="ADAL" clId="{01820042-C333-47F9-AC32-8BF187642CD5}" dt="2023-05-17T19:06:29.770" v="7232" actId="207"/>
          <ac:spMkLst>
            <pc:docMk/>
            <pc:sldMk cId="3517484710" sldId="302"/>
            <ac:spMk id="4" creationId="{18789255-7F7B-566A-0FC1-EF04E2C7D9EF}"/>
          </ac:spMkLst>
        </pc:spChg>
        <pc:spChg chg="add">
          <ac:chgData name="Kristin Ruckle" userId="31778da7-479e-42eb-a479-dd3498b854b0" providerId="ADAL" clId="{01820042-C333-47F9-AC32-8BF187642CD5}" dt="2023-05-17T19:04:33.379" v="7221" actId="26606"/>
          <ac:spMkLst>
            <pc:docMk/>
            <pc:sldMk cId="3517484710" sldId="302"/>
            <ac:spMk id="8" creationId="{E9271C28-7496-4447-8541-7B39F5E9480A}"/>
          </ac:spMkLst>
        </pc:spChg>
        <pc:spChg chg="add del">
          <ac:chgData name="Kristin Ruckle" userId="31778da7-479e-42eb-a479-dd3498b854b0" providerId="ADAL" clId="{01820042-C333-47F9-AC32-8BF187642CD5}" dt="2023-05-17T19:04:29.580" v="7216" actId="26606"/>
          <ac:spMkLst>
            <pc:docMk/>
            <pc:sldMk cId="3517484710" sldId="302"/>
            <ac:spMk id="11" creationId="{E9271C28-7496-4447-8541-7B39F5E9480A}"/>
          </ac:spMkLst>
        </pc:spChg>
        <pc:picChg chg="add mod">
          <ac:chgData name="Kristin Ruckle" userId="31778da7-479e-42eb-a479-dd3498b854b0" providerId="ADAL" clId="{01820042-C333-47F9-AC32-8BF187642CD5}" dt="2023-05-17T19:05:48.325" v="7226" actId="1076"/>
          <ac:picMkLst>
            <pc:docMk/>
            <pc:sldMk cId="3517484710" sldId="302"/>
            <ac:picMk id="6" creationId="{0540AB19-427E-F9E1-319C-7689A9E2452D}"/>
          </ac:picMkLst>
        </pc:picChg>
      </pc:sldChg>
      <pc:sldChg chg="addSp delSp modSp new mod setBg modAnim">
        <pc:chgData name="Kristin Ruckle" userId="31778da7-479e-42eb-a479-dd3498b854b0" providerId="ADAL" clId="{01820042-C333-47F9-AC32-8BF187642CD5}" dt="2023-05-17T19:13:14.576" v="7362"/>
        <pc:sldMkLst>
          <pc:docMk/>
          <pc:sldMk cId="2764512760" sldId="303"/>
        </pc:sldMkLst>
        <pc:spChg chg="mod">
          <ac:chgData name="Kristin Ruckle" userId="31778da7-479e-42eb-a479-dd3498b854b0" providerId="ADAL" clId="{01820042-C333-47F9-AC32-8BF187642CD5}" dt="2023-05-17T19:12:51.150" v="7355" actId="14100"/>
          <ac:spMkLst>
            <pc:docMk/>
            <pc:sldMk cId="2764512760" sldId="303"/>
            <ac:spMk id="2" creationId="{078FE301-08A2-F6EA-B400-4C6F773C5217}"/>
          </ac:spMkLst>
        </pc:spChg>
        <pc:spChg chg="add del mod">
          <ac:chgData name="Kristin Ruckle" userId="31778da7-479e-42eb-a479-dd3498b854b0" providerId="ADAL" clId="{01820042-C333-47F9-AC32-8BF187642CD5}" dt="2023-05-17T19:12:36.546" v="7354" actId="26606"/>
          <ac:spMkLst>
            <pc:docMk/>
            <pc:sldMk cId="2764512760" sldId="303"/>
            <ac:spMk id="3" creationId="{06A1149D-DAF9-B7A1-C615-209CC729014F}"/>
          </ac:spMkLst>
        </pc:spChg>
        <pc:graphicFrameChg chg="add del">
          <ac:chgData name="Kristin Ruckle" userId="31778da7-479e-42eb-a479-dd3498b854b0" providerId="ADAL" clId="{01820042-C333-47F9-AC32-8BF187642CD5}" dt="2023-05-17T19:12:27.676" v="7347" actId="26606"/>
          <ac:graphicFrameMkLst>
            <pc:docMk/>
            <pc:sldMk cId="2764512760" sldId="303"/>
            <ac:graphicFrameMk id="5" creationId="{84237318-007E-E513-B6CD-973FDAB1E263}"/>
          </ac:graphicFrameMkLst>
        </pc:graphicFrameChg>
        <pc:graphicFrameChg chg="add del">
          <ac:chgData name="Kristin Ruckle" userId="31778da7-479e-42eb-a479-dd3498b854b0" providerId="ADAL" clId="{01820042-C333-47F9-AC32-8BF187642CD5}" dt="2023-05-17T19:12:31.004" v="7349" actId="26606"/>
          <ac:graphicFrameMkLst>
            <pc:docMk/>
            <pc:sldMk cId="2764512760" sldId="303"/>
            <ac:graphicFrameMk id="7" creationId="{8A8E6EA5-C584-9C95-F817-66FFF67C713D}"/>
          </ac:graphicFrameMkLst>
        </pc:graphicFrameChg>
        <pc:graphicFrameChg chg="add del">
          <ac:chgData name="Kristin Ruckle" userId="31778da7-479e-42eb-a479-dd3498b854b0" providerId="ADAL" clId="{01820042-C333-47F9-AC32-8BF187642CD5}" dt="2023-05-17T19:12:33.279" v="7351" actId="26606"/>
          <ac:graphicFrameMkLst>
            <pc:docMk/>
            <pc:sldMk cId="2764512760" sldId="303"/>
            <ac:graphicFrameMk id="9" creationId="{40BF96DE-1D8B-8AEA-3E10-37ED53074DA4}"/>
          </ac:graphicFrameMkLst>
        </pc:graphicFrameChg>
        <pc:graphicFrameChg chg="add del">
          <ac:chgData name="Kristin Ruckle" userId="31778da7-479e-42eb-a479-dd3498b854b0" providerId="ADAL" clId="{01820042-C333-47F9-AC32-8BF187642CD5}" dt="2023-05-17T19:12:36.499" v="7353" actId="26606"/>
          <ac:graphicFrameMkLst>
            <pc:docMk/>
            <pc:sldMk cId="2764512760" sldId="303"/>
            <ac:graphicFrameMk id="11" creationId="{3FDC907F-7B24-0B53-DC1E-57AAC67ED9E4}"/>
          </ac:graphicFrameMkLst>
        </pc:graphicFrameChg>
        <pc:graphicFrameChg chg="add mod">
          <ac:chgData name="Kristin Ruckle" userId="31778da7-479e-42eb-a479-dd3498b854b0" providerId="ADAL" clId="{01820042-C333-47F9-AC32-8BF187642CD5}" dt="2023-05-17T19:12:59.457" v="7357" actId="14100"/>
          <ac:graphicFrameMkLst>
            <pc:docMk/>
            <pc:sldMk cId="2764512760" sldId="303"/>
            <ac:graphicFrameMk id="13" creationId="{8A8E6EA5-C584-9C95-F817-66FFF67C713D}"/>
          </ac:graphicFrameMkLst>
        </pc:graphicFrameChg>
      </pc:sldChg>
      <pc:sldChg chg="addSp delSp modSp new mod setBg modAnim">
        <pc:chgData name="Kristin Ruckle" userId="31778da7-479e-42eb-a479-dd3498b854b0" providerId="ADAL" clId="{01820042-C333-47F9-AC32-8BF187642CD5}" dt="2023-05-17T19:48:43.519" v="7695"/>
        <pc:sldMkLst>
          <pc:docMk/>
          <pc:sldMk cId="488560046" sldId="304"/>
        </pc:sldMkLst>
        <pc:spChg chg="mod">
          <ac:chgData name="Kristin Ruckle" userId="31778da7-479e-42eb-a479-dd3498b854b0" providerId="ADAL" clId="{01820042-C333-47F9-AC32-8BF187642CD5}" dt="2023-05-17T19:46:54.295" v="7684" actId="1076"/>
          <ac:spMkLst>
            <pc:docMk/>
            <pc:sldMk cId="488560046" sldId="304"/>
            <ac:spMk id="2" creationId="{88B46B16-C317-A51C-9F4C-A08090AA329F}"/>
          </ac:spMkLst>
        </pc:spChg>
        <pc:spChg chg="add del mod">
          <ac:chgData name="Kristin Ruckle" userId="31778da7-479e-42eb-a479-dd3498b854b0" providerId="ADAL" clId="{01820042-C333-47F9-AC32-8BF187642CD5}" dt="2023-05-17T19:45:49.039" v="7674" actId="26606"/>
          <ac:spMkLst>
            <pc:docMk/>
            <pc:sldMk cId="488560046" sldId="304"/>
            <ac:spMk id="3" creationId="{E53B4ABE-ABEF-1D4B-8228-DF663E4C814B}"/>
          </ac:spMkLst>
        </pc:spChg>
        <pc:graphicFrameChg chg="add del">
          <ac:chgData name="Kristin Ruckle" userId="31778da7-479e-42eb-a479-dd3498b854b0" providerId="ADAL" clId="{01820042-C333-47F9-AC32-8BF187642CD5}" dt="2023-05-17T19:45:49.023" v="7673" actId="26606"/>
          <ac:graphicFrameMkLst>
            <pc:docMk/>
            <pc:sldMk cId="488560046" sldId="304"/>
            <ac:graphicFrameMk id="7" creationId="{2F75B573-5D1D-46D6-7645-D1396F7F5F1D}"/>
          </ac:graphicFrameMkLst>
        </pc:graphicFrameChg>
        <pc:graphicFrameChg chg="add mod ord modGraphic">
          <ac:chgData name="Kristin Ruckle" userId="31778da7-479e-42eb-a479-dd3498b854b0" providerId="ADAL" clId="{01820042-C333-47F9-AC32-8BF187642CD5}" dt="2023-05-17T19:46:50.260" v="7683" actId="26606"/>
          <ac:graphicFrameMkLst>
            <pc:docMk/>
            <pc:sldMk cId="488560046" sldId="304"/>
            <ac:graphicFrameMk id="9" creationId="{A6F0DC8A-E7FC-1AD5-BE0F-F589A8D1FBB9}"/>
          </ac:graphicFrameMkLst>
        </pc:graphicFrameChg>
        <pc:picChg chg="add del mod">
          <ac:chgData name="Kristin Ruckle" userId="31778da7-479e-42eb-a479-dd3498b854b0" providerId="ADAL" clId="{01820042-C333-47F9-AC32-8BF187642CD5}" dt="2023-05-17T19:47:23.696" v="7685" actId="21"/>
          <ac:picMkLst>
            <pc:docMk/>
            <pc:sldMk cId="488560046" sldId="304"/>
            <ac:picMk id="5" creationId="{9F1D70D0-C1F5-F4DE-3A19-EE0991413E58}"/>
          </ac:picMkLst>
        </pc:picChg>
        <pc:picChg chg="add mod">
          <ac:chgData name="Kristin Ruckle" userId="31778da7-479e-42eb-a479-dd3498b854b0" providerId="ADAL" clId="{01820042-C333-47F9-AC32-8BF187642CD5}" dt="2023-05-17T19:48:29.106" v="7689" actId="1076"/>
          <ac:picMkLst>
            <pc:docMk/>
            <pc:sldMk cId="488560046" sldId="304"/>
            <ac:picMk id="8" creationId="{76BAE81B-2F3E-6D28-BE78-D51ED21C7AEA}"/>
          </ac:picMkLst>
        </pc:picChg>
      </pc:sldChg>
      <pc:sldChg chg="addSp delSp modSp new mod setBg modAnim">
        <pc:chgData name="Kristin Ruckle" userId="31778da7-479e-42eb-a479-dd3498b854b0" providerId="ADAL" clId="{01820042-C333-47F9-AC32-8BF187642CD5}" dt="2023-05-17T19:58:40.277" v="7810"/>
        <pc:sldMkLst>
          <pc:docMk/>
          <pc:sldMk cId="2301089370" sldId="305"/>
        </pc:sldMkLst>
        <pc:spChg chg="mod">
          <ac:chgData name="Kristin Ruckle" userId="31778da7-479e-42eb-a479-dd3498b854b0" providerId="ADAL" clId="{01820042-C333-47F9-AC32-8BF187642CD5}" dt="2023-05-17T19:57:43.549" v="7797" actId="14100"/>
          <ac:spMkLst>
            <pc:docMk/>
            <pc:sldMk cId="2301089370" sldId="305"/>
            <ac:spMk id="2" creationId="{F0540DCD-CFFC-9276-1BAA-C51121B89258}"/>
          </ac:spMkLst>
        </pc:spChg>
        <pc:spChg chg="add del mod ord">
          <ac:chgData name="Kristin Ruckle" userId="31778da7-479e-42eb-a479-dd3498b854b0" providerId="ADAL" clId="{01820042-C333-47F9-AC32-8BF187642CD5}" dt="2023-05-17T19:56:54.488" v="7780" actId="26606"/>
          <ac:spMkLst>
            <pc:docMk/>
            <pc:sldMk cId="2301089370" sldId="305"/>
            <ac:spMk id="3" creationId="{76DA90B7-D833-CABF-7D92-872BB778EF18}"/>
          </ac:spMkLst>
        </pc:spChg>
        <pc:spChg chg="add del">
          <ac:chgData name="Kristin Ruckle" userId="31778da7-479e-42eb-a479-dd3498b854b0" providerId="ADAL" clId="{01820042-C333-47F9-AC32-8BF187642CD5}" dt="2023-05-17T19:54:46.963" v="7757" actId="26606"/>
          <ac:spMkLst>
            <pc:docMk/>
            <pc:sldMk cId="2301089370" sldId="305"/>
            <ac:spMk id="7" creationId="{E9271C28-7496-4447-8541-7B39F5E9480A}"/>
          </ac:spMkLst>
        </pc:spChg>
        <pc:spChg chg="add del">
          <ac:chgData name="Kristin Ruckle" userId="31778da7-479e-42eb-a479-dd3498b854b0" providerId="ADAL" clId="{01820042-C333-47F9-AC32-8BF187642CD5}" dt="2023-05-17T19:53:20.160" v="7740" actId="26606"/>
          <ac:spMkLst>
            <pc:docMk/>
            <pc:sldMk cId="2301089370" sldId="305"/>
            <ac:spMk id="10" creationId="{E3DC42C2-6B58-404C-B339-2C72808A5BE1}"/>
          </ac:spMkLst>
        </pc:spChg>
        <pc:spChg chg="add del">
          <ac:chgData name="Kristin Ruckle" userId="31778da7-479e-42eb-a479-dd3498b854b0" providerId="ADAL" clId="{01820042-C333-47F9-AC32-8BF187642CD5}" dt="2023-05-17T19:53:20.160" v="7740" actId="26606"/>
          <ac:spMkLst>
            <pc:docMk/>
            <pc:sldMk cId="2301089370" sldId="305"/>
            <ac:spMk id="12" creationId="{FCF82941-5589-49BF-B6B1-76122B2D0EA6}"/>
          </ac:spMkLst>
        </pc:spChg>
        <pc:spChg chg="add del">
          <ac:chgData name="Kristin Ruckle" userId="31778da7-479e-42eb-a479-dd3498b854b0" providerId="ADAL" clId="{01820042-C333-47F9-AC32-8BF187642CD5}" dt="2023-05-17T19:54:46.963" v="7757" actId="26606"/>
          <ac:spMkLst>
            <pc:docMk/>
            <pc:sldMk cId="2301089370" sldId="305"/>
            <ac:spMk id="18" creationId="{B086532B-5A3E-44A5-A0C2-22A0DB316C40}"/>
          </ac:spMkLst>
        </pc:spChg>
        <pc:graphicFrameChg chg="add del">
          <ac:chgData name="Kristin Ruckle" userId="31778da7-479e-42eb-a479-dd3498b854b0" providerId="ADAL" clId="{01820042-C333-47F9-AC32-8BF187642CD5}" dt="2023-05-17T19:54:01.367" v="7750" actId="26606"/>
          <ac:graphicFrameMkLst>
            <pc:docMk/>
            <pc:sldMk cId="2301089370" sldId="305"/>
            <ac:graphicFrameMk id="9" creationId="{1E2977B5-EAE2-C8C5-45C3-09314B787CFC}"/>
          </ac:graphicFrameMkLst>
        </pc:graphicFrameChg>
        <pc:graphicFrameChg chg="add del">
          <ac:chgData name="Kristin Ruckle" userId="31778da7-479e-42eb-a479-dd3498b854b0" providerId="ADAL" clId="{01820042-C333-47F9-AC32-8BF187642CD5}" dt="2023-05-17T19:54:19.324" v="7752" actId="26606"/>
          <ac:graphicFrameMkLst>
            <pc:docMk/>
            <pc:sldMk cId="2301089370" sldId="305"/>
            <ac:graphicFrameMk id="11" creationId="{1DC97C6C-3AD5-6C6F-7DE2-C2629A9D16C6}"/>
          </ac:graphicFrameMkLst>
        </pc:graphicFrameChg>
        <pc:graphicFrameChg chg="add del mod modGraphic">
          <ac:chgData name="Kristin Ruckle" userId="31778da7-479e-42eb-a479-dd3498b854b0" providerId="ADAL" clId="{01820042-C333-47F9-AC32-8BF187642CD5}" dt="2023-05-17T19:54:49.428" v="7760" actId="26606"/>
          <ac:graphicFrameMkLst>
            <pc:docMk/>
            <pc:sldMk cId="2301089370" sldId="305"/>
            <ac:graphicFrameMk id="13" creationId="{1E2977B5-EAE2-C8C5-45C3-09314B787CFC}"/>
          </ac:graphicFrameMkLst>
        </pc:graphicFrameChg>
        <pc:graphicFrameChg chg="add del">
          <ac:chgData name="Kristin Ruckle" userId="31778da7-479e-42eb-a479-dd3498b854b0" providerId="ADAL" clId="{01820042-C333-47F9-AC32-8BF187642CD5}" dt="2023-05-17T19:55:17.978" v="7763" actId="26606"/>
          <ac:graphicFrameMkLst>
            <pc:docMk/>
            <pc:sldMk cId="2301089370" sldId="305"/>
            <ac:graphicFrameMk id="14" creationId="{735089FA-3F64-54A0-0518-6A45B2747067}"/>
          </ac:graphicFrameMkLst>
        </pc:graphicFrameChg>
        <pc:graphicFrameChg chg="add del">
          <ac:chgData name="Kristin Ruckle" userId="31778da7-479e-42eb-a479-dd3498b854b0" providerId="ADAL" clId="{01820042-C333-47F9-AC32-8BF187642CD5}" dt="2023-05-17T19:55:45.605" v="7767" actId="26606"/>
          <ac:graphicFrameMkLst>
            <pc:docMk/>
            <pc:sldMk cId="2301089370" sldId="305"/>
            <ac:graphicFrameMk id="15" creationId="{8CE01763-A560-1315-6D19-22F54226EEFA}"/>
          </ac:graphicFrameMkLst>
        </pc:graphicFrameChg>
        <pc:graphicFrameChg chg="add del">
          <ac:chgData name="Kristin Ruckle" userId="31778da7-479e-42eb-a479-dd3498b854b0" providerId="ADAL" clId="{01820042-C333-47F9-AC32-8BF187642CD5}" dt="2023-05-17T19:56:33.684" v="7775" actId="26606"/>
          <ac:graphicFrameMkLst>
            <pc:docMk/>
            <pc:sldMk cId="2301089370" sldId="305"/>
            <ac:graphicFrameMk id="16" creationId="{FEB7FA65-0BE5-9BEC-E966-3D9ED500C9FC}"/>
          </ac:graphicFrameMkLst>
        </pc:graphicFrameChg>
        <pc:graphicFrameChg chg="add del">
          <ac:chgData name="Kristin Ruckle" userId="31778da7-479e-42eb-a479-dd3498b854b0" providerId="ADAL" clId="{01820042-C333-47F9-AC32-8BF187642CD5}" dt="2023-05-17T19:55:49.968" v="7769" actId="26606"/>
          <ac:graphicFrameMkLst>
            <pc:docMk/>
            <pc:sldMk cId="2301089370" sldId="305"/>
            <ac:graphicFrameMk id="17" creationId="{F7520AD9-F195-C766-BA18-54450A1C8560}"/>
          </ac:graphicFrameMkLst>
        </pc:graphicFrameChg>
        <pc:graphicFrameChg chg="add del">
          <ac:chgData name="Kristin Ruckle" userId="31778da7-479e-42eb-a479-dd3498b854b0" providerId="ADAL" clId="{01820042-C333-47F9-AC32-8BF187642CD5}" dt="2023-05-17T19:56:04.111" v="7771" actId="26606"/>
          <ac:graphicFrameMkLst>
            <pc:docMk/>
            <pc:sldMk cId="2301089370" sldId="305"/>
            <ac:graphicFrameMk id="19" creationId="{AAA74581-2EAF-7115-6EAD-05CE515C10AE}"/>
          </ac:graphicFrameMkLst>
        </pc:graphicFrameChg>
        <pc:graphicFrameChg chg="add del">
          <ac:chgData name="Kristin Ruckle" userId="31778da7-479e-42eb-a479-dd3498b854b0" providerId="ADAL" clId="{01820042-C333-47F9-AC32-8BF187642CD5}" dt="2023-05-17T19:56:37.939" v="7777" actId="26606"/>
          <ac:graphicFrameMkLst>
            <pc:docMk/>
            <pc:sldMk cId="2301089370" sldId="305"/>
            <ac:graphicFrameMk id="20" creationId="{6EDFF95B-13F2-42DB-2FDF-C8EFF9FB66A9}"/>
          </ac:graphicFrameMkLst>
        </pc:graphicFrameChg>
        <pc:graphicFrameChg chg="add del">
          <ac:chgData name="Kristin Ruckle" userId="31778da7-479e-42eb-a479-dd3498b854b0" providerId="ADAL" clId="{01820042-C333-47F9-AC32-8BF187642CD5}" dt="2023-05-17T19:56:54.488" v="7779" actId="26606"/>
          <ac:graphicFrameMkLst>
            <pc:docMk/>
            <pc:sldMk cId="2301089370" sldId="305"/>
            <ac:graphicFrameMk id="22" creationId="{427034A6-E035-070D-5644-B54023F58DDA}"/>
          </ac:graphicFrameMkLst>
        </pc:graphicFrameChg>
        <pc:graphicFrameChg chg="add mod">
          <ac:chgData name="Kristin Ruckle" userId="31778da7-479e-42eb-a479-dd3498b854b0" providerId="ADAL" clId="{01820042-C333-47F9-AC32-8BF187642CD5}" dt="2023-05-17T19:58:03.870" v="7802" actId="14100"/>
          <ac:graphicFrameMkLst>
            <pc:docMk/>
            <pc:sldMk cId="2301089370" sldId="305"/>
            <ac:graphicFrameMk id="24" creationId="{FEB7FA65-0BE5-9BEC-E966-3D9ED500C9FC}"/>
          </ac:graphicFrameMkLst>
        </pc:graphicFrameChg>
        <pc:picChg chg="add mod">
          <ac:chgData name="Kristin Ruckle" userId="31778da7-479e-42eb-a479-dd3498b854b0" providerId="ADAL" clId="{01820042-C333-47F9-AC32-8BF187642CD5}" dt="2023-05-17T19:58:12.627" v="7804" actId="14100"/>
          <ac:picMkLst>
            <pc:docMk/>
            <pc:sldMk cId="2301089370" sldId="305"/>
            <ac:picMk id="5" creationId="{AD7FBCF8-638F-ABE1-F8B7-9D4A81632DD5}"/>
          </ac:picMkLst>
        </pc:picChg>
      </pc:sldChg>
      <pc:sldChg chg="addSp modSp new add del mod setBg modAnim">
        <pc:chgData name="Kristin Ruckle" userId="31778da7-479e-42eb-a479-dd3498b854b0" providerId="ADAL" clId="{01820042-C333-47F9-AC32-8BF187642CD5}" dt="2023-05-22T13:20:32.627" v="8489"/>
        <pc:sldMkLst>
          <pc:docMk/>
          <pc:sldMk cId="3441625352" sldId="306"/>
        </pc:sldMkLst>
        <pc:spChg chg="mod">
          <ac:chgData name="Kristin Ruckle" userId="31778da7-479e-42eb-a479-dd3498b854b0" providerId="ADAL" clId="{01820042-C333-47F9-AC32-8BF187642CD5}" dt="2023-05-22T13:19:36.706" v="8484" actId="1076"/>
          <ac:spMkLst>
            <pc:docMk/>
            <pc:sldMk cId="3441625352" sldId="306"/>
            <ac:spMk id="2" creationId="{D48CF5BB-1506-BE4C-B9EF-C37F36D3C492}"/>
          </ac:spMkLst>
        </pc:spChg>
        <pc:spChg chg="mod ord">
          <ac:chgData name="Kristin Ruckle" userId="31778da7-479e-42eb-a479-dd3498b854b0" providerId="ADAL" clId="{01820042-C333-47F9-AC32-8BF187642CD5}" dt="2023-05-22T13:19:39.852" v="8485" actId="1076"/>
          <ac:spMkLst>
            <pc:docMk/>
            <pc:sldMk cId="3441625352" sldId="306"/>
            <ac:spMk id="3" creationId="{40F5BFAE-789D-92E9-F46F-7E5DB02C4202}"/>
          </ac:spMkLst>
        </pc:spChg>
        <pc:picChg chg="add mod">
          <ac:chgData name="Kristin Ruckle" userId="31778da7-479e-42eb-a479-dd3498b854b0" providerId="ADAL" clId="{01820042-C333-47F9-AC32-8BF187642CD5}" dt="2023-05-22T13:18:48.446" v="8481" actId="26606"/>
          <ac:picMkLst>
            <pc:docMk/>
            <pc:sldMk cId="3441625352" sldId="306"/>
            <ac:picMk id="1026" creationId="{4BDEFBFE-4523-E054-DB76-DDDBE5E62227}"/>
          </ac:picMkLst>
        </pc:picChg>
      </pc:sldChg>
      <pc:sldChg chg="addSp delSp modSp new mod setBg modAnim">
        <pc:chgData name="Kristin Ruckle" userId="31778da7-479e-42eb-a479-dd3498b854b0" providerId="ADAL" clId="{01820042-C333-47F9-AC32-8BF187642CD5}" dt="2023-05-22T13:23:52.543" v="8545"/>
        <pc:sldMkLst>
          <pc:docMk/>
          <pc:sldMk cId="193261780" sldId="307"/>
        </pc:sldMkLst>
        <pc:spChg chg="mod">
          <ac:chgData name="Kristin Ruckle" userId="31778da7-479e-42eb-a479-dd3498b854b0" providerId="ADAL" clId="{01820042-C333-47F9-AC32-8BF187642CD5}" dt="2023-05-22T13:23:32.169" v="8539" actId="14100"/>
          <ac:spMkLst>
            <pc:docMk/>
            <pc:sldMk cId="193261780" sldId="307"/>
            <ac:spMk id="2" creationId="{1E3AA593-D486-D3F3-635D-B4A8F0B34336}"/>
          </ac:spMkLst>
        </pc:spChg>
        <pc:spChg chg="add del mod">
          <ac:chgData name="Kristin Ruckle" userId="31778da7-479e-42eb-a479-dd3498b854b0" providerId="ADAL" clId="{01820042-C333-47F9-AC32-8BF187642CD5}" dt="2023-05-22T13:22:57.258" v="8532" actId="26606"/>
          <ac:spMkLst>
            <pc:docMk/>
            <pc:sldMk cId="193261780" sldId="307"/>
            <ac:spMk id="3" creationId="{47B3663D-A1CF-AAAF-BF96-C3B116E9D62F}"/>
          </ac:spMkLst>
        </pc:spChg>
        <pc:spChg chg="add del">
          <ac:chgData name="Kristin Ruckle" userId="31778da7-479e-42eb-a479-dd3498b854b0" providerId="ADAL" clId="{01820042-C333-47F9-AC32-8BF187642CD5}" dt="2023-05-22T13:22:39.781" v="8523" actId="26606"/>
          <ac:spMkLst>
            <pc:docMk/>
            <pc:sldMk cId="193261780" sldId="307"/>
            <ac:spMk id="8" creationId="{91A62574-A8C3-43CD-8CCE-E161A907A471}"/>
          </ac:spMkLst>
        </pc:spChg>
        <pc:spChg chg="add del">
          <ac:chgData name="Kristin Ruckle" userId="31778da7-479e-42eb-a479-dd3498b854b0" providerId="ADAL" clId="{01820042-C333-47F9-AC32-8BF187642CD5}" dt="2023-05-22T13:22:39.781" v="8523" actId="26606"/>
          <ac:spMkLst>
            <pc:docMk/>
            <pc:sldMk cId="193261780" sldId="307"/>
            <ac:spMk id="11" creationId="{1A2F5F07-34E6-4B28-8D8B-C76C7BD77276}"/>
          </ac:spMkLst>
        </pc:spChg>
        <pc:spChg chg="add del">
          <ac:chgData name="Kristin Ruckle" userId="31778da7-479e-42eb-a479-dd3498b854b0" providerId="ADAL" clId="{01820042-C333-47F9-AC32-8BF187642CD5}" dt="2023-05-22T13:22:39.781" v="8523" actId="26606"/>
          <ac:spMkLst>
            <pc:docMk/>
            <pc:sldMk cId="193261780" sldId="307"/>
            <ac:spMk id="12" creationId="{47B3663D-A1CF-AAAF-BF96-C3B116E9D62F}"/>
          </ac:spMkLst>
        </pc:spChg>
        <pc:spChg chg="add del">
          <ac:chgData name="Kristin Ruckle" userId="31778da7-479e-42eb-a479-dd3498b854b0" providerId="ADAL" clId="{01820042-C333-47F9-AC32-8BF187642CD5}" dt="2023-05-22T13:22:41.950" v="8525" actId="26606"/>
          <ac:spMkLst>
            <pc:docMk/>
            <pc:sldMk cId="193261780" sldId="307"/>
            <ac:spMk id="14" creationId="{8E8DBDA3-652C-4F87-B53B-7F73AC8F4FF9}"/>
          </ac:spMkLst>
        </pc:spChg>
        <pc:spChg chg="add del">
          <ac:chgData name="Kristin Ruckle" userId="31778da7-479e-42eb-a479-dd3498b854b0" providerId="ADAL" clId="{01820042-C333-47F9-AC32-8BF187642CD5}" dt="2023-05-22T13:22:41.950" v="8525" actId="26606"/>
          <ac:spMkLst>
            <pc:docMk/>
            <pc:sldMk cId="193261780" sldId="307"/>
            <ac:spMk id="15" creationId="{42187232-3845-418F-A17C-C138F01D98AB}"/>
          </ac:spMkLst>
        </pc:spChg>
        <pc:spChg chg="add del">
          <ac:chgData name="Kristin Ruckle" userId="31778da7-479e-42eb-a479-dd3498b854b0" providerId="ADAL" clId="{01820042-C333-47F9-AC32-8BF187642CD5}" dt="2023-05-22T13:22:41.950" v="8525" actId="26606"/>
          <ac:spMkLst>
            <pc:docMk/>
            <pc:sldMk cId="193261780" sldId="307"/>
            <ac:spMk id="16" creationId="{47B3663D-A1CF-AAAF-BF96-C3B116E9D62F}"/>
          </ac:spMkLst>
        </pc:spChg>
        <pc:spChg chg="add del">
          <ac:chgData name="Kristin Ruckle" userId="31778da7-479e-42eb-a479-dd3498b854b0" providerId="ADAL" clId="{01820042-C333-47F9-AC32-8BF187642CD5}" dt="2023-05-22T13:22:45.120" v="8527" actId="26606"/>
          <ac:spMkLst>
            <pc:docMk/>
            <pc:sldMk cId="193261780" sldId="307"/>
            <ac:spMk id="18" creationId="{1B2ADB18-4E7C-4441-A89B-FC68F3D9C782}"/>
          </ac:spMkLst>
        </pc:spChg>
        <pc:spChg chg="add del">
          <ac:chgData name="Kristin Ruckle" userId="31778da7-479e-42eb-a479-dd3498b854b0" providerId="ADAL" clId="{01820042-C333-47F9-AC32-8BF187642CD5}" dt="2023-05-22T13:22:45.120" v="8527" actId="26606"/>
          <ac:spMkLst>
            <pc:docMk/>
            <pc:sldMk cId="193261780" sldId="307"/>
            <ac:spMk id="20" creationId="{47B3663D-A1CF-AAAF-BF96-C3B116E9D62F}"/>
          </ac:spMkLst>
        </pc:spChg>
        <pc:spChg chg="add del">
          <ac:chgData name="Kristin Ruckle" userId="31778da7-479e-42eb-a479-dd3498b854b0" providerId="ADAL" clId="{01820042-C333-47F9-AC32-8BF187642CD5}" dt="2023-05-22T13:22:54.583" v="8529" actId="26606"/>
          <ac:spMkLst>
            <pc:docMk/>
            <pc:sldMk cId="193261780" sldId="307"/>
            <ac:spMk id="22" creationId="{16308087-BA1D-46C8-ADEC-CE6A94711B11}"/>
          </ac:spMkLst>
        </pc:spChg>
        <pc:spChg chg="add del">
          <ac:chgData name="Kristin Ruckle" userId="31778da7-479e-42eb-a479-dd3498b854b0" providerId="ADAL" clId="{01820042-C333-47F9-AC32-8BF187642CD5}" dt="2023-05-22T13:22:54.583" v="8529" actId="26606"/>
          <ac:spMkLst>
            <pc:docMk/>
            <pc:sldMk cId="193261780" sldId="307"/>
            <ac:spMk id="24" creationId="{47B3663D-A1CF-AAAF-BF96-C3B116E9D62F}"/>
          </ac:spMkLst>
        </pc:spChg>
        <pc:spChg chg="add del">
          <ac:chgData name="Kristin Ruckle" userId="31778da7-479e-42eb-a479-dd3498b854b0" providerId="ADAL" clId="{01820042-C333-47F9-AC32-8BF187642CD5}" dt="2023-05-22T13:22:57.233" v="8531" actId="26606"/>
          <ac:spMkLst>
            <pc:docMk/>
            <pc:sldMk cId="193261780" sldId="307"/>
            <ac:spMk id="27" creationId="{57FCEABF-719A-4C8C-8802-E1C13EE46F38}"/>
          </ac:spMkLst>
        </pc:spChg>
        <pc:spChg chg="add del">
          <ac:chgData name="Kristin Ruckle" userId="31778da7-479e-42eb-a479-dd3498b854b0" providerId="ADAL" clId="{01820042-C333-47F9-AC32-8BF187642CD5}" dt="2023-05-22T13:22:57.233" v="8531" actId="26606"/>
          <ac:spMkLst>
            <pc:docMk/>
            <pc:sldMk cId="193261780" sldId="307"/>
            <ac:spMk id="28" creationId="{47B3663D-A1CF-AAAF-BF96-C3B116E9D62F}"/>
          </ac:spMkLst>
        </pc:spChg>
        <pc:spChg chg="add">
          <ac:chgData name="Kristin Ruckle" userId="31778da7-479e-42eb-a479-dd3498b854b0" providerId="ADAL" clId="{01820042-C333-47F9-AC32-8BF187642CD5}" dt="2023-05-22T13:22:57.258" v="8532" actId="26606"/>
          <ac:spMkLst>
            <pc:docMk/>
            <pc:sldMk cId="193261780" sldId="307"/>
            <ac:spMk id="30" creationId="{91A62574-A8C3-43CD-8CCE-E161A907A471}"/>
          </ac:spMkLst>
        </pc:spChg>
        <pc:spChg chg="add">
          <ac:chgData name="Kristin Ruckle" userId="31778da7-479e-42eb-a479-dd3498b854b0" providerId="ADAL" clId="{01820042-C333-47F9-AC32-8BF187642CD5}" dt="2023-05-22T13:22:57.258" v="8532" actId="26606"/>
          <ac:spMkLst>
            <pc:docMk/>
            <pc:sldMk cId="193261780" sldId="307"/>
            <ac:spMk id="32" creationId="{1A2F5F07-34E6-4B28-8D8B-C76C7BD77276}"/>
          </ac:spMkLst>
        </pc:spChg>
        <pc:spChg chg="add mod">
          <ac:chgData name="Kristin Ruckle" userId="31778da7-479e-42eb-a479-dd3498b854b0" providerId="ADAL" clId="{01820042-C333-47F9-AC32-8BF187642CD5}" dt="2023-05-22T13:23:35.090" v="8541" actId="27636"/>
          <ac:spMkLst>
            <pc:docMk/>
            <pc:sldMk cId="193261780" sldId="307"/>
            <ac:spMk id="33" creationId="{47B3663D-A1CF-AAAF-BF96-C3B116E9D62F}"/>
          </ac:spMkLst>
        </pc:spChg>
        <pc:graphicFrameChg chg="add del">
          <ac:chgData name="Kristin Ruckle" userId="31778da7-479e-42eb-a479-dd3498b854b0" providerId="ADAL" clId="{01820042-C333-47F9-AC32-8BF187642CD5}" dt="2023-05-22T13:21:44.332" v="8515" actId="26606"/>
          <ac:graphicFrameMkLst>
            <pc:docMk/>
            <pc:sldMk cId="193261780" sldId="307"/>
            <ac:graphicFrameMk id="5" creationId="{B9E021E0-6AA4-B00E-F326-C711C0067294}"/>
          </ac:graphicFrameMkLst>
        </pc:graphicFrameChg>
        <pc:graphicFrameChg chg="add del">
          <ac:chgData name="Kristin Ruckle" userId="31778da7-479e-42eb-a479-dd3498b854b0" providerId="ADAL" clId="{01820042-C333-47F9-AC32-8BF187642CD5}" dt="2023-05-22T13:22:19.038" v="8521" actId="26606"/>
          <ac:graphicFrameMkLst>
            <pc:docMk/>
            <pc:sldMk cId="193261780" sldId="307"/>
            <ac:graphicFrameMk id="6" creationId="{81F147CB-2E09-2B7F-3915-7D5EAD3BAAC3}"/>
          </ac:graphicFrameMkLst>
        </pc:graphicFrameChg>
        <pc:graphicFrameChg chg="add del">
          <ac:chgData name="Kristin Ruckle" userId="31778da7-479e-42eb-a479-dd3498b854b0" providerId="ADAL" clId="{01820042-C333-47F9-AC32-8BF187642CD5}" dt="2023-05-22T13:21:50.567" v="8517" actId="26606"/>
          <ac:graphicFrameMkLst>
            <pc:docMk/>
            <pc:sldMk cId="193261780" sldId="307"/>
            <ac:graphicFrameMk id="7" creationId="{58EA86D5-53EB-16C3-F8CB-2E8201801FB7}"/>
          </ac:graphicFrameMkLst>
        </pc:graphicFrameChg>
        <pc:graphicFrameChg chg="add del">
          <ac:chgData name="Kristin Ruckle" userId="31778da7-479e-42eb-a479-dd3498b854b0" providerId="ADAL" clId="{01820042-C333-47F9-AC32-8BF187642CD5}" dt="2023-05-22T13:21:54.834" v="8519" actId="26606"/>
          <ac:graphicFrameMkLst>
            <pc:docMk/>
            <pc:sldMk cId="193261780" sldId="307"/>
            <ac:graphicFrameMk id="9" creationId="{5165608B-869F-5094-3682-509A4DC6D300}"/>
          </ac:graphicFrameMkLst>
        </pc:graphicFrameChg>
        <pc:picChg chg="add del">
          <ac:chgData name="Kristin Ruckle" userId="31778da7-479e-42eb-a479-dd3498b854b0" providerId="ADAL" clId="{01820042-C333-47F9-AC32-8BF187642CD5}" dt="2023-05-22T13:22:39.781" v="8523" actId="26606"/>
          <ac:picMkLst>
            <pc:docMk/>
            <pc:sldMk cId="193261780" sldId="307"/>
            <ac:picMk id="10" creationId="{E56ACCCE-2C83-D741-555F-DB9989BB3123}"/>
          </ac:picMkLst>
        </pc:picChg>
        <pc:picChg chg="add del">
          <ac:chgData name="Kristin Ruckle" userId="31778da7-479e-42eb-a479-dd3498b854b0" providerId="ADAL" clId="{01820042-C333-47F9-AC32-8BF187642CD5}" dt="2023-05-22T13:22:45.120" v="8527" actId="26606"/>
          <ac:picMkLst>
            <pc:docMk/>
            <pc:sldMk cId="193261780" sldId="307"/>
            <ac:picMk id="19" creationId="{EBD83679-17B2-D092-5E1C-F33B80B631B5}"/>
          </ac:picMkLst>
        </pc:picChg>
        <pc:picChg chg="add del">
          <ac:chgData name="Kristin Ruckle" userId="31778da7-479e-42eb-a479-dd3498b854b0" providerId="ADAL" clId="{01820042-C333-47F9-AC32-8BF187642CD5}" dt="2023-05-22T13:22:54.583" v="8529" actId="26606"/>
          <ac:picMkLst>
            <pc:docMk/>
            <pc:sldMk cId="193261780" sldId="307"/>
            <ac:picMk id="23" creationId="{BCBB1212-C5FE-6F2C-2B1F-F43D0F08F289}"/>
          </ac:picMkLst>
        </pc:picChg>
        <pc:picChg chg="add del">
          <ac:chgData name="Kristin Ruckle" userId="31778da7-479e-42eb-a479-dd3498b854b0" providerId="ADAL" clId="{01820042-C333-47F9-AC32-8BF187642CD5}" dt="2023-05-22T13:22:57.233" v="8531" actId="26606"/>
          <ac:picMkLst>
            <pc:docMk/>
            <pc:sldMk cId="193261780" sldId="307"/>
            <ac:picMk id="26" creationId="{5EB820CC-088D-ABB1-6D8B-FAA469DE938A}"/>
          </ac:picMkLst>
        </pc:picChg>
        <pc:picChg chg="add">
          <ac:chgData name="Kristin Ruckle" userId="31778da7-479e-42eb-a479-dd3498b854b0" providerId="ADAL" clId="{01820042-C333-47F9-AC32-8BF187642CD5}" dt="2023-05-22T13:22:57.258" v="8532" actId="26606"/>
          <ac:picMkLst>
            <pc:docMk/>
            <pc:sldMk cId="193261780" sldId="307"/>
            <ac:picMk id="31" creationId="{E56ACCCE-2C83-D741-555F-DB9989BB3123}"/>
          </ac:picMkLst>
        </pc:picChg>
      </pc:sldChg>
      <pc:sldChg chg="addSp delSp modSp new mod setBg modAnim">
        <pc:chgData name="Kristin Ruckle" userId="31778da7-479e-42eb-a479-dd3498b854b0" providerId="ADAL" clId="{01820042-C333-47F9-AC32-8BF187642CD5}" dt="2023-05-22T14:08:14.728" v="8617"/>
        <pc:sldMkLst>
          <pc:docMk/>
          <pc:sldMk cId="2472509689" sldId="308"/>
        </pc:sldMkLst>
        <pc:spChg chg="mod">
          <ac:chgData name="Kristin Ruckle" userId="31778da7-479e-42eb-a479-dd3498b854b0" providerId="ADAL" clId="{01820042-C333-47F9-AC32-8BF187642CD5}" dt="2023-05-22T14:04:49.454" v="8607" actId="26606"/>
          <ac:spMkLst>
            <pc:docMk/>
            <pc:sldMk cId="2472509689" sldId="308"/>
            <ac:spMk id="2" creationId="{1450DCD8-5C2F-9B2E-9280-8E6185D54CC2}"/>
          </ac:spMkLst>
        </pc:spChg>
        <pc:spChg chg="add del mod ord">
          <ac:chgData name="Kristin Ruckle" userId="31778da7-479e-42eb-a479-dd3498b854b0" providerId="ADAL" clId="{01820042-C333-47F9-AC32-8BF187642CD5}" dt="2023-05-22T14:04:49.454" v="8607" actId="26606"/>
          <ac:spMkLst>
            <pc:docMk/>
            <pc:sldMk cId="2472509689" sldId="308"/>
            <ac:spMk id="3" creationId="{1FDE61B9-1988-6F41-7A44-B59919C82D14}"/>
          </ac:spMkLst>
        </pc:spChg>
        <pc:spChg chg="add del">
          <ac:chgData name="Kristin Ruckle" userId="31778da7-479e-42eb-a479-dd3498b854b0" providerId="ADAL" clId="{01820042-C333-47F9-AC32-8BF187642CD5}" dt="2023-05-22T14:03:36.901" v="8599" actId="26606"/>
          <ac:spMkLst>
            <pc:docMk/>
            <pc:sldMk cId="2472509689" sldId="308"/>
            <ac:spMk id="9" creationId="{0007E606-BF14-4D30-A51F-0442F7656A40}"/>
          </ac:spMkLst>
        </pc:spChg>
        <pc:spChg chg="add del">
          <ac:chgData name="Kristin Ruckle" userId="31778da7-479e-42eb-a479-dd3498b854b0" providerId="ADAL" clId="{01820042-C333-47F9-AC32-8BF187642CD5}" dt="2023-05-22T14:04:39.110" v="8606" actId="26606"/>
          <ac:spMkLst>
            <pc:docMk/>
            <pc:sldMk cId="2472509689" sldId="308"/>
            <ac:spMk id="10" creationId="{B086532B-5A3E-44A5-A0C2-22A0DB316C40}"/>
          </ac:spMkLst>
        </pc:spChg>
        <pc:spChg chg="add del">
          <ac:chgData name="Kristin Ruckle" userId="31778da7-479e-42eb-a479-dd3498b854b0" providerId="ADAL" clId="{01820042-C333-47F9-AC32-8BF187642CD5}" dt="2023-05-22T14:04:39.110" v="8606" actId="26606"/>
          <ac:spMkLst>
            <pc:docMk/>
            <pc:sldMk cId="2472509689" sldId="308"/>
            <ac:spMk id="12" creationId="{1FDE61B9-1988-6F41-7A44-B59919C82D14}"/>
          </ac:spMkLst>
        </pc:spChg>
        <pc:graphicFrameChg chg="add del">
          <ac:chgData name="Kristin Ruckle" userId="31778da7-479e-42eb-a479-dd3498b854b0" providerId="ADAL" clId="{01820042-C333-47F9-AC32-8BF187642CD5}" dt="2023-05-22T14:04:20.969" v="8602" actId="26606"/>
          <ac:graphicFrameMkLst>
            <pc:docMk/>
            <pc:sldMk cId="2472509689" sldId="308"/>
            <ac:graphicFrameMk id="5" creationId="{0EB2848A-3C6F-A32B-253E-AC63332589A2}"/>
          </ac:graphicFrameMkLst>
        </pc:graphicFrameChg>
        <pc:graphicFrameChg chg="add mod modGraphic">
          <ac:chgData name="Kristin Ruckle" userId="31778da7-479e-42eb-a479-dd3498b854b0" providerId="ADAL" clId="{01820042-C333-47F9-AC32-8BF187642CD5}" dt="2023-05-22T14:05:48.250" v="8613" actId="255"/>
          <ac:graphicFrameMkLst>
            <pc:docMk/>
            <pc:sldMk cId="2472509689" sldId="308"/>
            <ac:graphicFrameMk id="6" creationId="{F5CE9C68-4801-3F38-70E1-CD773A0D4F8B}"/>
          </ac:graphicFrameMkLst>
        </pc:graphicFrameChg>
        <pc:graphicFrameChg chg="add del">
          <ac:chgData name="Kristin Ruckle" userId="31778da7-479e-42eb-a479-dd3498b854b0" providerId="ADAL" clId="{01820042-C333-47F9-AC32-8BF187642CD5}" dt="2023-05-22T14:04:24.612" v="8604" actId="26606"/>
          <ac:graphicFrameMkLst>
            <pc:docMk/>
            <pc:sldMk cId="2472509689" sldId="308"/>
            <ac:graphicFrameMk id="7" creationId="{36F3919F-C05E-AFCF-21E3-914E563CE03F}"/>
          </ac:graphicFrameMkLst>
        </pc:graphicFrameChg>
        <pc:graphicFrameChg chg="add del">
          <ac:chgData name="Kristin Ruckle" userId="31778da7-479e-42eb-a479-dd3498b854b0" providerId="ADAL" clId="{01820042-C333-47F9-AC32-8BF187642CD5}" dt="2023-05-22T14:03:10.534" v="8596" actId="26606"/>
          <ac:graphicFrameMkLst>
            <pc:docMk/>
            <pc:sldMk cId="2472509689" sldId="308"/>
            <ac:graphicFrameMk id="11" creationId="{492D5B3E-BC8E-5AB3-904B-BD2196B42044}"/>
          </ac:graphicFrameMkLst>
        </pc:graphicFrameChg>
        <pc:graphicFrameChg chg="add del">
          <ac:chgData name="Kristin Ruckle" userId="31778da7-479e-42eb-a479-dd3498b854b0" providerId="ADAL" clId="{01820042-C333-47F9-AC32-8BF187642CD5}" dt="2023-05-22T14:03:36.335" v="8598" actId="26606"/>
          <ac:graphicFrameMkLst>
            <pc:docMk/>
            <pc:sldMk cId="2472509689" sldId="308"/>
            <ac:graphicFrameMk id="13" creationId="{D982308E-32A5-B80B-6B97-A68D31CB7E3F}"/>
          </ac:graphicFrameMkLst>
        </pc:graphicFrameChg>
        <pc:picChg chg="add del mod">
          <ac:chgData name="Kristin Ruckle" userId="31778da7-479e-42eb-a479-dd3498b854b0" providerId="ADAL" clId="{01820042-C333-47F9-AC32-8BF187642CD5}" dt="2023-05-22T14:03:37.561" v="8600"/>
          <ac:picMkLst>
            <pc:docMk/>
            <pc:sldMk cId="2472509689" sldId="308"/>
            <ac:picMk id="4" creationId="{C05ACBD9-5401-806D-8CE7-1EFC71A46CE5}"/>
          </ac:picMkLst>
        </pc:picChg>
        <pc:picChg chg="add del">
          <ac:chgData name="Kristin Ruckle" userId="31778da7-479e-42eb-a479-dd3498b854b0" providerId="ADAL" clId="{01820042-C333-47F9-AC32-8BF187642CD5}" dt="2023-05-22T14:04:39.110" v="8606" actId="26606"/>
          <ac:picMkLst>
            <pc:docMk/>
            <pc:sldMk cId="2472509689" sldId="308"/>
            <ac:picMk id="14" creationId="{5FB43255-21D6-A52E-CDB0-B4A9D3FAB291}"/>
          </ac:picMkLst>
        </pc:picChg>
      </pc:sldChg>
      <pc:sldChg chg="addSp delSp modSp new mod setBg modAnim">
        <pc:chgData name="Kristin Ruckle" userId="31778da7-479e-42eb-a479-dd3498b854b0" providerId="ADAL" clId="{01820042-C333-47F9-AC32-8BF187642CD5}" dt="2023-05-22T14:15:32.481" v="9086"/>
        <pc:sldMkLst>
          <pc:docMk/>
          <pc:sldMk cId="2686882303" sldId="309"/>
        </pc:sldMkLst>
        <pc:spChg chg="mod">
          <ac:chgData name="Kristin Ruckle" userId="31778da7-479e-42eb-a479-dd3498b854b0" providerId="ADAL" clId="{01820042-C333-47F9-AC32-8BF187642CD5}" dt="2023-05-22T14:12:26.645" v="9048" actId="26606"/>
          <ac:spMkLst>
            <pc:docMk/>
            <pc:sldMk cId="2686882303" sldId="309"/>
            <ac:spMk id="2" creationId="{57AA907D-2B00-30FA-57D2-589BEC190981}"/>
          </ac:spMkLst>
        </pc:spChg>
        <pc:spChg chg="add del mod">
          <ac:chgData name="Kristin Ruckle" userId="31778da7-479e-42eb-a479-dd3498b854b0" providerId="ADAL" clId="{01820042-C333-47F9-AC32-8BF187642CD5}" dt="2023-05-22T14:13:00.244" v="9055" actId="26606"/>
          <ac:spMkLst>
            <pc:docMk/>
            <pc:sldMk cId="2686882303" sldId="309"/>
            <ac:spMk id="3" creationId="{F7A657D6-BF9B-F4B7-B9D2-8BF55F441E95}"/>
          </ac:spMkLst>
        </pc:spChg>
        <pc:spChg chg="add">
          <ac:chgData name="Kristin Ruckle" userId="31778da7-479e-42eb-a479-dd3498b854b0" providerId="ADAL" clId="{01820042-C333-47F9-AC32-8BF187642CD5}" dt="2023-05-22T14:12:26.645" v="9048" actId="26606"/>
          <ac:spMkLst>
            <pc:docMk/>
            <pc:sldMk cId="2686882303" sldId="309"/>
            <ac:spMk id="9" creationId="{B086532B-5A3E-44A5-A0C2-22A0DB316C40}"/>
          </ac:spMkLst>
        </pc:spChg>
        <pc:graphicFrameChg chg="add del">
          <ac:chgData name="Kristin Ruckle" userId="31778da7-479e-42eb-a479-dd3498b854b0" providerId="ADAL" clId="{01820042-C333-47F9-AC32-8BF187642CD5}" dt="2023-05-22T14:12:53.418" v="9050" actId="26606"/>
          <ac:graphicFrameMkLst>
            <pc:docMk/>
            <pc:sldMk cId="2686882303" sldId="309"/>
            <ac:graphicFrameMk id="11" creationId="{535CC918-3DC7-085F-6823-A431FBA9850D}"/>
          </ac:graphicFrameMkLst>
        </pc:graphicFrameChg>
        <pc:graphicFrameChg chg="add del">
          <ac:chgData name="Kristin Ruckle" userId="31778da7-479e-42eb-a479-dd3498b854b0" providerId="ADAL" clId="{01820042-C333-47F9-AC32-8BF187642CD5}" dt="2023-05-22T14:12:58.848" v="9052" actId="26606"/>
          <ac:graphicFrameMkLst>
            <pc:docMk/>
            <pc:sldMk cId="2686882303" sldId="309"/>
            <ac:graphicFrameMk id="13" creationId="{A4340114-DC98-A390-F01D-F20FCF85E678}"/>
          </ac:graphicFrameMkLst>
        </pc:graphicFrameChg>
        <pc:graphicFrameChg chg="add del">
          <ac:chgData name="Kristin Ruckle" userId="31778da7-479e-42eb-a479-dd3498b854b0" providerId="ADAL" clId="{01820042-C333-47F9-AC32-8BF187642CD5}" dt="2023-05-22T14:13:00.206" v="9054" actId="26606"/>
          <ac:graphicFrameMkLst>
            <pc:docMk/>
            <pc:sldMk cId="2686882303" sldId="309"/>
            <ac:graphicFrameMk id="15" creationId="{4D439494-0631-5034-3C55-CA6BCF4F59CB}"/>
          </ac:graphicFrameMkLst>
        </pc:graphicFrameChg>
        <pc:graphicFrameChg chg="add mod">
          <ac:chgData name="Kristin Ruckle" userId="31778da7-479e-42eb-a479-dd3498b854b0" providerId="ADAL" clId="{01820042-C333-47F9-AC32-8BF187642CD5}" dt="2023-05-22T14:15:06.173" v="9081" actId="20577"/>
          <ac:graphicFrameMkLst>
            <pc:docMk/>
            <pc:sldMk cId="2686882303" sldId="309"/>
            <ac:graphicFrameMk id="17" creationId="{535CC918-3DC7-085F-6823-A431FBA9850D}"/>
          </ac:graphicFrameMkLst>
        </pc:graphicFrameChg>
        <pc:picChg chg="add mod">
          <ac:chgData name="Kristin Ruckle" userId="31778da7-479e-42eb-a479-dd3498b854b0" providerId="ADAL" clId="{01820042-C333-47F9-AC32-8BF187642CD5}" dt="2023-05-22T14:14:14.295" v="9058" actId="1076"/>
          <ac:picMkLst>
            <pc:docMk/>
            <pc:sldMk cId="2686882303" sldId="309"/>
            <ac:picMk id="4" creationId="{86C7E201-16FF-EAA7-57DD-8F0438BA6275}"/>
          </ac:picMkLst>
        </pc:picChg>
        <pc:cxnChg chg="add mod">
          <ac:chgData name="Kristin Ruckle" userId="31778da7-479e-42eb-a479-dd3498b854b0" providerId="ADAL" clId="{01820042-C333-47F9-AC32-8BF187642CD5}" dt="2023-05-22T14:15:19.024" v="9082" actId="11529"/>
          <ac:cxnSpMkLst>
            <pc:docMk/>
            <pc:sldMk cId="2686882303" sldId="309"/>
            <ac:cxnSpMk id="6" creationId="{FB962738-5AEB-C7E4-26DB-4B105CA81786}"/>
          </ac:cxnSpMkLst>
        </pc:cxnChg>
      </pc:sldChg>
      <pc:sldChg chg="addSp delSp modSp new mod setBg modAnim">
        <pc:chgData name="Kristin Ruckle" userId="31778da7-479e-42eb-a479-dd3498b854b0" providerId="ADAL" clId="{01820042-C333-47F9-AC32-8BF187642CD5}" dt="2023-05-22T14:39:40.111" v="9183"/>
        <pc:sldMkLst>
          <pc:docMk/>
          <pc:sldMk cId="3633809082" sldId="310"/>
        </pc:sldMkLst>
        <pc:spChg chg="mod">
          <ac:chgData name="Kristin Ruckle" userId="31778da7-479e-42eb-a479-dd3498b854b0" providerId="ADAL" clId="{01820042-C333-47F9-AC32-8BF187642CD5}" dt="2023-05-22T14:39:10.601" v="9178" actId="26606"/>
          <ac:spMkLst>
            <pc:docMk/>
            <pc:sldMk cId="3633809082" sldId="310"/>
            <ac:spMk id="2" creationId="{AB6AEA70-C037-C6CF-552B-114C18AD450D}"/>
          </ac:spMkLst>
        </pc:spChg>
        <pc:spChg chg="add del mod">
          <ac:chgData name="Kristin Ruckle" userId="31778da7-479e-42eb-a479-dd3498b854b0" providerId="ADAL" clId="{01820042-C333-47F9-AC32-8BF187642CD5}" dt="2023-05-22T14:28:12.719" v="9156" actId="26606"/>
          <ac:spMkLst>
            <pc:docMk/>
            <pc:sldMk cId="3633809082" sldId="310"/>
            <ac:spMk id="3" creationId="{6E35FC96-9635-CD11-9693-D96B6EF3EA67}"/>
          </ac:spMkLst>
        </pc:spChg>
        <pc:spChg chg="add del">
          <ac:chgData name="Kristin Ruckle" userId="31778da7-479e-42eb-a479-dd3498b854b0" providerId="ADAL" clId="{01820042-C333-47F9-AC32-8BF187642CD5}" dt="2023-05-22T14:39:10.643" v="9179" actId="26606"/>
          <ac:spMkLst>
            <pc:docMk/>
            <pc:sldMk cId="3633809082" sldId="310"/>
            <ac:spMk id="9" creationId="{8E487A7A-15F8-4EF6-BA1F-30C51E6EC727}"/>
          </ac:spMkLst>
        </pc:spChg>
        <pc:spChg chg="add del">
          <ac:chgData name="Kristin Ruckle" userId="31778da7-479e-42eb-a479-dd3498b854b0" providerId="ADAL" clId="{01820042-C333-47F9-AC32-8BF187642CD5}" dt="2023-05-22T14:39:10.643" v="9179" actId="26606"/>
          <ac:spMkLst>
            <pc:docMk/>
            <pc:sldMk cId="3633809082" sldId="310"/>
            <ac:spMk id="10" creationId="{36EFDBF8-A3DC-4DA8-9F33-E9107E70EE4F}"/>
          </ac:spMkLst>
        </pc:spChg>
        <pc:spChg chg="add del">
          <ac:chgData name="Kristin Ruckle" userId="31778da7-479e-42eb-a479-dd3498b854b0" providerId="ADAL" clId="{01820042-C333-47F9-AC32-8BF187642CD5}" dt="2023-05-22T14:39:10.643" v="9179" actId="26606"/>
          <ac:spMkLst>
            <pc:docMk/>
            <pc:sldMk cId="3633809082" sldId="310"/>
            <ac:spMk id="11" creationId="{E5332A3D-96DF-4962-8D36-3CA071EED96F}"/>
          </ac:spMkLst>
        </pc:spChg>
        <pc:spChg chg="add del">
          <ac:chgData name="Kristin Ruckle" userId="31778da7-479e-42eb-a479-dd3498b854b0" providerId="ADAL" clId="{01820042-C333-47F9-AC32-8BF187642CD5}" dt="2023-05-22T14:30:11.714" v="9162" actId="26606"/>
          <ac:spMkLst>
            <pc:docMk/>
            <pc:sldMk cId="3633809082" sldId="310"/>
            <ac:spMk id="12" creationId="{8E487A7A-15F8-4EF6-BA1F-30C51E6EC727}"/>
          </ac:spMkLst>
        </pc:spChg>
        <pc:spChg chg="add del">
          <ac:chgData name="Kristin Ruckle" userId="31778da7-479e-42eb-a479-dd3498b854b0" providerId="ADAL" clId="{01820042-C333-47F9-AC32-8BF187642CD5}" dt="2023-05-22T14:39:10.601" v="9178" actId="26606"/>
          <ac:spMkLst>
            <pc:docMk/>
            <pc:sldMk cId="3633809082" sldId="310"/>
            <ac:spMk id="13" creationId="{4B54C89A-2D0B-4062-BF97-CA51B69D7B96}"/>
          </ac:spMkLst>
        </pc:spChg>
        <pc:spChg chg="add del">
          <ac:chgData name="Kristin Ruckle" userId="31778da7-479e-42eb-a479-dd3498b854b0" providerId="ADAL" clId="{01820042-C333-47F9-AC32-8BF187642CD5}" dt="2023-05-22T14:30:11.714" v="9162" actId="26606"/>
          <ac:spMkLst>
            <pc:docMk/>
            <pc:sldMk cId="3633809082" sldId="310"/>
            <ac:spMk id="14" creationId="{36EFDBF8-A3DC-4DA8-9F33-E9107E70EE4F}"/>
          </ac:spMkLst>
        </pc:spChg>
        <pc:spChg chg="add del">
          <ac:chgData name="Kristin Ruckle" userId="31778da7-479e-42eb-a479-dd3498b854b0" providerId="ADAL" clId="{01820042-C333-47F9-AC32-8BF187642CD5}" dt="2023-05-22T14:30:11.714" v="9162" actId="26606"/>
          <ac:spMkLst>
            <pc:docMk/>
            <pc:sldMk cId="3633809082" sldId="310"/>
            <ac:spMk id="16" creationId="{E5332A3D-96DF-4962-8D36-3CA071EED96F}"/>
          </ac:spMkLst>
        </pc:spChg>
        <pc:spChg chg="add del">
          <ac:chgData name="Kristin Ruckle" userId="31778da7-479e-42eb-a479-dd3498b854b0" providerId="ADAL" clId="{01820042-C333-47F9-AC32-8BF187642CD5}" dt="2023-05-22T14:39:10.601" v="9178" actId="26606"/>
          <ac:spMkLst>
            <pc:docMk/>
            <pc:sldMk cId="3633809082" sldId="310"/>
            <ac:spMk id="18" creationId="{4091C99A-98BE-457D-87BD-7B9B6EDDC19D}"/>
          </ac:spMkLst>
        </pc:spChg>
        <pc:spChg chg="add del">
          <ac:chgData name="Kristin Ruckle" userId="31778da7-479e-42eb-a479-dd3498b854b0" providerId="ADAL" clId="{01820042-C333-47F9-AC32-8BF187642CD5}" dt="2023-05-22T14:39:10.601" v="9178" actId="26606"/>
          <ac:spMkLst>
            <pc:docMk/>
            <pc:sldMk cId="3633809082" sldId="310"/>
            <ac:spMk id="20" creationId="{960A769C-8991-4FDE-89A0-A218E5BF677A}"/>
          </ac:spMkLst>
        </pc:spChg>
        <pc:spChg chg="add del">
          <ac:chgData name="Kristin Ruckle" userId="31778da7-479e-42eb-a479-dd3498b854b0" providerId="ADAL" clId="{01820042-C333-47F9-AC32-8BF187642CD5}" dt="2023-05-22T14:39:10.601" v="9178" actId="26606"/>
          <ac:spMkLst>
            <pc:docMk/>
            <pc:sldMk cId="3633809082" sldId="310"/>
            <ac:spMk id="22" creationId="{855CA58E-F8D8-4DF3-B813-C2585E0AB0EC}"/>
          </ac:spMkLst>
        </pc:spChg>
        <pc:spChg chg="add">
          <ac:chgData name="Kristin Ruckle" userId="31778da7-479e-42eb-a479-dd3498b854b0" providerId="ADAL" clId="{01820042-C333-47F9-AC32-8BF187642CD5}" dt="2023-05-22T14:39:10.643" v="9179" actId="26606"/>
          <ac:spMkLst>
            <pc:docMk/>
            <pc:sldMk cId="3633809082" sldId="310"/>
            <ac:spMk id="24" creationId="{8E487A7A-15F8-4EF6-BA1F-30C51E6EC727}"/>
          </ac:spMkLst>
        </pc:spChg>
        <pc:spChg chg="add">
          <ac:chgData name="Kristin Ruckle" userId="31778da7-479e-42eb-a479-dd3498b854b0" providerId="ADAL" clId="{01820042-C333-47F9-AC32-8BF187642CD5}" dt="2023-05-22T14:39:10.643" v="9179" actId="26606"/>
          <ac:spMkLst>
            <pc:docMk/>
            <pc:sldMk cId="3633809082" sldId="310"/>
            <ac:spMk id="25" creationId="{36EFDBF8-A3DC-4DA8-9F33-E9107E70EE4F}"/>
          </ac:spMkLst>
        </pc:spChg>
        <pc:spChg chg="add">
          <ac:chgData name="Kristin Ruckle" userId="31778da7-479e-42eb-a479-dd3498b854b0" providerId="ADAL" clId="{01820042-C333-47F9-AC32-8BF187642CD5}" dt="2023-05-22T14:39:10.643" v="9179" actId="26606"/>
          <ac:spMkLst>
            <pc:docMk/>
            <pc:sldMk cId="3633809082" sldId="310"/>
            <ac:spMk id="26" creationId="{E5332A3D-96DF-4962-8D36-3CA071EED96F}"/>
          </ac:spMkLst>
        </pc:spChg>
        <pc:graphicFrameChg chg="add del mod">
          <ac:chgData name="Kristin Ruckle" userId="31778da7-479e-42eb-a479-dd3498b854b0" providerId="ADAL" clId="{01820042-C333-47F9-AC32-8BF187642CD5}" dt="2023-05-22T14:26:41.854" v="9128"/>
          <ac:graphicFrameMkLst>
            <pc:docMk/>
            <pc:sldMk cId="3633809082" sldId="310"/>
            <ac:graphicFrameMk id="4" creationId="{3AE9F5E8-44E1-E2F6-DB93-D40F234BB62B}"/>
          </ac:graphicFrameMkLst>
        </pc:graphicFrameChg>
        <pc:graphicFrameChg chg="add del">
          <ac:chgData name="Kristin Ruckle" userId="31778da7-479e-42eb-a479-dd3498b854b0" providerId="ADAL" clId="{01820042-C333-47F9-AC32-8BF187642CD5}" dt="2023-05-22T14:28:12.699" v="9155" actId="26606"/>
          <ac:graphicFrameMkLst>
            <pc:docMk/>
            <pc:sldMk cId="3633809082" sldId="310"/>
            <ac:graphicFrameMk id="5" creationId="{B5B639AD-F157-7F83-D731-9511BF0C5AA0}"/>
          </ac:graphicFrameMkLst>
        </pc:graphicFrameChg>
        <pc:graphicFrameChg chg="add mod modGraphic">
          <ac:chgData name="Kristin Ruckle" userId="31778da7-479e-42eb-a479-dd3498b854b0" providerId="ADAL" clId="{01820042-C333-47F9-AC32-8BF187642CD5}" dt="2023-05-22T14:39:10.643" v="9179" actId="26606"/>
          <ac:graphicFrameMkLst>
            <pc:docMk/>
            <pc:sldMk cId="3633809082" sldId="310"/>
            <ac:graphicFrameMk id="7" creationId="{642B6253-0871-8AEB-2465-2298C963C7E2}"/>
          </ac:graphicFrameMkLst>
        </pc:graphicFrameChg>
      </pc:sldChg>
      <pc:sldChg chg="addSp delSp modSp new mod modAnim">
        <pc:chgData name="Kristin Ruckle" userId="31778da7-479e-42eb-a479-dd3498b854b0" providerId="ADAL" clId="{01820042-C333-47F9-AC32-8BF187642CD5}" dt="2023-05-22T14:53:00.155" v="9352" actId="14100"/>
        <pc:sldMkLst>
          <pc:docMk/>
          <pc:sldMk cId="1890834341" sldId="311"/>
        </pc:sldMkLst>
        <pc:spChg chg="mod">
          <ac:chgData name="Kristin Ruckle" userId="31778da7-479e-42eb-a479-dd3498b854b0" providerId="ADAL" clId="{01820042-C333-47F9-AC32-8BF187642CD5}" dt="2023-05-22T14:44:07.291" v="9220" actId="20577"/>
          <ac:spMkLst>
            <pc:docMk/>
            <pc:sldMk cId="1890834341" sldId="311"/>
            <ac:spMk id="2" creationId="{AE82B2ED-7DCA-7E7B-E370-30AF40217CB2}"/>
          </ac:spMkLst>
        </pc:spChg>
        <pc:spChg chg="del">
          <ac:chgData name="Kristin Ruckle" userId="31778da7-479e-42eb-a479-dd3498b854b0" providerId="ADAL" clId="{01820042-C333-47F9-AC32-8BF187642CD5}" dt="2023-05-22T14:48:00.756" v="9221"/>
          <ac:spMkLst>
            <pc:docMk/>
            <pc:sldMk cId="1890834341" sldId="311"/>
            <ac:spMk id="3" creationId="{3F3B2FAC-DA29-E7E8-78A5-3544E2EA287A}"/>
          </ac:spMkLst>
        </pc:spChg>
        <pc:spChg chg="mod">
          <ac:chgData name="Kristin Ruckle" userId="31778da7-479e-42eb-a479-dd3498b854b0" providerId="ADAL" clId="{01820042-C333-47F9-AC32-8BF187642CD5}" dt="2023-05-22T14:53:00.155" v="9352" actId="14100"/>
          <ac:spMkLst>
            <pc:docMk/>
            <pc:sldMk cId="1890834341" sldId="311"/>
            <ac:spMk id="4" creationId="{6AFD68EB-898B-6BB1-3B82-674C7BD96510}"/>
          </ac:spMkLst>
        </pc:spChg>
        <pc:graphicFrameChg chg="add mod">
          <ac:chgData name="Kristin Ruckle" userId="31778da7-479e-42eb-a479-dd3498b854b0" providerId="ADAL" clId="{01820042-C333-47F9-AC32-8BF187642CD5}" dt="2023-05-22T14:48:00.756" v="9221"/>
          <ac:graphicFrameMkLst>
            <pc:docMk/>
            <pc:sldMk cId="1890834341" sldId="311"/>
            <ac:graphicFrameMk id="5" creationId="{4196BA93-4D87-E7AC-E400-2BFEA318BAE0}"/>
          </ac:graphicFrameMkLst>
        </pc:graphicFrameChg>
      </pc:sldChg>
      <pc:sldChg chg="addSp delSp modSp new mod setBg modAnim">
        <pc:chgData name="Kristin Ruckle" userId="31778da7-479e-42eb-a479-dd3498b854b0" providerId="ADAL" clId="{01820042-C333-47F9-AC32-8BF187642CD5}" dt="2023-05-22T15:03:32.109" v="9482" actId="255"/>
        <pc:sldMkLst>
          <pc:docMk/>
          <pc:sldMk cId="1339546767" sldId="312"/>
        </pc:sldMkLst>
        <pc:spChg chg="mod">
          <ac:chgData name="Kristin Ruckle" userId="31778da7-479e-42eb-a479-dd3498b854b0" providerId="ADAL" clId="{01820042-C333-47F9-AC32-8BF187642CD5}" dt="2023-05-22T15:00:12.322" v="9465" actId="1076"/>
          <ac:spMkLst>
            <pc:docMk/>
            <pc:sldMk cId="1339546767" sldId="312"/>
            <ac:spMk id="2" creationId="{9C8640CE-7125-C0DF-C020-067E2A53845B}"/>
          </ac:spMkLst>
        </pc:spChg>
        <pc:spChg chg="add del mod">
          <ac:chgData name="Kristin Ruckle" userId="31778da7-479e-42eb-a479-dd3498b854b0" providerId="ADAL" clId="{01820042-C333-47F9-AC32-8BF187642CD5}" dt="2023-05-22T14:57:37.297" v="9376" actId="26606"/>
          <ac:spMkLst>
            <pc:docMk/>
            <pc:sldMk cId="1339546767" sldId="312"/>
            <ac:spMk id="3" creationId="{449470DE-7CF7-8CA4-2638-3A572E6A3B3E}"/>
          </ac:spMkLst>
        </pc:spChg>
        <pc:spChg chg="add del">
          <ac:chgData name="Kristin Ruckle" userId="31778da7-479e-42eb-a479-dd3498b854b0" providerId="ADAL" clId="{01820042-C333-47F9-AC32-8BF187642CD5}" dt="2023-05-22T14:57:15.078" v="9372" actId="26606"/>
          <ac:spMkLst>
            <pc:docMk/>
            <pc:sldMk cId="1339546767" sldId="312"/>
            <ac:spMk id="9" creationId="{293067CD-13A7-4384-B15E-5D49AF03BBA4}"/>
          </ac:spMkLst>
        </pc:spChg>
        <pc:spChg chg="add del">
          <ac:chgData name="Kristin Ruckle" userId="31778da7-479e-42eb-a479-dd3498b854b0" providerId="ADAL" clId="{01820042-C333-47F9-AC32-8BF187642CD5}" dt="2023-05-22T14:57:15.078" v="9372" actId="26606"/>
          <ac:spMkLst>
            <pc:docMk/>
            <pc:sldMk cId="1339546767" sldId="312"/>
            <ac:spMk id="11" creationId="{42E9009C-D0E3-46ED-935B-6C1C29650EDC}"/>
          </ac:spMkLst>
        </pc:spChg>
        <pc:spChg chg="add">
          <ac:chgData name="Kristin Ruckle" userId="31778da7-479e-42eb-a479-dd3498b854b0" providerId="ADAL" clId="{01820042-C333-47F9-AC32-8BF187642CD5}" dt="2023-05-22T14:57:15.094" v="9373" actId="26606"/>
          <ac:spMkLst>
            <pc:docMk/>
            <pc:sldMk cId="1339546767" sldId="312"/>
            <ac:spMk id="13" creationId="{B086532B-5A3E-44A5-A0C2-22A0DB316C40}"/>
          </ac:spMkLst>
        </pc:spChg>
        <pc:graphicFrameChg chg="add del">
          <ac:chgData name="Kristin Ruckle" userId="31778da7-479e-42eb-a479-dd3498b854b0" providerId="ADAL" clId="{01820042-C333-47F9-AC32-8BF187642CD5}" dt="2023-05-22T14:57:37.281" v="9375" actId="26606"/>
          <ac:graphicFrameMkLst>
            <pc:docMk/>
            <pc:sldMk cId="1339546767" sldId="312"/>
            <ac:graphicFrameMk id="15" creationId="{E1DDD200-886B-9FE5-07B7-4AEFECE9BE64}"/>
          </ac:graphicFrameMkLst>
        </pc:graphicFrameChg>
        <pc:graphicFrameChg chg="add mod">
          <ac:chgData name="Kristin Ruckle" userId="31778da7-479e-42eb-a479-dd3498b854b0" providerId="ADAL" clId="{01820042-C333-47F9-AC32-8BF187642CD5}" dt="2023-05-22T15:03:32.109" v="9482" actId="255"/>
          <ac:graphicFrameMkLst>
            <pc:docMk/>
            <pc:sldMk cId="1339546767" sldId="312"/>
            <ac:graphicFrameMk id="17" creationId="{F6A5BB7F-A12B-DC35-995A-0323BA7C8DB0}"/>
          </ac:graphicFrameMkLst>
        </pc:graphicFrameChg>
        <pc:picChg chg="add mod">
          <ac:chgData name="Kristin Ruckle" userId="31778da7-479e-42eb-a479-dd3498b854b0" providerId="ADAL" clId="{01820042-C333-47F9-AC32-8BF187642CD5}" dt="2023-05-22T15:02:24.715" v="9471" actId="14100"/>
          <ac:picMkLst>
            <pc:docMk/>
            <pc:sldMk cId="1339546767" sldId="312"/>
            <ac:picMk id="4" creationId="{AE993457-201C-0079-5B7C-A6A42614F11D}"/>
          </ac:picMkLst>
        </pc:picChg>
      </pc:sldChg>
      <pc:sldChg chg="addSp delSp modSp new mod setBg modAnim">
        <pc:chgData name="Kristin Ruckle" userId="31778da7-479e-42eb-a479-dd3498b854b0" providerId="ADAL" clId="{01820042-C333-47F9-AC32-8BF187642CD5}" dt="2023-05-22T15:08:38.794" v="9546" actId="255"/>
        <pc:sldMkLst>
          <pc:docMk/>
          <pc:sldMk cId="1704486099" sldId="313"/>
        </pc:sldMkLst>
        <pc:spChg chg="mod">
          <ac:chgData name="Kristin Ruckle" userId="31778da7-479e-42eb-a479-dd3498b854b0" providerId="ADAL" clId="{01820042-C333-47F9-AC32-8BF187642CD5}" dt="2023-05-22T15:06:20.396" v="9528" actId="26606"/>
          <ac:spMkLst>
            <pc:docMk/>
            <pc:sldMk cId="1704486099" sldId="313"/>
            <ac:spMk id="2" creationId="{BD59B403-7437-ED93-DD61-8AB6FE404EFE}"/>
          </ac:spMkLst>
        </pc:spChg>
        <pc:spChg chg="add del mod">
          <ac:chgData name="Kristin Ruckle" userId="31778da7-479e-42eb-a479-dd3498b854b0" providerId="ADAL" clId="{01820042-C333-47F9-AC32-8BF187642CD5}" dt="2023-05-22T15:07:08.416" v="9533" actId="26606"/>
          <ac:spMkLst>
            <pc:docMk/>
            <pc:sldMk cId="1704486099" sldId="313"/>
            <ac:spMk id="3" creationId="{C7E7E26F-84AE-E096-0233-2CB26B205C74}"/>
          </ac:spMkLst>
        </pc:spChg>
        <pc:spChg chg="add">
          <ac:chgData name="Kristin Ruckle" userId="31778da7-479e-42eb-a479-dd3498b854b0" providerId="ADAL" clId="{01820042-C333-47F9-AC32-8BF187642CD5}" dt="2023-05-22T15:06:20.396" v="9528" actId="26606"/>
          <ac:spMkLst>
            <pc:docMk/>
            <pc:sldMk cId="1704486099" sldId="313"/>
            <ac:spMk id="9" creationId="{B086532B-5A3E-44A5-A0C2-22A0DB316C40}"/>
          </ac:spMkLst>
        </pc:spChg>
        <pc:graphicFrameChg chg="add del">
          <ac:chgData name="Kristin Ruckle" userId="31778da7-479e-42eb-a479-dd3498b854b0" providerId="ADAL" clId="{01820042-C333-47F9-AC32-8BF187642CD5}" dt="2023-05-22T15:07:06.122" v="9530" actId="26606"/>
          <ac:graphicFrameMkLst>
            <pc:docMk/>
            <pc:sldMk cId="1704486099" sldId="313"/>
            <ac:graphicFrameMk id="11" creationId="{61869A73-9A3C-6455-BCDD-D568FEB31B11}"/>
          </ac:graphicFrameMkLst>
        </pc:graphicFrameChg>
        <pc:graphicFrameChg chg="add del">
          <ac:chgData name="Kristin Ruckle" userId="31778da7-479e-42eb-a479-dd3498b854b0" providerId="ADAL" clId="{01820042-C333-47F9-AC32-8BF187642CD5}" dt="2023-05-22T15:07:08.385" v="9532" actId="26606"/>
          <ac:graphicFrameMkLst>
            <pc:docMk/>
            <pc:sldMk cId="1704486099" sldId="313"/>
            <ac:graphicFrameMk id="13" creationId="{7BC59AE4-AD2F-6AA1-FA33-152BF2E1ED48}"/>
          </ac:graphicFrameMkLst>
        </pc:graphicFrameChg>
        <pc:graphicFrameChg chg="add mod">
          <ac:chgData name="Kristin Ruckle" userId="31778da7-479e-42eb-a479-dd3498b854b0" providerId="ADAL" clId="{01820042-C333-47F9-AC32-8BF187642CD5}" dt="2023-05-22T15:08:38.794" v="9546" actId="255"/>
          <ac:graphicFrameMkLst>
            <pc:docMk/>
            <pc:sldMk cId="1704486099" sldId="313"/>
            <ac:graphicFrameMk id="15" creationId="{61869A73-9A3C-6455-BCDD-D568FEB31B11}"/>
          </ac:graphicFrameMkLst>
        </pc:graphicFrameChg>
        <pc:picChg chg="add mod">
          <ac:chgData name="Kristin Ruckle" userId="31778da7-479e-42eb-a479-dd3498b854b0" providerId="ADAL" clId="{01820042-C333-47F9-AC32-8BF187642CD5}" dt="2023-05-22T15:08:01.608" v="9539" actId="1076"/>
          <ac:picMkLst>
            <pc:docMk/>
            <pc:sldMk cId="1704486099" sldId="313"/>
            <ac:picMk id="4" creationId="{8E8BEAA5-CF6F-AF16-6B89-32811BE56C72}"/>
          </ac:picMkLst>
        </pc:picChg>
      </pc:sldChg>
      <pc:sldChg chg="addSp delSp modSp new mod setBg delAnim modAnim">
        <pc:chgData name="Kristin Ruckle" userId="31778da7-479e-42eb-a479-dd3498b854b0" providerId="ADAL" clId="{01820042-C333-47F9-AC32-8BF187642CD5}" dt="2023-05-22T15:21:49.544" v="9672"/>
        <pc:sldMkLst>
          <pc:docMk/>
          <pc:sldMk cId="4118723685" sldId="314"/>
        </pc:sldMkLst>
        <pc:spChg chg="mod">
          <ac:chgData name="Kristin Ruckle" userId="31778da7-479e-42eb-a479-dd3498b854b0" providerId="ADAL" clId="{01820042-C333-47F9-AC32-8BF187642CD5}" dt="2023-05-22T15:20:27.674" v="9660" actId="26606"/>
          <ac:spMkLst>
            <pc:docMk/>
            <pc:sldMk cId="4118723685" sldId="314"/>
            <ac:spMk id="2" creationId="{B1F08979-AC9E-46C5-A117-94F96BDE4745}"/>
          </ac:spMkLst>
        </pc:spChg>
        <pc:spChg chg="add del mod">
          <ac:chgData name="Kristin Ruckle" userId="31778da7-479e-42eb-a479-dd3498b854b0" providerId="ADAL" clId="{01820042-C333-47F9-AC32-8BF187642CD5}" dt="2023-05-22T15:17:30.298" v="9606" actId="26606"/>
          <ac:spMkLst>
            <pc:docMk/>
            <pc:sldMk cId="4118723685" sldId="314"/>
            <ac:spMk id="3" creationId="{D89236CC-5A35-C67A-7325-D446AEA3E1D6}"/>
          </ac:spMkLst>
        </pc:spChg>
        <pc:spChg chg="add del">
          <ac:chgData name="Kristin Ruckle" userId="31778da7-479e-42eb-a479-dd3498b854b0" providerId="ADAL" clId="{01820042-C333-47F9-AC32-8BF187642CD5}" dt="2023-05-22T15:20:27.707" v="9661" actId="26606"/>
          <ac:spMkLst>
            <pc:docMk/>
            <pc:sldMk cId="4118723685" sldId="314"/>
            <ac:spMk id="9" creationId="{B086532B-5A3E-44A5-A0C2-22A0DB316C40}"/>
          </ac:spMkLst>
        </pc:spChg>
        <pc:spChg chg="add">
          <ac:chgData name="Kristin Ruckle" userId="31778da7-479e-42eb-a479-dd3498b854b0" providerId="ADAL" clId="{01820042-C333-47F9-AC32-8BF187642CD5}" dt="2023-05-22T15:20:27.707" v="9661" actId="26606"/>
          <ac:spMkLst>
            <pc:docMk/>
            <pc:sldMk cId="4118723685" sldId="314"/>
            <ac:spMk id="15" creationId="{B086532B-5A3E-44A5-A0C2-22A0DB316C40}"/>
          </ac:spMkLst>
        </pc:spChg>
        <pc:graphicFrameChg chg="add del">
          <ac:chgData name="Kristin Ruckle" userId="31778da7-479e-42eb-a479-dd3498b854b0" providerId="ADAL" clId="{01820042-C333-47F9-AC32-8BF187642CD5}" dt="2023-05-22T15:17:30.266" v="9605" actId="26606"/>
          <ac:graphicFrameMkLst>
            <pc:docMk/>
            <pc:sldMk cId="4118723685" sldId="314"/>
            <ac:graphicFrameMk id="11" creationId="{1F8D2CC9-102B-DC2E-C8F8-9AC95807BEA9}"/>
          </ac:graphicFrameMkLst>
        </pc:graphicFrameChg>
        <pc:graphicFrameChg chg="add mod modGraphic">
          <ac:chgData name="Kristin Ruckle" userId="31778da7-479e-42eb-a479-dd3498b854b0" providerId="ADAL" clId="{01820042-C333-47F9-AC32-8BF187642CD5}" dt="2023-05-22T15:21:25.242" v="9663" actId="14100"/>
          <ac:graphicFrameMkLst>
            <pc:docMk/>
            <pc:sldMk cId="4118723685" sldId="314"/>
            <ac:graphicFrameMk id="13" creationId="{4E85C2EB-6F72-ED72-9030-4E2A54912ABD}"/>
          </ac:graphicFrameMkLst>
        </pc:graphicFrameChg>
        <pc:picChg chg="add del mod">
          <ac:chgData name="Kristin Ruckle" userId="31778da7-479e-42eb-a479-dd3498b854b0" providerId="ADAL" clId="{01820042-C333-47F9-AC32-8BF187642CD5}" dt="2023-05-22T15:20:05.923" v="9654" actId="21"/>
          <ac:picMkLst>
            <pc:docMk/>
            <pc:sldMk cId="4118723685" sldId="314"/>
            <ac:picMk id="4" creationId="{5E0E464C-3D52-B1D6-85F3-6894E292D564}"/>
          </ac:picMkLst>
        </pc:picChg>
        <pc:picChg chg="add mod">
          <ac:chgData name="Kristin Ruckle" userId="31778da7-479e-42eb-a479-dd3498b854b0" providerId="ADAL" clId="{01820042-C333-47F9-AC32-8BF187642CD5}" dt="2023-05-22T15:21:32.822" v="9666" actId="1076"/>
          <ac:picMkLst>
            <pc:docMk/>
            <pc:sldMk cId="4118723685" sldId="314"/>
            <ac:picMk id="5" creationId="{FA05BCC8-4321-E290-D0FA-1B9B2B05D44C}"/>
          </ac:picMkLst>
        </pc:picChg>
      </pc:sldChg>
      <pc:sldChg chg="addSp delSp modSp new mod setBg modAnim">
        <pc:chgData name="Kristin Ruckle" userId="31778da7-479e-42eb-a479-dd3498b854b0" providerId="ADAL" clId="{01820042-C333-47F9-AC32-8BF187642CD5}" dt="2023-05-30T14:36:57.345" v="10739"/>
        <pc:sldMkLst>
          <pc:docMk/>
          <pc:sldMk cId="422965805" sldId="315"/>
        </pc:sldMkLst>
        <pc:spChg chg="mod">
          <ac:chgData name="Kristin Ruckle" userId="31778da7-479e-42eb-a479-dd3498b854b0" providerId="ADAL" clId="{01820042-C333-47F9-AC32-8BF187642CD5}" dt="2023-05-30T12:27:14.921" v="10019" actId="20577"/>
          <ac:spMkLst>
            <pc:docMk/>
            <pc:sldMk cId="422965805" sldId="315"/>
            <ac:spMk id="2" creationId="{BFF7F8CC-D9DB-68DE-9CE6-26F0252DFF42}"/>
          </ac:spMkLst>
        </pc:spChg>
        <pc:spChg chg="add del mod">
          <ac:chgData name="Kristin Ruckle" userId="31778da7-479e-42eb-a479-dd3498b854b0" providerId="ADAL" clId="{01820042-C333-47F9-AC32-8BF187642CD5}" dt="2023-05-30T12:24:52.415" v="10009" actId="26606"/>
          <ac:spMkLst>
            <pc:docMk/>
            <pc:sldMk cId="422965805" sldId="315"/>
            <ac:spMk id="3" creationId="{8EA8641C-D30F-1CF5-AFE5-0D876655C5CE}"/>
          </ac:spMkLst>
        </pc:spChg>
        <pc:spChg chg="add del">
          <ac:chgData name="Kristin Ruckle" userId="31778da7-479e-42eb-a479-dd3498b854b0" providerId="ADAL" clId="{01820042-C333-47F9-AC32-8BF187642CD5}" dt="2023-05-30T12:24:52.384" v="10008" actId="26606"/>
          <ac:spMkLst>
            <pc:docMk/>
            <pc:sldMk cId="422965805" sldId="315"/>
            <ac:spMk id="9" creationId="{F28D9B36-75B9-4435-83E6-0A9C81A12E95}"/>
          </ac:spMkLst>
        </pc:spChg>
        <pc:spChg chg="add">
          <ac:chgData name="Kristin Ruckle" userId="31778da7-479e-42eb-a479-dd3498b854b0" providerId="ADAL" clId="{01820042-C333-47F9-AC32-8BF187642CD5}" dt="2023-05-30T12:26:16.313" v="10017" actId="26606"/>
          <ac:spMkLst>
            <pc:docMk/>
            <pc:sldMk cId="422965805" sldId="315"/>
            <ac:spMk id="16" creationId="{4B54C89A-2D0B-4062-BF97-CA51B69D7B96}"/>
          </ac:spMkLst>
        </pc:spChg>
        <pc:spChg chg="add">
          <ac:chgData name="Kristin Ruckle" userId="31778da7-479e-42eb-a479-dd3498b854b0" providerId="ADAL" clId="{01820042-C333-47F9-AC32-8BF187642CD5}" dt="2023-05-30T12:26:16.313" v="10017" actId="26606"/>
          <ac:spMkLst>
            <pc:docMk/>
            <pc:sldMk cId="422965805" sldId="315"/>
            <ac:spMk id="18" creationId="{4091C99A-98BE-457D-87BD-7B9B6EDDC19D}"/>
          </ac:spMkLst>
        </pc:spChg>
        <pc:spChg chg="add">
          <ac:chgData name="Kristin Ruckle" userId="31778da7-479e-42eb-a479-dd3498b854b0" providerId="ADAL" clId="{01820042-C333-47F9-AC32-8BF187642CD5}" dt="2023-05-30T12:26:16.313" v="10017" actId="26606"/>
          <ac:spMkLst>
            <pc:docMk/>
            <pc:sldMk cId="422965805" sldId="315"/>
            <ac:spMk id="20" creationId="{960A769C-8991-4FDE-89A0-A218E5BF677A}"/>
          </ac:spMkLst>
        </pc:spChg>
        <pc:spChg chg="add">
          <ac:chgData name="Kristin Ruckle" userId="31778da7-479e-42eb-a479-dd3498b854b0" providerId="ADAL" clId="{01820042-C333-47F9-AC32-8BF187642CD5}" dt="2023-05-30T12:26:16.313" v="10017" actId="26606"/>
          <ac:spMkLst>
            <pc:docMk/>
            <pc:sldMk cId="422965805" sldId="315"/>
            <ac:spMk id="22" creationId="{855CA58E-F8D8-4DF3-B813-C2585E0AB0EC}"/>
          </ac:spMkLst>
        </pc:spChg>
        <pc:graphicFrameChg chg="add del mod">
          <ac:chgData name="Kristin Ruckle" userId="31778da7-479e-42eb-a479-dd3498b854b0" providerId="ADAL" clId="{01820042-C333-47F9-AC32-8BF187642CD5}" dt="2023-05-22T15:29:42.547" v="9725"/>
          <ac:graphicFrameMkLst>
            <pc:docMk/>
            <pc:sldMk cId="422965805" sldId="315"/>
            <ac:graphicFrameMk id="4" creationId="{A678BAA8-D792-B7C8-34C2-DA3C74AFF8CE}"/>
          </ac:graphicFrameMkLst>
        </pc:graphicFrameChg>
        <pc:graphicFrameChg chg="add mod modGraphic">
          <ac:chgData name="Kristin Ruckle" userId="31778da7-479e-42eb-a479-dd3498b854b0" providerId="ADAL" clId="{01820042-C333-47F9-AC32-8BF187642CD5}" dt="2023-05-30T12:26:16.313" v="10017" actId="26606"/>
          <ac:graphicFrameMkLst>
            <pc:docMk/>
            <pc:sldMk cId="422965805" sldId="315"/>
            <ac:graphicFrameMk id="11" creationId="{28C81DEC-351F-AEEC-0F9B-66DD8F1285DC}"/>
          </ac:graphicFrameMkLst>
        </pc:graphicFrameChg>
        <pc:picChg chg="add del">
          <ac:chgData name="Kristin Ruckle" userId="31778da7-479e-42eb-a479-dd3498b854b0" providerId="ADAL" clId="{01820042-C333-47F9-AC32-8BF187642CD5}" dt="2023-05-30T12:24:52.384" v="10008" actId="26606"/>
          <ac:picMkLst>
            <pc:docMk/>
            <pc:sldMk cId="422965805" sldId="315"/>
            <ac:picMk id="5" creationId="{88CED69E-E84A-DD37-F98B-684A3C1971EA}"/>
          </ac:picMkLst>
        </pc:picChg>
      </pc:sldChg>
      <pc:sldChg chg="addSp delSp modSp new mod setBg modAnim">
        <pc:chgData name="Kristin Ruckle" userId="31778da7-479e-42eb-a479-dd3498b854b0" providerId="ADAL" clId="{01820042-C333-47F9-AC32-8BF187642CD5}" dt="2023-05-30T12:56:29.827" v="10735"/>
        <pc:sldMkLst>
          <pc:docMk/>
          <pc:sldMk cId="408742648" sldId="316"/>
        </pc:sldMkLst>
        <pc:spChg chg="mod">
          <ac:chgData name="Kristin Ruckle" userId="31778da7-479e-42eb-a479-dd3498b854b0" providerId="ADAL" clId="{01820042-C333-47F9-AC32-8BF187642CD5}" dt="2023-05-30T12:41:04.719" v="10507" actId="26606"/>
          <ac:spMkLst>
            <pc:docMk/>
            <pc:sldMk cId="408742648" sldId="316"/>
            <ac:spMk id="2" creationId="{73D7F3FB-8531-DE9C-19C4-A7BFAF531256}"/>
          </ac:spMkLst>
        </pc:spChg>
        <pc:spChg chg="add del mod">
          <ac:chgData name="Kristin Ruckle" userId="31778da7-479e-42eb-a479-dd3498b854b0" providerId="ADAL" clId="{01820042-C333-47F9-AC32-8BF187642CD5}" dt="2023-05-30T12:41:04.719" v="10507" actId="26606"/>
          <ac:spMkLst>
            <pc:docMk/>
            <pc:sldMk cId="408742648" sldId="316"/>
            <ac:spMk id="3" creationId="{3BA8C257-C0DF-3F67-4E77-75BB543DC3ED}"/>
          </ac:spMkLst>
        </pc:spChg>
        <pc:spChg chg="add mod">
          <ac:chgData name="Kristin Ruckle" userId="31778da7-479e-42eb-a479-dd3498b854b0" providerId="ADAL" clId="{01820042-C333-47F9-AC32-8BF187642CD5}" dt="2023-05-30T12:56:08.970" v="10732" actId="1076"/>
          <ac:spMkLst>
            <pc:docMk/>
            <pc:sldMk cId="408742648" sldId="316"/>
            <ac:spMk id="4" creationId="{FB3161E5-7D87-F5C9-38EF-59514219D94D}"/>
          </ac:spMkLst>
        </pc:spChg>
        <pc:spChg chg="add mod ord">
          <ac:chgData name="Kristin Ruckle" userId="31778da7-479e-42eb-a479-dd3498b854b0" providerId="ADAL" clId="{01820042-C333-47F9-AC32-8BF187642CD5}" dt="2023-05-30T12:56:06.253" v="10731" actId="1076"/>
          <ac:spMkLst>
            <pc:docMk/>
            <pc:sldMk cId="408742648" sldId="316"/>
            <ac:spMk id="6" creationId="{6169E908-660D-EE4E-07CC-921B8DD4E4EB}"/>
          </ac:spMkLst>
        </pc:spChg>
        <pc:graphicFrameChg chg="add del">
          <ac:chgData name="Kristin Ruckle" userId="31778da7-479e-42eb-a479-dd3498b854b0" providerId="ADAL" clId="{01820042-C333-47F9-AC32-8BF187642CD5}" dt="2023-05-30T12:40:57.144" v="10504" actId="26606"/>
          <ac:graphicFrameMkLst>
            <pc:docMk/>
            <pc:sldMk cId="408742648" sldId="316"/>
            <ac:graphicFrameMk id="5" creationId="{6C5A5683-E5C0-FFF7-BC87-3D9F49CC503B}"/>
          </ac:graphicFrameMkLst>
        </pc:graphicFrameChg>
        <pc:graphicFrameChg chg="add del">
          <ac:chgData name="Kristin Ruckle" userId="31778da7-479e-42eb-a479-dd3498b854b0" providerId="ADAL" clId="{01820042-C333-47F9-AC32-8BF187642CD5}" dt="2023-05-30T12:41:04.703" v="10506" actId="26606"/>
          <ac:graphicFrameMkLst>
            <pc:docMk/>
            <pc:sldMk cId="408742648" sldId="316"/>
            <ac:graphicFrameMk id="7" creationId="{4CDF85BC-4C00-C74F-967F-8807A2D47316}"/>
          </ac:graphicFrameMkLst>
        </pc:graphicFrameChg>
        <pc:graphicFrameChg chg="add mod">
          <ac:chgData name="Kristin Ruckle" userId="31778da7-479e-42eb-a479-dd3498b854b0" providerId="ADAL" clId="{01820042-C333-47F9-AC32-8BF187642CD5}" dt="2023-05-30T12:55:38.247" v="10723" actId="1076"/>
          <ac:graphicFrameMkLst>
            <pc:docMk/>
            <pc:sldMk cId="408742648" sldId="316"/>
            <ac:graphicFrameMk id="9" creationId="{6DF42F5F-C4A9-6A75-3503-7BF9A38E3C6E}"/>
          </ac:graphicFrameMkLst>
        </pc:graphicFrameChg>
      </pc:sldChg>
      <pc:sldChg chg="addSp delSp modSp new mod setBg modAnim">
        <pc:chgData name="Kristin Ruckle" userId="31778da7-479e-42eb-a479-dd3498b854b0" providerId="ADAL" clId="{01820042-C333-47F9-AC32-8BF187642CD5}" dt="2023-05-30T15:05:46.361" v="11593" actId="20577"/>
        <pc:sldMkLst>
          <pc:docMk/>
          <pc:sldMk cId="391868917" sldId="317"/>
        </pc:sldMkLst>
        <pc:spChg chg="mod">
          <ac:chgData name="Kristin Ruckle" userId="31778da7-479e-42eb-a479-dd3498b854b0" providerId="ADAL" clId="{01820042-C333-47F9-AC32-8BF187642CD5}" dt="2023-05-30T15:04:57.982" v="11583" actId="1076"/>
          <ac:spMkLst>
            <pc:docMk/>
            <pc:sldMk cId="391868917" sldId="317"/>
            <ac:spMk id="2" creationId="{893FA860-BCF3-FA52-648A-8C608DFB3148}"/>
          </ac:spMkLst>
        </pc:spChg>
        <pc:spChg chg="del">
          <ac:chgData name="Kristin Ruckle" userId="31778da7-479e-42eb-a479-dd3498b854b0" providerId="ADAL" clId="{01820042-C333-47F9-AC32-8BF187642CD5}" dt="2023-05-30T14:49:31.325" v="10832" actId="1032"/>
          <ac:spMkLst>
            <pc:docMk/>
            <pc:sldMk cId="391868917" sldId="317"/>
            <ac:spMk id="3" creationId="{DD2DE043-0DB4-BA8F-1863-B3F418F6A8E0}"/>
          </ac:spMkLst>
        </pc:spChg>
        <pc:spChg chg="add">
          <ac:chgData name="Kristin Ruckle" userId="31778da7-479e-42eb-a479-dd3498b854b0" providerId="ADAL" clId="{01820042-C333-47F9-AC32-8BF187642CD5}" dt="2023-05-30T15:02:26.361" v="11487" actId="26606"/>
          <ac:spMkLst>
            <pc:docMk/>
            <pc:sldMk cId="391868917" sldId="317"/>
            <ac:spMk id="1032" creationId="{293067CD-13A7-4384-B15E-5D49AF03BBA4}"/>
          </ac:spMkLst>
        </pc:spChg>
        <pc:spChg chg="add">
          <ac:chgData name="Kristin Ruckle" userId="31778da7-479e-42eb-a479-dd3498b854b0" providerId="ADAL" clId="{01820042-C333-47F9-AC32-8BF187642CD5}" dt="2023-05-30T15:02:26.361" v="11487" actId="26606"/>
          <ac:spMkLst>
            <pc:docMk/>
            <pc:sldMk cId="391868917" sldId="317"/>
            <ac:spMk id="1034" creationId="{42E9009C-D0E3-46ED-935B-6C1C29650EDC}"/>
          </ac:spMkLst>
        </pc:spChg>
        <pc:graphicFrameChg chg="add del mod modGraphic">
          <ac:chgData name="Kristin Ruckle" userId="31778da7-479e-42eb-a479-dd3498b854b0" providerId="ADAL" clId="{01820042-C333-47F9-AC32-8BF187642CD5}" dt="2023-05-30T15:02:26.361" v="11487" actId="26606"/>
          <ac:graphicFrameMkLst>
            <pc:docMk/>
            <pc:sldMk cId="391868917" sldId="317"/>
            <ac:graphicFrameMk id="4" creationId="{CEDF4548-B59E-AE2B-4BFE-C370216C8243}"/>
          </ac:graphicFrameMkLst>
        </pc:graphicFrameChg>
        <pc:graphicFrameChg chg="add mod">
          <ac:chgData name="Kristin Ruckle" userId="31778da7-479e-42eb-a479-dd3498b854b0" providerId="ADAL" clId="{01820042-C333-47F9-AC32-8BF187642CD5}" dt="2023-05-30T15:05:46.361" v="11593" actId="20577"/>
          <ac:graphicFrameMkLst>
            <pc:docMk/>
            <pc:sldMk cId="391868917" sldId="317"/>
            <ac:graphicFrameMk id="1028" creationId="{5E3EB4E3-68BA-3FC1-4738-41CE3B818867}"/>
          </ac:graphicFrameMkLst>
        </pc:graphicFrameChg>
        <pc:picChg chg="add mod">
          <ac:chgData name="Kristin Ruckle" userId="31778da7-479e-42eb-a479-dd3498b854b0" providerId="ADAL" clId="{01820042-C333-47F9-AC32-8BF187642CD5}" dt="2023-05-30T15:02:26.361" v="11487" actId="26606"/>
          <ac:picMkLst>
            <pc:docMk/>
            <pc:sldMk cId="391868917" sldId="317"/>
            <ac:picMk id="1026" creationId="{03455637-304D-C020-BEC0-FC839EA8C9CD}"/>
          </ac:picMkLst>
        </pc:picChg>
      </pc:sldChg>
      <pc:sldChg chg="addSp delSp modSp new mod setBg modAnim">
        <pc:chgData name="Kristin Ruckle" userId="31778da7-479e-42eb-a479-dd3498b854b0" providerId="ADAL" clId="{01820042-C333-47F9-AC32-8BF187642CD5}" dt="2023-05-30T15:18:30.763" v="12339"/>
        <pc:sldMkLst>
          <pc:docMk/>
          <pc:sldMk cId="3514924662" sldId="318"/>
        </pc:sldMkLst>
        <pc:spChg chg="mod">
          <ac:chgData name="Kristin Ruckle" userId="31778da7-479e-42eb-a479-dd3498b854b0" providerId="ADAL" clId="{01820042-C333-47F9-AC32-8BF187642CD5}" dt="2023-05-30T15:17:36.979" v="12327" actId="27636"/>
          <ac:spMkLst>
            <pc:docMk/>
            <pc:sldMk cId="3514924662" sldId="318"/>
            <ac:spMk id="2" creationId="{BFE254DB-C83C-6198-A897-1B708BA59C54}"/>
          </ac:spMkLst>
        </pc:spChg>
        <pc:spChg chg="add del mod ord">
          <ac:chgData name="Kristin Ruckle" userId="31778da7-479e-42eb-a479-dd3498b854b0" providerId="ADAL" clId="{01820042-C333-47F9-AC32-8BF187642CD5}" dt="2023-05-30T15:16:01.820" v="12225" actId="26606"/>
          <ac:spMkLst>
            <pc:docMk/>
            <pc:sldMk cId="3514924662" sldId="318"/>
            <ac:spMk id="3" creationId="{95B11995-CCFD-F7C4-26E1-2DB082A71669}"/>
          </ac:spMkLst>
        </pc:spChg>
        <pc:spChg chg="add">
          <ac:chgData name="Kristin Ruckle" userId="31778da7-479e-42eb-a479-dd3498b854b0" providerId="ADAL" clId="{01820042-C333-47F9-AC32-8BF187642CD5}" dt="2023-05-30T15:15:22.571" v="12220" actId="26606"/>
          <ac:spMkLst>
            <pc:docMk/>
            <pc:sldMk cId="3514924662" sldId="318"/>
            <ac:spMk id="7" creationId="{E9271C28-7496-4447-8541-7B39F5E9480A}"/>
          </ac:spMkLst>
        </pc:spChg>
        <pc:spChg chg="add del">
          <ac:chgData name="Kristin Ruckle" userId="31778da7-479e-42eb-a479-dd3498b854b0" providerId="ADAL" clId="{01820042-C333-47F9-AC32-8BF187642CD5}" dt="2023-05-30T15:15:12.703" v="12215" actId="26606"/>
          <ac:spMkLst>
            <pc:docMk/>
            <pc:sldMk cId="3514924662" sldId="318"/>
            <ac:spMk id="10" creationId="{BA2EA6A6-CD0C-4CFD-8EC2-AA44F9870331}"/>
          </ac:spMkLst>
        </pc:spChg>
        <pc:graphicFrameChg chg="add del">
          <ac:chgData name="Kristin Ruckle" userId="31778da7-479e-42eb-a479-dd3498b854b0" providerId="ADAL" clId="{01820042-C333-47F9-AC32-8BF187642CD5}" dt="2023-05-30T15:15:58.792" v="12222" actId="26606"/>
          <ac:graphicFrameMkLst>
            <pc:docMk/>
            <pc:sldMk cId="3514924662" sldId="318"/>
            <ac:graphicFrameMk id="9" creationId="{C30C4121-096A-59D5-587A-A9B2F1E26266}"/>
          </ac:graphicFrameMkLst>
        </pc:graphicFrameChg>
        <pc:graphicFrameChg chg="add del">
          <ac:chgData name="Kristin Ruckle" userId="31778da7-479e-42eb-a479-dd3498b854b0" providerId="ADAL" clId="{01820042-C333-47F9-AC32-8BF187642CD5}" dt="2023-05-30T15:16:01.809" v="12224" actId="26606"/>
          <ac:graphicFrameMkLst>
            <pc:docMk/>
            <pc:sldMk cId="3514924662" sldId="318"/>
            <ac:graphicFrameMk id="11" creationId="{8C1CD013-7922-33B1-55FE-6E965429A7E7}"/>
          </ac:graphicFrameMkLst>
        </pc:graphicFrameChg>
        <pc:graphicFrameChg chg="add mod">
          <ac:chgData name="Kristin Ruckle" userId="31778da7-479e-42eb-a479-dd3498b854b0" providerId="ADAL" clId="{01820042-C333-47F9-AC32-8BF187642CD5}" dt="2023-05-30T15:17:52.877" v="12331" actId="14100"/>
          <ac:graphicFrameMkLst>
            <pc:docMk/>
            <pc:sldMk cId="3514924662" sldId="318"/>
            <ac:graphicFrameMk id="13" creationId="{93E8D6CA-B2A9-DE36-D7CE-685DE4954784}"/>
          </ac:graphicFrameMkLst>
        </pc:graphicFrameChg>
        <pc:picChg chg="add mod">
          <ac:chgData name="Kristin Ruckle" userId="31778da7-479e-42eb-a479-dd3498b854b0" providerId="ADAL" clId="{01820042-C333-47F9-AC32-8BF187642CD5}" dt="2023-05-30T15:16:14.290" v="12227" actId="14100"/>
          <ac:picMkLst>
            <pc:docMk/>
            <pc:sldMk cId="3514924662" sldId="318"/>
            <ac:picMk id="5" creationId="{4778C915-204C-3DCF-DF3F-1111BF83D876}"/>
          </ac:picMkLst>
        </pc:picChg>
      </pc:sldChg>
    </pc:docChg>
  </pc:docChgLst>
  <pc:docChgLst>
    <pc:chgData name="Kristin Ruckle" userId="31778da7-479e-42eb-a479-dd3498b854b0" providerId="ADAL" clId="{4AFDB81D-27BB-4AB7-8AAC-7C96D157AAE7}"/>
    <pc:docChg chg="custSel mod addSld modSld">
      <pc:chgData name="Kristin Ruckle" userId="31778da7-479e-42eb-a479-dd3498b854b0" providerId="ADAL" clId="{4AFDB81D-27BB-4AB7-8AAC-7C96D157AAE7}" dt="2023-06-27T19:48:17.055" v="214"/>
      <pc:docMkLst>
        <pc:docMk/>
      </pc:docMkLst>
      <pc:sldChg chg="modSp">
        <pc:chgData name="Kristin Ruckle" userId="31778da7-479e-42eb-a479-dd3498b854b0" providerId="ADAL" clId="{4AFDB81D-27BB-4AB7-8AAC-7C96D157AAE7}" dt="2023-06-21T19:55:21.006" v="151" actId="20577"/>
        <pc:sldMkLst>
          <pc:docMk/>
          <pc:sldMk cId="1272593779" sldId="263"/>
        </pc:sldMkLst>
        <pc:spChg chg="mod">
          <ac:chgData name="Kristin Ruckle" userId="31778da7-479e-42eb-a479-dd3498b854b0" providerId="ADAL" clId="{4AFDB81D-27BB-4AB7-8AAC-7C96D157AAE7}" dt="2023-06-21T19:55:21.006" v="151" actId="20577"/>
          <ac:spMkLst>
            <pc:docMk/>
            <pc:sldMk cId="1272593779" sldId="263"/>
            <ac:spMk id="3" creationId="{DFDD13CC-3EAF-0CED-9031-34FC386023A7}"/>
          </ac:spMkLst>
        </pc:spChg>
      </pc:sldChg>
      <pc:sldChg chg="modSp">
        <pc:chgData name="Kristin Ruckle" userId="31778da7-479e-42eb-a479-dd3498b854b0" providerId="ADAL" clId="{4AFDB81D-27BB-4AB7-8AAC-7C96D157AAE7}" dt="2023-06-21T20:00:31.575" v="203" actId="20577"/>
        <pc:sldMkLst>
          <pc:docMk/>
          <pc:sldMk cId="3279399058" sldId="283"/>
        </pc:sldMkLst>
        <pc:graphicFrameChg chg="mod">
          <ac:chgData name="Kristin Ruckle" userId="31778da7-479e-42eb-a479-dd3498b854b0" providerId="ADAL" clId="{4AFDB81D-27BB-4AB7-8AAC-7C96D157AAE7}" dt="2023-06-21T20:00:31.575" v="203" actId="20577"/>
          <ac:graphicFrameMkLst>
            <pc:docMk/>
            <pc:sldMk cId="3279399058" sldId="283"/>
            <ac:graphicFrameMk id="21" creationId="{7A8243A1-18EB-DCC8-1F47-E16BADCC1858}"/>
          </ac:graphicFrameMkLst>
        </pc:graphicFrameChg>
      </pc:sldChg>
      <pc:sldChg chg="modSp">
        <pc:chgData name="Kristin Ruckle" userId="31778da7-479e-42eb-a479-dd3498b854b0" providerId="ADAL" clId="{4AFDB81D-27BB-4AB7-8AAC-7C96D157AAE7}" dt="2023-06-21T20:11:33.975" v="213" actId="20577"/>
        <pc:sldMkLst>
          <pc:docMk/>
          <pc:sldMk cId="3514924662" sldId="318"/>
        </pc:sldMkLst>
        <pc:graphicFrameChg chg="mod">
          <ac:chgData name="Kristin Ruckle" userId="31778da7-479e-42eb-a479-dd3498b854b0" providerId="ADAL" clId="{4AFDB81D-27BB-4AB7-8AAC-7C96D157AAE7}" dt="2023-06-21T20:11:33.975" v="213" actId="20577"/>
          <ac:graphicFrameMkLst>
            <pc:docMk/>
            <pc:sldMk cId="3514924662" sldId="318"/>
            <ac:graphicFrameMk id="13" creationId="{93E8D6CA-B2A9-DE36-D7CE-685DE4954784}"/>
          </ac:graphicFrameMkLst>
        </pc:graphicFrameChg>
      </pc:sldChg>
      <pc:sldChg chg="modSp add mod modAnim">
        <pc:chgData name="Kristin Ruckle" userId="31778da7-479e-42eb-a479-dd3498b854b0" providerId="ADAL" clId="{4AFDB81D-27BB-4AB7-8AAC-7C96D157AAE7}" dt="2023-06-14T18:22:40.419" v="144" actId="14100"/>
        <pc:sldMkLst>
          <pc:docMk/>
          <pc:sldMk cId="3170797451" sldId="319"/>
        </pc:sldMkLst>
        <pc:spChg chg="mod">
          <ac:chgData name="Kristin Ruckle" userId="31778da7-479e-42eb-a479-dd3498b854b0" providerId="ADAL" clId="{4AFDB81D-27BB-4AB7-8AAC-7C96D157AAE7}" dt="2023-06-14T18:22:38.315" v="143" actId="14100"/>
          <ac:spMkLst>
            <pc:docMk/>
            <pc:sldMk cId="3170797451" sldId="319"/>
            <ac:spMk id="2" creationId="{054A3281-872D-8467-8251-EAB92B23470F}"/>
          </ac:spMkLst>
        </pc:spChg>
        <pc:spChg chg="mod">
          <ac:chgData name="Kristin Ruckle" userId="31778da7-479e-42eb-a479-dd3498b854b0" providerId="ADAL" clId="{4AFDB81D-27BB-4AB7-8AAC-7C96D157AAE7}" dt="2023-06-14T18:22:40.419" v="144" actId="14100"/>
          <ac:spMkLst>
            <pc:docMk/>
            <pc:sldMk cId="3170797451" sldId="319"/>
            <ac:spMk id="3" creationId="{B08D83A4-066D-17DD-2704-4F6DAE24714E}"/>
          </ac:spMkLst>
        </pc:spChg>
      </pc:sldChg>
    </pc:docChg>
  </pc:docChgLst>
  <pc:docChgLst>
    <pc:chgData name="Kristin Ruckle" userId="31778da7-479e-42eb-a479-dd3498b854b0" providerId="ADAL" clId="{42AA58A8-AC8D-4B52-A31D-43CE2A23E385}"/>
    <pc:docChg chg="undo redo custSel addSld delSld modSld sldOrd addMainMaster">
      <pc:chgData name="Kristin Ruckle" userId="31778da7-479e-42eb-a479-dd3498b854b0" providerId="ADAL" clId="{42AA58A8-AC8D-4B52-A31D-43CE2A23E385}" dt="2023-06-26T17:35:02.912" v="9626" actId="255"/>
      <pc:docMkLst>
        <pc:docMk/>
      </pc:docMkLst>
      <pc:sldChg chg="addSp delSp modSp mod modAnim">
        <pc:chgData name="Kristin Ruckle" userId="31778da7-479e-42eb-a479-dd3498b854b0" providerId="ADAL" clId="{42AA58A8-AC8D-4B52-A31D-43CE2A23E385}" dt="2023-03-31T18:40:03.780" v="7551"/>
        <pc:sldMkLst>
          <pc:docMk/>
          <pc:sldMk cId="1824549289" sldId="257"/>
        </pc:sldMkLst>
        <pc:spChg chg="del mod">
          <ac:chgData name="Kristin Ruckle" userId="31778da7-479e-42eb-a479-dd3498b854b0" providerId="ADAL" clId="{42AA58A8-AC8D-4B52-A31D-43CE2A23E385}" dt="2023-03-31T10:34:00.917" v="10" actId="21"/>
          <ac:spMkLst>
            <pc:docMk/>
            <pc:sldMk cId="1824549289" sldId="257"/>
            <ac:spMk id="2" creationId="{284A77A4-9D03-E251-3FC9-08521A2EC625}"/>
          </ac:spMkLst>
        </pc:spChg>
        <pc:spChg chg="add del mod">
          <ac:chgData name="Kristin Ruckle" userId="31778da7-479e-42eb-a479-dd3498b854b0" providerId="ADAL" clId="{42AA58A8-AC8D-4B52-A31D-43CE2A23E385}" dt="2023-03-31T10:34:04.131" v="11" actId="21"/>
          <ac:spMkLst>
            <pc:docMk/>
            <pc:sldMk cId="1824549289" sldId="257"/>
            <ac:spMk id="4" creationId="{926C4329-889E-5DD3-F491-6CEA332900B2}"/>
          </ac:spMkLst>
        </pc:spChg>
        <pc:spChg chg="add del">
          <ac:chgData name="Kristin Ruckle" userId="31778da7-479e-42eb-a479-dd3498b854b0" providerId="ADAL" clId="{42AA58A8-AC8D-4B52-A31D-43CE2A23E385}" dt="2023-03-31T10:33:44.304" v="8" actId="26606"/>
          <ac:spMkLst>
            <pc:docMk/>
            <pc:sldMk cId="1824549289" sldId="257"/>
            <ac:spMk id="1035" creationId="{B086532B-5A3E-44A5-A0C2-22A0DB316C40}"/>
          </ac:spMkLst>
        </pc:spChg>
        <pc:spChg chg="add del">
          <ac:chgData name="Kristin Ruckle" userId="31778da7-479e-42eb-a479-dd3498b854b0" providerId="ADAL" clId="{42AA58A8-AC8D-4B52-A31D-43CE2A23E385}" dt="2023-03-31T10:32:19.616" v="1" actId="26606"/>
          <ac:spMkLst>
            <pc:docMk/>
            <pc:sldMk cId="1824549289" sldId="257"/>
            <ac:spMk id="1037" creationId="{E3DC42C2-6B58-404C-B339-2C72808A5BE1}"/>
          </ac:spMkLst>
        </pc:spChg>
        <pc:spChg chg="add del">
          <ac:chgData name="Kristin Ruckle" userId="31778da7-479e-42eb-a479-dd3498b854b0" providerId="ADAL" clId="{42AA58A8-AC8D-4B52-A31D-43CE2A23E385}" dt="2023-03-31T10:32:19.616" v="1" actId="26606"/>
          <ac:spMkLst>
            <pc:docMk/>
            <pc:sldMk cId="1824549289" sldId="257"/>
            <ac:spMk id="1038" creationId="{FCF82941-5589-49BF-B6B1-76122B2D0EA6}"/>
          </ac:spMkLst>
        </pc:spChg>
        <pc:spChg chg="add del">
          <ac:chgData name="Kristin Ruckle" userId="31778da7-479e-42eb-a479-dd3498b854b0" providerId="ADAL" clId="{42AA58A8-AC8D-4B52-A31D-43CE2A23E385}" dt="2023-03-31T10:33:44.304" v="8" actId="26606"/>
          <ac:spMkLst>
            <pc:docMk/>
            <pc:sldMk cId="1824549289" sldId="257"/>
            <ac:spMk id="1041" creationId="{E3DC42C2-6B58-404C-B339-2C72808A5BE1}"/>
          </ac:spMkLst>
        </pc:spChg>
        <pc:spChg chg="add del">
          <ac:chgData name="Kristin Ruckle" userId="31778da7-479e-42eb-a479-dd3498b854b0" providerId="ADAL" clId="{42AA58A8-AC8D-4B52-A31D-43CE2A23E385}" dt="2023-03-31T10:33:44.304" v="8" actId="26606"/>
          <ac:spMkLst>
            <pc:docMk/>
            <pc:sldMk cId="1824549289" sldId="257"/>
            <ac:spMk id="1043" creationId="{FCF82941-5589-49BF-B6B1-76122B2D0EA6}"/>
          </ac:spMkLst>
        </pc:spChg>
        <pc:graphicFrameChg chg="mod modGraphic">
          <ac:chgData name="Kristin Ruckle" userId="31778da7-479e-42eb-a479-dd3498b854b0" providerId="ADAL" clId="{42AA58A8-AC8D-4B52-A31D-43CE2A23E385}" dt="2023-03-31T18:40:03.780" v="7551"/>
          <ac:graphicFrameMkLst>
            <pc:docMk/>
            <pc:sldMk cId="1824549289" sldId="257"/>
            <ac:graphicFrameMk id="1030" creationId="{C1D9B80B-B22D-7C05-6F0A-3A729B04CD93}"/>
          </ac:graphicFrameMkLst>
        </pc:graphicFrameChg>
        <pc:picChg chg="mod">
          <ac:chgData name="Kristin Ruckle" userId="31778da7-479e-42eb-a479-dd3498b854b0" providerId="ADAL" clId="{42AA58A8-AC8D-4B52-A31D-43CE2A23E385}" dt="2023-03-31T10:33:44.304" v="8" actId="26606"/>
          <ac:picMkLst>
            <pc:docMk/>
            <pc:sldMk cId="1824549289" sldId="257"/>
            <ac:picMk id="1028" creationId="{D9C830FA-94B6-E455-68A2-B2D9F8F6C71F}"/>
          </ac:picMkLst>
        </pc:picChg>
      </pc:sldChg>
      <pc:sldChg chg="addSp modSp mod setBg modAnim">
        <pc:chgData name="Kristin Ruckle" userId="31778da7-479e-42eb-a479-dd3498b854b0" providerId="ADAL" clId="{42AA58A8-AC8D-4B52-A31D-43CE2A23E385}" dt="2023-03-31T15:48:14.391" v="3331" actId="20577"/>
        <pc:sldMkLst>
          <pc:docMk/>
          <pc:sldMk cId="3143974066" sldId="258"/>
        </pc:sldMkLst>
        <pc:spChg chg="mod">
          <ac:chgData name="Kristin Ruckle" userId="31778da7-479e-42eb-a479-dd3498b854b0" providerId="ADAL" clId="{42AA58A8-AC8D-4B52-A31D-43CE2A23E385}" dt="2023-03-31T10:46:34.281" v="439" actId="26606"/>
          <ac:spMkLst>
            <pc:docMk/>
            <pc:sldMk cId="3143974066" sldId="258"/>
            <ac:spMk id="2" creationId="{E66902B4-CCB3-4EC7-3AA5-662E1398830C}"/>
          </ac:spMkLst>
        </pc:spChg>
        <pc:spChg chg="mod ord">
          <ac:chgData name="Kristin Ruckle" userId="31778da7-479e-42eb-a479-dd3498b854b0" providerId="ADAL" clId="{42AA58A8-AC8D-4B52-A31D-43CE2A23E385}" dt="2023-03-31T15:48:14.391" v="3331" actId="20577"/>
          <ac:spMkLst>
            <pc:docMk/>
            <pc:sldMk cId="3143974066" sldId="258"/>
            <ac:spMk id="3" creationId="{1F414DAD-2366-FCA7-2169-E54770E42F53}"/>
          </ac:spMkLst>
        </pc:spChg>
        <pc:spChg chg="add">
          <ac:chgData name="Kristin Ruckle" userId="31778da7-479e-42eb-a479-dd3498b854b0" providerId="ADAL" clId="{42AA58A8-AC8D-4B52-A31D-43CE2A23E385}" dt="2023-03-31T10:46:34.281" v="439" actId="26606"/>
          <ac:spMkLst>
            <pc:docMk/>
            <pc:sldMk cId="3143974066" sldId="258"/>
            <ac:spMk id="6" creationId="{E9271C28-7496-4447-8541-7B39F5E9480A}"/>
          </ac:spMkLst>
        </pc:spChg>
        <pc:picChg chg="mod">
          <ac:chgData name="Kristin Ruckle" userId="31778da7-479e-42eb-a479-dd3498b854b0" providerId="ADAL" clId="{42AA58A8-AC8D-4B52-A31D-43CE2A23E385}" dt="2023-03-31T10:46:34.281" v="439" actId="26606"/>
          <ac:picMkLst>
            <pc:docMk/>
            <pc:sldMk cId="3143974066" sldId="258"/>
            <ac:picMk id="4" creationId="{8062A9A0-371A-055B-650A-702AAFB5497E}"/>
          </ac:picMkLst>
        </pc:picChg>
      </pc:sldChg>
      <pc:sldChg chg="addSp modSp new mod setBg modAnim">
        <pc:chgData name="Kristin Ruckle" userId="31778da7-479e-42eb-a479-dd3498b854b0" providerId="ADAL" clId="{42AA58A8-AC8D-4B52-A31D-43CE2A23E385}" dt="2023-03-31T15:51:22.822" v="3598" actId="6549"/>
        <pc:sldMkLst>
          <pc:docMk/>
          <pc:sldMk cId="2946436783" sldId="259"/>
        </pc:sldMkLst>
        <pc:spChg chg="mod">
          <ac:chgData name="Kristin Ruckle" userId="31778da7-479e-42eb-a479-dd3498b854b0" providerId="ADAL" clId="{42AA58A8-AC8D-4B52-A31D-43CE2A23E385}" dt="2023-03-31T11:09:19.931" v="1339" actId="20577"/>
          <ac:spMkLst>
            <pc:docMk/>
            <pc:sldMk cId="2946436783" sldId="259"/>
            <ac:spMk id="2" creationId="{29F04627-083F-A977-03FE-ED76C173C3AA}"/>
          </ac:spMkLst>
        </pc:spChg>
        <pc:spChg chg="mod">
          <ac:chgData name="Kristin Ruckle" userId="31778da7-479e-42eb-a479-dd3498b854b0" providerId="ADAL" clId="{42AA58A8-AC8D-4B52-A31D-43CE2A23E385}" dt="2023-03-31T15:51:22.822" v="3598" actId="6549"/>
          <ac:spMkLst>
            <pc:docMk/>
            <pc:sldMk cId="2946436783" sldId="259"/>
            <ac:spMk id="3" creationId="{ADEB4038-4FA2-08D8-F133-54270E618DBF}"/>
          </ac:spMkLst>
        </pc:spChg>
        <pc:spChg chg="add">
          <ac:chgData name="Kristin Ruckle" userId="31778da7-479e-42eb-a479-dd3498b854b0" providerId="ADAL" clId="{42AA58A8-AC8D-4B52-A31D-43CE2A23E385}" dt="2023-03-31T11:09:10.433" v="1322" actId="26606"/>
          <ac:spMkLst>
            <pc:docMk/>
            <pc:sldMk cId="2946436783" sldId="259"/>
            <ac:spMk id="8" creationId="{7578A52D-2496-4956-A9A4-EA5C38B2F1FC}"/>
          </ac:spMkLst>
        </pc:spChg>
        <pc:spChg chg="add">
          <ac:chgData name="Kristin Ruckle" userId="31778da7-479e-42eb-a479-dd3498b854b0" providerId="ADAL" clId="{42AA58A8-AC8D-4B52-A31D-43CE2A23E385}" dt="2023-03-31T11:09:10.433" v="1322" actId="26606"/>
          <ac:spMkLst>
            <pc:docMk/>
            <pc:sldMk cId="2946436783" sldId="259"/>
            <ac:spMk id="10" creationId="{9809C8E2-EF9B-4E0B-A17E-836DE0508E76}"/>
          </ac:spMkLst>
        </pc:spChg>
        <pc:spChg chg="add">
          <ac:chgData name="Kristin Ruckle" userId="31778da7-479e-42eb-a479-dd3498b854b0" providerId="ADAL" clId="{42AA58A8-AC8D-4B52-A31D-43CE2A23E385}" dt="2023-03-31T11:09:10.433" v="1322" actId="26606"/>
          <ac:spMkLst>
            <pc:docMk/>
            <pc:sldMk cId="2946436783" sldId="259"/>
            <ac:spMk id="12" creationId="{61EB557E-621E-4254-B750-85274C5F4D5C}"/>
          </ac:spMkLst>
        </pc:spChg>
      </pc:sldChg>
      <pc:sldChg chg="addSp delSp modSp new mod setBg modAnim">
        <pc:chgData name="Kristin Ruckle" userId="31778da7-479e-42eb-a479-dd3498b854b0" providerId="ADAL" clId="{42AA58A8-AC8D-4B52-A31D-43CE2A23E385}" dt="2023-03-31T14:54:48.852" v="1814"/>
        <pc:sldMkLst>
          <pc:docMk/>
          <pc:sldMk cId="971008173" sldId="260"/>
        </pc:sldMkLst>
        <pc:spChg chg="mod">
          <ac:chgData name="Kristin Ruckle" userId="31778da7-479e-42eb-a479-dd3498b854b0" providerId="ADAL" clId="{42AA58A8-AC8D-4B52-A31D-43CE2A23E385}" dt="2023-03-31T14:54:11.055" v="1799" actId="26606"/>
          <ac:spMkLst>
            <pc:docMk/>
            <pc:sldMk cId="971008173" sldId="260"/>
            <ac:spMk id="2" creationId="{226CAF55-71B1-794C-6D25-33BC1018566D}"/>
          </ac:spMkLst>
        </pc:spChg>
        <pc:spChg chg="add del mod">
          <ac:chgData name="Kristin Ruckle" userId="31778da7-479e-42eb-a479-dd3498b854b0" providerId="ADAL" clId="{42AA58A8-AC8D-4B52-A31D-43CE2A23E385}" dt="2023-03-31T14:54:25.547" v="1805" actId="26606"/>
          <ac:spMkLst>
            <pc:docMk/>
            <pc:sldMk cId="971008173" sldId="260"/>
            <ac:spMk id="3" creationId="{0E7BE922-76BD-2E3D-EF61-8545E328ED36}"/>
          </ac:spMkLst>
        </pc:spChg>
        <pc:spChg chg="add del">
          <ac:chgData name="Kristin Ruckle" userId="31778da7-479e-42eb-a479-dd3498b854b0" providerId="ADAL" clId="{42AA58A8-AC8D-4B52-A31D-43CE2A23E385}" dt="2023-03-31T14:54:11.055" v="1799" actId="26606"/>
          <ac:spMkLst>
            <pc:docMk/>
            <pc:sldMk cId="971008173" sldId="260"/>
            <ac:spMk id="1031" creationId="{91A62574-A8C3-43CD-8CCE-E161A907A471}"/>
          </ac:spMkLst>
        </pc:spChg>
        <pc:spChg chg="add del">
          <ac:chgData name="Kristin Ruckle" userId="31778da7-479e-42eb-a479-dd3498b854b0" providerId="ADAL" clId="{42AA58A8-AC8D-4B52-A31D-43CE2A23E385}" dt="2023-03-31T14:54:11.055" v="1799" actId="26606"/>
          <ac:spMkLst>
            <pc:docMk/>
            <pc:sldMk cId="971008173" sldId="260"/>
            <ac:spMk id="1033" creationId="{1A2F5F07-34E6-4B28-8D8B-C76C7BD77276}"/>
          </ac:spMkLst>
        </pc:spChg>
        <pc:spChg chg="add del">
          <ac:chgData name="Kristin Ruckle" userId="31778da7-479e-42eb-a479-dd3498b854b0" providerId="ADAL" clId="{42AA58A8-AC8D-4B52-A31D-43CE2A23E385}" dt="2023-03-31T14:54:11.055" v="1799" actId="26606"/>
          <ac:spMkLst>
            <pc:docMk/>
            <pc:sldMk cId="971008173" sldId="260"/>
            <ac:spMk id="1038" creationId="{F28D9B36-75B9-4435-83E6-0A9C81A12E95}"/>
          </ac:spMkLst>
        </pc:spChg>
        <pc:graphicFrameChg chg="add del">
          <ac:chgData name="Kristin Ruckle" userId="31778da7-479e-42eb-a479-dd3498b854b0" providerId="ADAL" clId="{42AA58A8-AC8D-4B52-A31D-43CE2A23E385}" dt="2023-03-31T14:54:21.781" v="1801" actId="26606"/>
          <ac:graphicFrameMkLst>
            <pc:docMk/>
            <pc:sldMk cId="971008173" sldId="260"/>
            <ac:graphicFrameMk id="1035" creationId="{9F8D3B66-B576-3319-11A4-50B4D4224617}"/>
          </ac:graphicFrameMkLst>
        </pc:graphicFrameChg>
        <pc:graphicFrameChg chg="add del">
          <ac:chgData name="Kristin Ruckle" userId="31778da7-479e-42eb-a479-dd3498b854b0" providerId="ADAL" clId="{42AA58A8-AC8D-4B52-A31D-43CE2A23E385}" dt="2023-03-31T14:54:23.617" v="1803" actId="26606"/>
          <ac:graphicFrameMkLst>
            <pc:docMk/>
            <pc:sldMk cId="971008173" sldId="260"/>
            <ac:graphicFrameMk id="1037" creationId="{D24AF109-82B5-562D-9A1F-591BF3AF8021}"/>
          </ac:graphicFrameMkLst>
        </pc:graphicFrameChg>
        <pc:graphicFrameChg chg="add del">
          <ac:chgData name="Kristin Ruckle" userId="31778da7-479e-42eb-a479-dd3498b854b0" providerId="ADAL" clId="{42AA58A8-AC8D-4B52-A31D-43CE2A23E385}" dt="2023-03-31T14:54:25.547" v="1805" actId="26606"/>
          <ac:graphicFrameMkLst>
            <pc:docMk/>
            <pc:sldMk cId="971008173" sldId="260"/>
            <ac:graphicFrameMk id="1039" creationId="{9F8D3B66-B576-3319-11A4-50B4D4224617}"/>
          </ac:graphicFrameMkLst>
        </pc:graphicFrameChg>
        <pc:picChg chg="add mod ord">
          <ac:chgData name="Kristin Ruckle" userId="31778da7-479e-42eb-a479-dd3498b854b0" providerId="ADAL" clId="{42AA58A8-AC8D-4B52-A31D-43CE2A23E385}" dt="2023-03-31T14:54:11.055" v="1799" actId="26606"/>
          <ac:picMkLst>
            <pc:docMk/>
            <pc:sldMk cId="971008173" sldId="260"/>
            <ac:picMk id="1026" creationId="{465D94C5-C657-8A21-27EA-9B3E64F01C16}"/>
          </ac:picMkLst>
        </pc:picChg>
      </pc:sldChg>
      <pc:sldChg chg="addSp delSp modSp new mod setBg modAnim">
        <pc:chgData name="Kristin Ruckle" userId="31778da7-479e-42eb-a479-dd3498b854b0" providerId="ADAL" clId="{42AA58A8-AC8D-4B52-A31D-43CE2A23E385}" dt="2023-03-31T15:15:25.604" v="2746"/>
        <pc:sldMkLst>
          <pc:docMk/>
          <pc:sldMk cId="151755604" sldId="261"/>
        </pc:sldMkLst>
        <pc:spChg chg="mod">
          <ac:chgData name="Kristin Ruckle" userId="31778da7-479e-42eb-a479-dd3498b854b0" providerId="ADAL" clId="{42AA58A8-AC8D-4B52-A31D-43CE2A23E385}" dt="2023-03-31T15:13:16.449" v="2721" actId="255"/>
          <ac:spMkLst>
            <pc:docMk/>
            <pc:sldMk cId="151755604" sldId="261"/>
            <ac:spMk id="2" creationId="{DCD74DBE-AD9B-14C9-658D-BF9548793706}"/>
          </ac:spMkLst>
        </pc:spChg>
        <pc:spChg chg="mod">
          <ac:chgData name="Kristin Ruckle" userId="31778da7-479e-42eb-a479-dd3498b854b0" providerId="ADAL" clId="{42AA58A8-AC8D-4B52-A31D-43CE2A23E385}" dt="2023-03-31T15:14:39.410" v="2735" actId="1076"/>
          <ac:spMkLst>
            <pc:docMk/>
            <pc:sldMk cId="151755604" sldId="261"/>
            <ac:spMk id="3" creationId="{E036AABB-4D88-56D6-B2D1-77B29F9CEB28}"/>
          </ac:spMkLst>
        </pc:spChg>
        <pc:spChg chg="add">
          <ac:chgData name="Kristin Ruckle" userId="31778da7-479e-42eb-a479-dd3498b854b0" providerId="ADAL" clId="{42AA58A8-AC8D-4B52-A31D-43CE2A23E385}" dt="2023-03-31T15:12:53.212" v="2716" actId="26606"/>
          <ac:spMkLst>
            <pc:docMk/>
            <pc:sldMk cId="151755604" sldId="261"/>
            <ac:spMk id="8" creationId="{8E8DBDA3-652C-4F87-B53B-7F73AC8F4FF9}"/>
          </ac:spMkLst>
        </pc:spChg>
        <pc:spChg chg="add">
          <ac:chgData name="Kristin Ruckle" userId="31778da7-479e-42eb-a479-dd3498b854b0" providerId="ADAL" clId="{42AA58A8-AC8D-4B52-A31D-43CE2A23E385}" dt="2023-03-31T15:12:53.212" v="2716" actId="26606"/>
          <ac:spMkLst>
            <pc:docMk/>
            <pc:sldMk cId="151755604" sldId="261"/>
            <ac:spMk id="10" creationId="{42187232-3845-418F-A17C-C138F01D98AB}"/>
          </ac:spMkLst>
        </pc:spChg>
        <pc:picChg chg="add mod">
          <ac:chgData name="Kristin Ruckle" userId="31778da7-479e-42eb-a479-dd3498b854b0" providerId="ADAL" clId="{42AA58A8-AC8D-4B52-A31D-43CE2A23E385}" dt="2023-03-31T15:13:07.257" v="2719" actId="1076"/>
          <ac:picMkLst>
            <pc:docMk/>
            <pc:sldMk cId="151755604" sldId="261"/>
            <ac:picMk id="4" creationId="{D80AB496-6BBF-3BE9-C2F1-EA186A93F51D}"/>
          </ac:picMkLst>
        </pc:picChg>
        <pc:picChg chg="add del">
          <ac:chgData name="Kristin Ruckle" userId="31778da7-479e-42eb-a479-dd3498b854b0" providerId="ADAL" clId="{42AA58A8-AC8D-4B52-A31D-43CE2A23E385}" dt="2023-03-31T15:12:08.983" v="2715" actId="21"/>
          <ac:picMkLst>
            <pc:docMk/>
            <pc:sldMk cId="151755604" sldId="261"/>
            <ac:picMk id="2050" creationId="{D1874211-D45C-DC82-01DA-99816F9E550C}"/>
          </ac:picMkLst>
        </pc:picChg>
      </pc:sldChg>
      <pc:sldChg chg="addSp delSp modSp new mod setBg modAnim setClrOvrMap">
        <pc:chgData name="Kristin Ruckle" userId="31778da7-479e-42eb-a479-dd3498b854b0" providerId="ADAL" clId="{42AA58A8-AC8D-4B52-A31D-43CE2A23E385}" dt="2023-03-31T15:42:44.332" v="3299" actId="113"/>
        <pc:sldMkLst>
          <pc:docMk/>
          <pc:sldMk cId="236562853" sldId="262"/>
        </pc:sldMkLst>
        <pc:spChg chg="mod">
          <ac:chgData name="Kristin Ruckle" userId="31778da7-479e-42eb-a479-dd3498b854b0" providerId="ADAL" clId="{42AA58A8-AC8D-4B52-A31D-43CE2A23E385}" dt="2023-03-31T15:41:10.867" v="3282" actId="1076"/>
          <ac:spMkLst>
            <pc:docMk/>
            <pc:sldMk cId="236562853" sldId="262"/>
            <ac:spMk id="2" creationId="{856D3D41-001A-8A99-6638-2FB15CBAD1C8}"/>
          </ac:spMkLst>
        </pc:spChg>
        <pc:spChg chg="mod">
          <ac:chgData name="Kristin Ruckle" userId="31778da7-479e-42eb-a479-dd3498b854b0" providerId="ADAL" clId="{42AA58A8-AC8D-4B52-A31D-43CE2A23E385}" dt="2023-03-31T15:42:44.332" v="3299" actId="113"/>
          <ac:spMkLst>
            <pc:docMk/>
            <pc:sldMk cId="236562853" sldId="262"/>
            <ac:spMk id="3" creationId="{52759540-ABCB-ECD5-5C0A-9DC2A633E55A}"/>
          </ac:spMkLst>
        </pc:spChg>
        <pc:spChg chg="add">
          <ac:chgData name="Kristin Ruckle" userId="31778da7-479e-42eb-a479-dd3498b854b0" providerId="ADAL" clId="{42AA58A8-AC8D-4B52-A31D-43CE2A23E385}" dt="2023-03-31T15:40:25.503" v="3271" actId="26606"/>
          <ac:spMkLst>
            <pc:docMk/>
            <pc:sldMk cId="236562853" sldId="262"/>
            <ac:spMk id="8" creationId="{DAFA3325-D377-4457-B847-8ECD2CC6790A}"/>
          </ac:spMkLst>
        </pc:spChg>
        <pc:spChg chg="add">
          <ac:chgData name="Kristin Ruckle" userId="31778da7-479e-42eb-a479-dd3498b854b0" providerId="ADAL" clId="{42AA58A8-AC8D-4B52-A31D-43CE2A23E385}" dt="2023-03-31T15:40:25.503" v="3271" actId="26606"/>
          <ac:spMkLst>
            <pc:docMk/>
            <pc:sldMk cId="236562853" sldId="262"/>
            <ac:spMk id="10" creationId="{20013E4B-D141-434B-8421-5E9DDF0C8E6B}"/>
          </ac:spMkLst>
        </pc:spChg>
        <pc:picChg chg="add mod">
          <ac:chgData name="Kristin Ruckle" userId="31778da7-479e-42eb-a479-dd3498b854b0" providerId="ADAL" clId="{42AA58A8-AC8D-4B52-A31D-43CE2A23E385}" dt="2023-03-31T15:40:40.451" v="3277" actId="1076"/>
          <ac:picMkLst>
            <pc:docMk/>
            <pc:sldMk cId="236562853" sldId="262"/>
            <ac:picMk id="4" creationId="{A0A85279-759B-3CF2-1CDD-D10ACC14FBEF}"/>
          </ac:picMkLst>
        </pc:picChg>
        <pc:picChg chg="add del">
          <ac:chgData name="Kristin Ruckle" userId="31778da7-479e-42eb-a479-dd3498b854b0" providerId="ADAL" clId="{42AA58A8-AC8D-4B52-A31D-43CE2A23E385}" dt="2023-03-31T15:39:49.717" v="3270" actId="21"/>
          <ac:picMkLst>
            <pc:docMk/>
            <pc:sldMk cId="236562853" sldId="262"/>
            <ac:picMk id="3074" creationId="{DB4C5298-5383-EF13-1C69-E7EDE2788CF9}"/>
          </ac:picMkLst>
        </pc:picChg>
      </pc:sldChg>
      <pc:sldChg chg="addSp modSp new mod setBg modAnim">
        <pc:chgData name="Kristin Ruckle" userId="31778da7-479e-42eb-a479-dd3498b854b0" providerId="ADAL" clId="{42AA58A8-AC8D-4B52-A31D-43CE2A23E385}" dt="2023-03-31T16:11:09.920" v="3897"/>
        <pc:sldMkLst>
          <pc:docMk/>
          <pc:sldMk cId="1272593779" sldId="263"/>
        </pc:sldMkLst>
        <pc:spChg chg="mod">
          <ac:chgData name="Kristin Ruckle" userId="31778da7-479e-42eb-a479-dd3498b854b0" providerId="ADAL" clId="{42AA58A8-AC8D-4B52-A31D-43CE2A23E385}" dt="2023-03-31T16:10:17.348" v="3891" actId="1076"/>
          <ac:spMkLst>
            <pc:docMk/>
            <pc:sldMk cId="1272593779" sldId="263"/>
            <ac:spMk id="2" creationId="{F65E8536-CBF2-5FBF-19D0-9CBDB905F022}"/>
          </ac:spMkLst>
        </pc:spChg>
        <pc:spChg chg="mod">
          <ac:chgData name="Kristin Ruckle" userId="31778da7-479e-42eb-a479-dd3498b854b0" providerId="ADAL" clId="{42AA58A8-AC8D-4B52-A31D-43CE2A23E385}" dt="2023-03-31T16:10:14.916" v="3890" actId="1076"/>
          <ac:spMkLst>
            <pc:docMk/>
            <pc:sldMk cId="1272593779" sldId="263"/>
            <ac:spMk id="3" creationId="{DFDD13CC-3EAF-0CED-9031-34FC386023A7}"/>
          </ac:spMkLst>
        </pc:spChg>
        <pc:picChg chg="add mod">
          <ac:chgData name="Kristin Ruckle" userId="31778da7-479e-42eb-a479-dd3498b854b0" providerId="ADAL" clId="{42AA58A8-AC8D-4B52-A31D-43CE2A23E385}" dt="2023-03-31T16:09:49.852" v="3886" actId="1076"/>
          <ac:picMkLst>
            <pc:docMk/>
            <pc:sldMk cId="1272593779" sldId="263"/>
            <ac:picMk id="4" creationId="{C003BC40-728F-BC61-092F-B4498B671D91}"/>
          </ac:picMkLst>
        </pc:picChg>
      </pc:sldChg>
      <pc:sldChg chg="addSp delSp modSp new del mod">
        <pc:chgData name="Kristin Ruckle" userId="31778da7-479e-42eb-a479-dd3498b854b0" providerId="ADAL" clId="{42AA58A8-AC8D-4B52-A31D-43CE2A23E385}" dt="2023-03-31T16:58:13.149" v="4761" actId="2696"/>
        <pc:sldMkLst>
          <pc:docMk/>
          <pc:sldMk cId="1400569574" sldId="264"/>
        </pc:sldMkLst>
        <pc:picChg chg="add del mod">
          <ac:chgData name="Kristin Ruckle" userId="31778da7-479e-42eb-a479-dd3498b854b0" providerId="ADAL" clId="{42AA58A8-AC8D-4B52-A31D-43CE2A23E385}" dt="2023-03-31T16:08:46.593" v="3867" actId="21"/>
          <ac:picMkLst>
            <pc:docMk/>
            <pc:sldMk cId="1400569574" sldId="264"/>
            <ac:picMk id="3" creationId="{38922F3C-FD11-F054-14DE-57398CED7521}"/>
          </ac:picMkLst>
        </pc:picChg>
      </pc:sldChg>
      <pc:sldChg chg="addSp modSp new mod setBg modAnim setClrOvrMap">
        <pc:chgData name="Kristin Ruckle" userId="31778da7-479e-42eb-a479-dd3498b854b0" providerId="ADAL" clId="{42AA58A8-AC8D-4B52-A31D-43CE2A23E385}" dt="2023-03-31T17:18:43.469" v="4791" actId="33524"/>
        <pc:sldMkLst>
          <pc:docMk/>
          <pc:sldMk cId="3503705595" sldId="265"/>
        </pc:sldMkLst>
        <pc:spChg chg="mod">
          <ac:chgData name="Kristin Ruckle" userId="31778da7-479e-42eb-a479-dd3498b854b0" providerId="ADAL" clId="{42AA58A8-AC8D-4B52-A31D-43CE2A23E385}" dt="2023-03-31T16:55:02.182" v="4706" actId="255"/>
          <ac:spMkLst>
            <pc:docMk/>
            <pc:sldMk cId="3503705595" sldId="265"/>
            <ac:spMk id="2" creationId="{825B2A94-6AD9-288F-F7F1-1102E433F31A}"/>
          </ac:spMkLst>
        </pc:spChg>
        <pc:spChg chg="mod">
          <ac:chgData name="Kristin Ruckle" userId="31778da7-479e-42eb-a479-dd3498b854b0" providerId="ADAL" clId="{42AA58A8-AC8D-4B52-A31D-43CE2A23E385}" dt="2023-03-31T17:18:43.469" v="4791" actId="33524"/>
          <ac:spMkLst>
            <pc:docMk/>
            <pc:sldMk cId="3503705595" sldId="265"/>
            <ac:spMk id="3" creationId="{E856911D-2D94-C50B-0444-50188420885B}"/>
          </ac:spMkLst>
        </pc:spChg>
        <pc:spChg chg="add mod">
          <ac:chgData name="Kristin Ruckle" userId="31778da7-479e-42eb-a479-dd3498b854b0" providerId="ADAL" clId="{42AA58A8-AC8D-4B52-A31D-43CE2A23E385}" dt="2023-03-31T16:55:14.830" v="4708" actId="1076"/>
          <ac:spMkLst>
            <pc:docMk/>
            <pc:sldMk cId="3503705595" sldId="265"/>
            <ac:spMk id="4" creationId="{932CBBDA-C860-8331-D257-F0C61A1879BF}"/>
          </ac:spMkLst>
        </pc:spChg>
        <pc:spChg chg="add">
          <ac:chgData name="Kristin Ruckle" userId="31778da7-479e-42eb-a479-dd3498b854b0" providerId="ADAL" clId="{42AA58A8-AC8D-4B52-A31D-43CE2A23E385}" dt="2023-03-31T16:49:13.977" v="4568" actId="26606"/>
          <ac:spMkLst>
            <pc:docMk/>
            <pc:sldMk cId="3503705595" sldId="265"/>
            <ac:spMk id="8" creationId="{12ABE273-A57A-4523-99C5-F4D7F4511094}"/>
          </ac:spMkLst>
        </pc:spChg>
        <pc:spChg chg="add">
          <ac:chgData name="Kristin Ruckle" userId="31778da7-479e-42eb-a479-dd3498b854b0" providerId="ADAL" clId="{42AA58A8-AC8D-4B52-A31D-43CE2A23E385}" dt="2023-03-31T16:49:13.977" v="4568" actId="26606"/>
          <ac:spMkLst>
            <pc:docMk/>
            <pc:sldMk cId="3503705595" sldId="265"/>
            <ac:spMk id="10" creationId="{21A15CF5-392D-404A-8095-DD2085F2FBA3}"/>
          </ac:spMkLst>
        </pc:spChg>
        <pc:cxnChg chg="add">
          <ac:chgData name="Kristin Ruckle" userId="31778da7-479e-42eb-a479-dd3498b854b0" providerId="ADAL" clId="{42AA58A8-AC8D-4B52-A31D-43CE2A23E385}" dt="2023-03-31T16:49:13.977" v="4568" actId="26606"/>
          <ac:cxnSpMkLst>
            <pc:docMk/>
            <pc:sldMk cId="3503705595" sldId="265"/>
            <ac:cxnSpMk id="12" creationId="{3D0F74E7-7AA9-4171-BCD1-C325B7632D04}"/>
          </ac:cxnSpMkLst>
        </pc:cxnChg>
      </pc:sldChg>
      <pc:sldChg chg="addSp modSp new mod setBg modAnim">
        <pc:chgData name="Kristin Ruckle" userId="31778da7-479e-42eb-a479-dd3498b854b0" providerId="ADAL" clId="{42AA58A8-AC8D-4B52-A31D-43CE2A23E385}" dt="2023-03-31T18:31:58.014" v="7352" actId="20577"/>
        <pc:sldMkLst>
          <pc:docMk/>
          <pc:sldMk cId="323737074" sldId="266"/>
        </pc:sldMkLst>
        <pc:spChg chg="mod">
          <ac:chgData name="Kristin Ruckle" userId="31778da7-479e-42eb-a479-dd3498b854b0" providerId="ADAL" clId="{42AA58A8-AC8D-4B52-A31D-43CE2A23E385}" dt="2023-03-31T17:35:56.201" v="5874" actId="14100"/>
          <ac:spMkLst>
            <pc:docMk/>
            <pc:sldMk cId="323737074" sldId="266"/>
            <ac:spMk id="2" creationId="{DC97DF55-735B-F41C-9A0B-411AAE15B01C}"/>
          </ac:spMkLst>
        </pc:spChg>
        <pc:spChg chg="mod ord">
          <ac:chgData name="Kristin Ruckle" userId="31778da7-479e-42eb-a479-dd3498b854b0" providerId="ADAL" clId="{42AA58A8-AC8D-4B52-A31D-43CE2A23E385}" dt="2023-03-31T18:31:58.014" v="7352" actId="20577"/>
          <ac:spMkLst>
            <pc:docMk/>
            <pc:sldMk cId="323737074" sldId="266"/>
            <ac:spMk id="3" creationId="{167F52C0-D343-9CE8-B487-E85B4A345B7C}"/>
          </ac:spMkLst>
        </pc:spChg>
        <pc:picChg chg="add mod">
          <ac:chgData name="Kristin Ruckle" userId="31778da7-479e-42eb-a479-dd3498b854b0" providerId="ADAL" clId="{42AA58A8-AC8D-4B52-A31D-43CE2A23E385}" dt="2023-03-31T17:35:23.200" v="5870" actId="26606"/>
          <ac:picMkLst>
            <pc:docMk/>
            <pc:sldMk cId="323737074" sldId="266"/>
            <ac:picMk id="4098" creationId="{5A303108-AED3-D8AF-FE59-36A373BAFB76}"/>
          </ac:picMkLst>
        </pc:picChg>
      </pc:sldChg>
      <pc:sldChg chg="addSp delSp modSp new del mod setBg modAnim setClrOvrMap">
        <pc:chgData name="Kristin Ruckle" userId="31778da7-479e-42eb-a479-dd3498b854b0" providerId="ADAL" clId="{42AA58A8-AC8D-4B52-A31D-43CE2A23E385}" dt="2023-06-26T15:05:58.998" v="8447" actId="2696"/>
        <pc:sldMkLst>
          <pc:docMk/>
          <pc:sldMk cId="1837181064" sldId="267"/>
        </pc:sldMkLst>
        <pc:spChg chg="mod">
          <ac:chgData name="Kristin Ruckle" userId="31778da7-479e-42eb-a479-dd3498b854b0" providerId="ADAL" clId="{42AA58A8-AC8D-4B52-A31D-43CE2A23E385}" dt="2023-03-31T17:55:54.788" v="6364" actId="26606"/>
          <ac:spMkLst>
            <pc:docMk/>
            <pc:sldMk cId="1837181064" sldId="267"/>
            <ac:spMk id="2" creationId="{DFADE2F6-404C-C69F-CDCB-8CEE5CDFD2EE}"/>
          </ac:spMkLst>
        </pc:spChg>
        <pc:spChg chg="mod ord">
          <ac:chgData name="Kristin Ruckle" userId="31778da7-479e-42eb-a479-dd3498b854b0" providerId="ADAL" clId="{42AA58A8-AC8D-4B52-A31D-43CE2A23E385}" dt="2023-03-31T17:55:54.788" v="6364" actId="26606"/>
          <ac:spMkLst>
            <pc:docMk/>
            <pc:sldMk cId="1837181064" sldId="267"/>
            <ac:spMk id="3" creationId="{2FEA2576-B180-8477-FAD3-965DFD21047B}"/>
          </ac:spMkLst>
        </pc:spChg>
        <pc:spChg chg="add del">
          <ac:chgData name="Kristin Ruckle" userId="31778da7-479e-42eb-a479-dd3498b854b0" providerId="ADAL" clId="{42AA58A8-AC8D-4B52-A31D-43CE2A23E385}" dt="2023-03-31T17:55:40.037" v="6361" actId="26606"/>
          <ac:spMkLst>
            <pc:docMk/>
            <pc:sldMk cId="1837181064" sldId="267"/>
            <ac:spMk id="8" creationId="{12ABE273-A57A-4523-99C5-F4D7F4511094}"/>
          </ac:spMkLst>
        </pc:spChg>
        <pc:spChg chg="add del">
          <ac:chgData name="Kristin Ruckle" userId="31778da7-479e-42eb-a479-dd3498b854b0" providerId="ADAL" clId="{42AA58A8-AC8D-4B52-A31D-43CE2A23E385}" dt="2023-03-31T17:55:40.037" v="6361" actId="26606"/>
          <ac:spMkLst>
            <pc:docMk/>
            <pc:sldMk cId="1837181064" sldId="267"/>
            <ac:spMk id="10" creationId="{21A15CF5-392D-404A-8095-DD2085F2FBA3}"/>
          </ac:spMkLst>
        </pc:spChg>
        <pc:spChg chg="add del">
          <ac:chgData name="Kristin Ruckle" userId="31778da7-479e-42eb-a479-dd3498b854b0" providerId="ADAL" clId="{42AA58A8-AC8D-4B52-A31D-43CE2A23E385}" dt="2023-03-31T17:55:54.788" v="6364" actId="26606"/>
          <ac:spMkLst>
            <pc:docMk/>
            <pc:sldMk cId="1837181064" sldId="267"/>
            <ac:spMk id="14" creationId="{91A62574-A8C3-43CD-8CCE-E161A907A471}"/>
          </ac:spMkLst>
        </pc:spChg>
        <pc:spChg chg="add del">
          <ac:chgData name="Kristin Ruckle" userId="31778da7-479e-42eb-a479-dd3498b854b0" providerId="ADAL" clId="{42AA58A8-AC8D-4B52-A31D-43CE2A23E385}" dt="2023-03-31T17:55:54.788" v="6364" actId="26606"/>
          <ac:spMkLst>
            <pc:docMk/>
            <pc:sldMk cId="1837181064" sldId="267"/>
            <ac:spMk id="15" creationId="{1A2F5F07-34E6-4B28-8D8B-C76C7BD77276}"/>
          </ac:spMkLst>
        </pc:spChg>
        <pc:spChg chg="add del">
          <ac:chgData name="Kristin Ruckle" userId="31778da7-479e-42eb-a479-dd3498b854b0" providerId="ADAL" clId="{42AA58A8-AC8D-4B52-A31D-43CE2A23E385}" dt="2023-03-31T17:55:19.348" v="6360" actId="26606"/>
          <ac:spMkLst>
            <pc:docMk/>
            <pc:sldMk cId="1837181064" sldId="267"/>
            <ac:spMk id="17" creationId="{E3DC42C2-6B58-404C-B339-2C72808A5BE1}"/>
          </ac:spMkLst>
        </pc:spChg>
        <pc:spChg chg="add del">
          <ac:chgData name="Kristin Ruckle" userId="31778da7-479e-42eb-a479-dd3498b854b0" providerId="ADAL" clId="{42AA58A8-AC8D-4B52-A31D-43CE2A23E385}" dt="2023-03-31T17:55:19.348" v="6360" actId="26606"/>
          <ac:spMkLst>
            <pc:docMk/>
            <pc:sldMk cId="1837181064" sldId="267"/>
            <ac:spMk id="19" creationId="{FCF82941-5589-49BF-B6B1-76122B2D0EA6}"/>
          </ac:spMkLst>
        </pc:spChg>
        <pc:spChg chg="add del">
          <ac:chgData name="Kristin Ruckle" userId="31778da7-479e-42eb-a479-dd3498b854b0" providerId="ADAL" clId="{42AA58A8-AC8D-4B52-A31D-43CE2A23E385}" dt="2023-03-31T17:55:54.767" v="6363" actId="26606"/>
          <ac:spMkLst>
            <pc:docMk/>
            <pc:sldMk cId="1837181064" sldId="267"/>
            <ac:spMk id="20" creationId="{E3DC42C2-6B58-404C-B339-2C72808A5BE1}"/>
          </ac:spMkLst>
        </pc:spChg>
        <pc:spChg chg="add del">
          <ac:chgData name="Kristin Ruckle" userId="31778da7-479e-42eb-a479-dd3498b854b0" providerId="ADAL" clId="{42AA58A8-AC8D-4B52-A31D-43CE2A23E385}" dt="2023-03-31T17:55:54.767" v="6363" actId="26606"/>
          <ac:spMkLst>
            <pc:docMk/>
            <pc:sldMk cId="1837181064" sldId="267"/>
            <ac:spMk id="22" creationId="{FCF82941-5589-49BF-B6B1-76122B2D0EA6}"/>
          </ac:spMkLst>
        </pc:spChg>
        <pc:spChg chg="add">
          <ac:chgData name="Kristin Ruckle" userId="31778da7-479e-42eb-a479-dd3498b854b0" providerId="ADAL" clId="{42AA58A8-AC8D-4B52-A31D-43CE2A23E385}" dt="2023-03-31T17:55:54.788" v="6364" actId="26606"/>
          <ac:spMkLst>
            <pc:docMk/>
            <pc:sldMk cId="1837181064" sldId="267"/>
            <ac:spMk id="24" creationId="{293067CD-13A7-4384-B15E-5D49AF03BBA4}"/>
          </ac:spMkLst>
        </pc:spChg>
        <pc:spChg chg="add">
          <ac:chgData name="Kristin Ruckle" userId="31778da7-479e-42eb-a479-dd3498b854b0" providerId="ADAL" clId="{42AA58A8-AC8D-4B52-A31D-43CE2A23E385}" dt="2023-03-31T17:55:54.788" v="6364" actId="26606"/>
          <ac:spMkLst>
            <pc:docMk/>
            <pc:sldMk cId="1837181064" sldId="267"/>
            <ac:spMk id="25" creationId="{42E9009C-D0E3-46ED-935B-6C1C29650EDC}"/>
          </ac:spMkLst>
        </pc:spChg>
        <pc:spChg chg="add del">
          <ac:chgData name="Kristin Ruckle" userId="31778da7-479e-42eb-a479-dd3498b854b0" providerId="ADAL" clId="{42AA58A8-AC8D-4B52-A31D-43CE2A23E385}" dt="2023-03-31T17:52:44.197" v="6332" actId="26606"/>
          <ac:spMkLst>
            <pc:docMk/>
            <pc:sldMk cId="1837181064" sldId="267"/>
            <ac:spMk id="5129" creationId="{8E487A7A-15F8-4EF6-BA1F-30C51E6EC727}"/>
          </ac:spMkLst>
        </pc:spChg>
        <pc:spChg chg="add del">
          <ac:chgData name="Kristin Ruckle" userId="31778da7-479e-42eb-a479-dd3498b854b0" providerId="ADAL" clId="{42AA58A8-AC8D-4B52-A31D-43CE2A23E385}" dt="2023-03-31T17:52:44.197" v="6332" actId="26606"/>
          <ac:spMkLst>
            <pc:docMk/>
            <pc:sldMk cId="1837181064" sldId="267"/>
            <ac:spMk id="5131" creationId="{36EFDBF8-A3DC-4DA8-9F33-E9107E70EE4F}"/>
          </ac:spMkLst>
        </pc:spChg>
        <pc:spChg chg="add del">
          <ac:chgData name="Kristin Ruckle" userId="31778da7-479e-42eb-a479-dd3498b854b0" providerId="ADAL" clId="{42AA58A8-AC8D-4B52-A31D-43CE2A23E385}" dt="2023-03-31T17:52:44.197" v="6332" actId="26606"/>
          <ac:spMkLst>
            <pc:docMk/>
            <pc:sldMk cId="1837181064" sldId="267"/>
            <ac:spMk id="5133" creationId="{E5332A3D-96DF-4962-8D36-3CA071EED96F}"/>
          </ac:spMkLst>
        </pc:spChg>
        <pc:spChg chg="add del">
          <ac:chgData name="Kristin Ruckle" userId="31778da7-479e-42eb-a479-dd3498b854b0" providerId="ADAL" clId="{42AA58A8-AC8D-4B52-A31D-43CE2A23E385}" dt="2023-03-31T17:52:43.386" v="6331" actId="26606"/>
          <ac:spMkLst>
            <pc:docMk/>
            <pc:sldMk cId="1837181064" sldId="267"/>
            <ac:spMk id="5138" creationId="{293067CD-13A7-4384-B15E-5D49AF03BBA4}"/>
          </ac:spMkLst>
        </pc:spChg>
        <pc:spChg chg="add del">
          <ac:chgData name="Kristin Ruckle" userId="31778da7-479e-42eb-a479-dd3498b854b0" providerId="ADAL" clId="{42AA58A8-AC8D-4B52-A31D-43CE2A23E385}" dt="2023-03-31T17:52:43.386" v="6331" actId="26606"/>
          <ac:spMkLst>
            <pc:docMk/>
            <pc:sldMk cId="1837181064" sldId="267"/>
            <ac:spMk id="5140" creationId="{42E9009C-D0E3-46ED-935B-6C1C29650EDC}"/>
          </ac:spMkLst>
        </pc:spChg>
        <pc:spChg chg="add del">
          <ac:chgData name="Kristin Ruckle" userId="31778da7-479e-42eb-a479-dd3498b854b0" providerId="ADAL" clId="{42AA58A8-AC8D-4B52-A31D-43CE2A23E385}" dt="2023-03-31T17:52:42.683" v="6330" actId="26606"/>
          <ac:spMkLst>
            <pc:docMk/>
            <pc:sldMk cId="1837181064" sldId="267"/>
            <ac:spMk id="5145" creationId="{91A62574-A8C3-43CD-8CCE-E161A907A471}"/>
          </ac:spMkLst>
        </pc:spChg>
        <pc:spChg chg="add del">
          <ac:chgData name="Kristin Ruckle" userId="31778da7-479e-42eb-a479-dd3498b854b0" providerId="ADAL" clId="{42AA58A8-AC8D-4B52-A31D-43CE2A23E385}" dt="2023-03-31T17:52:42.683" v="6330" actId="26606"/>
          <ac:spMkLst>
            <pc:docMk/>
            <pc:sldMk cId="1837181064" sldId="267"/>
            <ac:spMk id="5147" creationId="{1A2F5F07-34E6-4B28-8D8B-C76C7BD77276}"/>
          </ac:spMkLst>
        </pc:spChg>
        <pc:picChg chg="add mod ord">
          <ac:chgData name="Kristin Ruckle" userId="31778da7-479e-42eb-a479-dd3498b854b0" providerId="ADAL" clId="{42AA58A8-AC8D-4B52-A31D-43CE2A23E385}" dt="2023-03-31T17:55:54.788" v="6364" actId="26606"/>
          <ac:picMkLst>
            <pc:docMk/>
            <pc:sldMk cId="1837181064" sldId="267"/>
            <ac:picMk id="4" creationId="{6D631597-C9C4-5D61-30A4-8E01CF22DD2A}"/>
          </ac:picMkLst>
        </pc:picChg>
        <pc:picChg chg="add del">
          <ac:chgData name="Kristin Ruckle" userId="31778da7-479e-42eb-a479-dd3498b854b0" providerId="ADAL" clId="{42AA58A8-AC8D-4B52-A31D-43CE2A23E385}" dt="2023-03-31T17:49:43.035" v="6314" actId="21"/>
          <ac:picMkLst>
            <pc:docMk/>
            <pc:sldMk cId="1837181064" sldId="267"/>
            <ac:picMk id="5122" creationId="{52DE0B8A-A614-41A9-61C4-D3C0B2D14FEC}"/>
          </ac:picMkLst>
        </pc:picChg>
        <pc:picChg chg="add del mod ord">
          <ac:chgData name="Kristin Ruckle" userId="31778da7-479e-42eb-a479-dd3498b854b0" providerId="ADAL" clId="{42AA58A8-AC8D-4B52-A31D-43CE2A23E385}" dt="2023-03-31T17:52:46.800" v="6334" actId="21"/>
          <ac:picMkLst>
            <pc:docMk/>
            <pc:sldMk cId="1837181064" sldId="267"/>
            <ac:picMk id="5124" creationId="{AE0C2F01-9B87-9D8F-0774-DE30641899AA}"/>
          </ac:picMkLst>
        </pc:picChg>
        <pc:cxnChg chg="add del">
          <ac:chgData name="Kristin Ruckle" userId="31778da7-479e-42eb-a479-dd3498b854b0" providerId="ADAL" clId="{42AA58A8-AC8D-4B52-A31D-43CE2A23E385}" dt="2023-03-31T17:55:40.037" v="6361" actId="26606"/>
          <ac:cxnSpMkLst>
            <pc:docMk/>
            <pc:sldMk cId="1837181064" sldId="267"/>
            <ac:cxnSpMk id="12" creationId="{3D0F74E7-7AA9-4171-BCD1-C325B7632D04}"/>
          </ac:cxnSpMkLst>
        </pc:cxnChg>
      </pc:sldChg>
      <pc:sldChg chg="addSp delSp modSp new mod setBg modAnim">
        <pc:chgData name="Kristin Ruckle" userId="31778da7-479e-42eb-a479-dd3498b854b0" providerId="ADAL" clId="{42AA58A8-AC8D-4B52-A31D-43CE2A23E385}" dt="2023-06-26T14:51:36.553" v="8378" actId="255"/>
        <pc:sldMkLst>
          <pc:docMk/>
          <pc:sldMk cId="847521704" sldId="268"/>
        </pc:sldMkLst>
        <pc:spChg chg="mod">
          <ac:chgData name="Kristin Ruckle" userId="31778da7-479e-42eb-a479-dd3498b854b0" providerId="ADAL" clId="{42AA58A8-AC8D-4B52-A31D-43CE2A23E385}" dt="2023-06-26T14:27:26.496" v="8224" actId="14100"/>
          <ac:spMkLst>
            <pc:docMk/>
            <pc:sldMk cId="847521704" sldId="268"/>
            <ac:spMk id="2" creationId="{943C5A11-E4DA-F32C-8AB5-BCCFACD4232E}"/>
          </ac:spMkLst>
        </pc:spChg>
        <pc:spChg chg="del mod">
          <ac:chgData name="Kristin Ruckle" userId="31778da7-479e-42eb-a479-dd3498b854b0" providerId="ADAL" clId="{42AA58A8-AC8D-4B52-A31D-43CE2A23E385}" dt="2023-03-31T18:09:04.803" v="6942" actId="26606"/>
          <ac:spMkLst>
            <pc:docMk/>
            <pc:sldMk cId="847521704" sldId="268"/>
            <ac:spMk id="3" creationId="{5202149D-06E9-0DE0-E239-B6F97B18A0D4}"/>
          </ac:spMkLst>
        </pc:spChg>
        <pc:spChg chg="add mod">
          <ac:chgData name="Kristin Ruckle" userId="31778da7-479e-42eb-a479-dd3498b854b0" providerId="ADAL" clId="{42AA58A8-AC8D-4B52-A31D-43CE2A23E385}" dt="2023-06-26T14:27:55.544" v="8231" actId="14100"/>
          <ac:spMkLst>
            <pc:docMk/>
            <pc:sldMk cId="847521704" sldId="268"/>
            <ac:spMk id="3" creationId="{D2B0EAE7-A510-0243-AF5D-939C8CC3CF1F}"/>
          </ac:spMkLst>
        </pc:spChg>
        <pc:spChg chg="add mod">
          <ac:chgData name="Kristin Ruckle" userId="31778da7-479e-42eb-a479-dd3498b854b0" providerId="ADAL" clId="{42AA58A8-AC8D-4B52-A31D-43CE2A23E385}" dt="2023-03-31T18:15:04.225" v="7003" actId="255"/>
          <ac:spMkLst>
            <pc:docMk/>
            <pc:sldMk cId="847521704" sldId="268"/>
            <ac:spMk id="4" creationId="{2CB8E67D-B1D1-44E8-94EB-DD6503A9B662}"/>
          </ac:spMkLst>
        </pc:spChg>
        <pc:spChg chg="add del">
          <ac:chgData name="Kristin Ruckle" userId="31778da7-479e-42eb-a479-dd3498b854b0" providerId="ADAL" clId="{42AA58A8-AC8D-4B52-A31D-43CE2A23E385}" dt="2023-03-31T18:08:39.473" v="6938" actId="26606"/>
          <ac:spMkLst>
            <pc:docMk/>
            <pc:sldMk cId="847521704" sldId="268"/>
            <ac:spMk id="6148" creationId="{2EF7C252-67AA-4C4E-B73A-6C367865C153}"/>
          </ac:spMkLst>
        </pc:spChg>
        <pc:spChg chg="add del">
          <ac:chgData name="Kristin Ruckle" userId="31778da7-479e-42eb-a479-dd3498b854b0" providerId="ADAL" clId="{42AA58A8-AC8D-4B52-A31D-43CE2A23E385}" dt="2023-03-31T18:08:15.442" v="6932" actId="26606"/>
          <ac:spMkLst>
            <pc:docMk/>
            <pc:sldMk cId="847521704" sldId="268"/>
            <ac:spMk id="6151" creationId="{57FCEABF-719A-4C8C-8802-E1C13EE46F38}"/>
          </ac:spMkLst>
        </pc:spChg>
        <pc:spChg chg="add del">
          <ac:chgData name="Kristin Ruckle" userId="31778da7-479e-42eb-a479-dd3498b854b0" providerId="ADAL" clId="{42AA58A8-AC8D-4B52-A31D-43CE2A23E385}" dt="2023-03-31T18:08:33.696" v="6934" actId="26606"/>
          <ac:spMkLst>
            <pc:docMk/>
            <pc:sldMk cId="847521704" sldId="268"/>
            <ac:spMk id="6153" creationId="{F28D9B36-75B9-4435-83E6-0A9C81A12E95}"/>
          </ac:spMkLst>
        </pc:spChg>
        <pc:spChg chg="add del">
          <ac:chgData name="Kristin Ruckle" userId="31778da7-479e-42eb-a479-dd3498b854b0" providerId="ADAL" clId="{42AA58A8-AC8D-4B52-A31D-43CE2A23E385}" dt="2023-03-31T18:09:50.515" v="6948" actId="26606"/>
          <ac:spMkLst>
            <pc:docMk/>
            <pc:sldMk cId="847521704" sldId="268"/>
            <ac:spMk id="6154" creationId="{E9271C28-7496-4447-8541-7B39F5E9480A}"/>
          </ac:spMkLst>
        </pc:spChg>
        <pc:spChg chg="add del">
          <ac:chgData name="Kristin Ruckle" userId="31778da7-479e-42eb-a479-dd3498b854b0" providerId="ADAL" clId="{42AA58A8-AC8D-4B52-A31D-43CE2A23E385}" dt="2023-03-31T18:09:53.319" v="6950" actId="26606"/>
          <ac:spMkLst>
            <pc:docMk/>
            <pc:sldMk cId="847521704" sldId="268"/>
            <ac:spMk id="6156" creationId="{BA2EA6A6-CD0C-4CFD-8EC2-AA44F9870331}"/>
          </ac:spMkLst>
        </pc:spChg>
        <pc:spChg chg="add del">
          <ac:chgData name="Kristin Ruckle" userId="31778da7-479e-42eb-a479-dd3498b854b0" providerId="ADAL" clId="{42AA58A8-AC8D-4B52-A31D-43CE2A23E385}" dt="2023-03-31T18:10:00.946" v="6952" actId="26606"/>
          <ac:spMkLst>
            <pc:docMk/>
            <pc:sldMk cId="847521704" sldId="268"/>
            <ac:spMk id="6158" creationId="{E3DC42C2-6B58-404C-B339-2C72808A5BE1}"/>
          </ac:spMkLst>
        </pc:spChg>
        <pc:spChg chg="add del">
          <ac:chgData name="Kristin Ruckle" userId="31778da7-479e-42eb-a479-dd3498b854b0" providerId="ADAL" clId="{42AA58A8-AC8D-4B52-A31D-43CE2A23E385}" dt="2023-03-31T18:10:00.946" v="6952" actId="26606"/>
          <ac:spMkLst>
            <pc:docMk/>
            <pc:sldMk cId="847521704" sldId="268"/>
            <ac:spMk id="6159" creationId="{FCF82941-5589-49BF-B6B1-76122B2D0EA6}"/>
          </ac:spMkLst>
        </pc:spChg>
        <pc:spChg chg="add">
          <ac:chgData name="Kristin Ruckle" userId="31778da7-479e-42eb-a479-dd3498b854b0" providerId="ADAL" clId="{42AA58A8-AC8D-4B52-A31D-43CE2A23E385}" dt="2023-03-31T18:10:00.969" v="6953" actId="26606"/>
          <ac:spMkLst>
            <pc:docMk/>
            <pc:sldMk cId="847521704" sldId="268"/>
            <ac:spMk id="6161" creationId="{293067CD-13A7-4384-B15E-5D49AF03BBA4}"/>
          </ac:spMkLst>
        </pc:spChg>
        <pc:spChg chg="add">
          <ac:chgData name="Kristin Ruckle" userId="31778da7-479e-42eb-a479-dd3498b854b0" providerId="ADAL" clId="{42AA58A8-AC8D-4B52-A31D-43CE2A23E385}" dt="2023-03-31T18:10:00.969" v="6953" actId="26606"/>
          <ac:spMkLst>
            <pc:docMk/>
            <pc:sldMk cId="847521704" sldId="268"/>
            <ac:spMk id="6162" creationId="{42E9009C-D0E3-46ED-935B-6C1C29650EDC}"/>
          </ac:spMkLst>
        </pc:spChg>
        <pc:graphicFrameChg chg="add mod ord modGraphic">
          <ac:chgData name="Kristin Ruckle" userId="31778da7-479e-42eb-a479-dd3498b854b0" providerId="ADAL" clId="{42AA58A8-AC8D-4B52-A31D-43CE2A23E385}" dt="2023-06-26T14:51:36.553" v="8378" actId="255"/>
          <ac:graphicFrameMkLst>
            <pc:docMk/>
            <pc:sldMk cId="847521704" sldId="268"/>
            <ac:graphicFrameMk id="6149" creationId="{4B132855-E695-2F33-4182-43FE4EDD04BE}"/>
          </ac:graphicFrameMkLst>
        </pc:graphicFrameChg>
        <pc:picChg chg="add mod ord">
          <ac:chgData name="Kristin Ruckle" userId="31778da7-479e-42eb-a479-dd3498b854b0" providerId="ADAL" clId="{42AA58A8-AC8D-4B52-A31D-43CE2A23E385}" dt="2023-03-31T18:10:00.969" v="6953" actId="26606"/>
          <ac:picMkLst>
            <pc:docMk/>
            <pc:sldMk cId="847521704" sldId="268"/>
            <ac:picMk id="6146" creationId="{F48DE106-FBAB-3F14-CD60-B3745B01DF65}"/>
          </ac:picMkLst>
        </pc:picChg>
      </pc:sldChg>
      <pc:sldChg chg="new del">
        <pc:chgData name="Kristin Ruckle" userId="31778da7-479e-42eb-a479-dd3498b854b0" providerId="ADAL" clId="{42AA58A8-AC8D-4B52-A31D-43CE2A23E385}" dt="2023-03-31T18:17:18.358" v="7009" actId="2696"/>
        <pc:sldMkLst>
          <pc:docMk/>
          <pc:sldMk cId="3467567130" sldId="269"/>
        </pc:sldMkLst>
      </pc:sldChg>
      <pc:sldChg chg="addSp delSp modSp add mod setBg addAnim delAnim modAnim">
        <pc:chgData name="Kristin Ruckle" userId="31778da7-479e-42eb-a479-dd3498b854b0" providerId="ADAL" clId="{42AA58A8-AC8D-4B52-A31D-43CE2A23E385}" dt="2023-06-26T14:55:45.758" v="8419" actId="207"/>
        <pc:sldMkLst>
          <pc:docMk/>
          <pc:sldMk cId="202059739" sldId="270"/>
        </pc:sldMkLst>
        <pc:spChg chg="mod">
          <ac:chgData name="Kristin Ruckle" userId="31778da7-479e-42eb-a479-dd3498b854b0" providerId="ADAL" clId="{42AA58A8-AC8D-4B52-A31D-43CE2A23E385}" dt="2023-03-31T18:18:49.219" v="7016" actId="207"/>
          <ac:spMkLst>
            <pc:docMk/>
            <pc:sldMk cId="202059739" sldId="270"/>
            <ac:spMk id="2" creationId="{A43C05D3-B9C1-4762-99C0-24C191905526}"/>
          </ac:spMkLst>
        </pc:spChg>
        <pc:spChg chg="del mod">
          <ac:chgData name="Kristin Ruckle" userId="31778da7-479e-42eb-a479-dd3498b854b0" providerId="ADAL" clId="{42AA58A8-AC8D-4B52-A31D-43CE2A23E385}" dt="2023-03-31T18:40:34.869" v="7552" actId="21"/>
          <ac:spMkLst>
            <pc:docMk/>
            <pc:sldMk cId="202059739" sldId="270"/>
            <ac:spMk id="3" creationId="{B3E9003D-6F1D-05E7-D5EE-363F554A7ABE}"/>
          </ac:spMkLst>
        </pc:spChg>
        <pc:spChg chg="add del mod">
          <ac:chgData name="Kristin Ruckle" userId="31778da7-479e-42eb-a479-dd3498b854b0" providerId="ADAL" clId="{42AA58A8-AC8D-4B52-A31D-43CE2A23E385}" dt="2023-03-31T18:40:51.169" v="7554" actId="21"/>
          <ac:spMkLst>
            <pc:docMk/>
            <pc:sldMk cId="202059739" sldId="270"/>
            <ac:spMk id="6" creationId="{4E65D342-57AF-7F6B-790A-F24C969E822B}"/>
          </ac:spMkLst>
        </pc:spChg>
        <pc:spChg chg="mod">
          <ac:chgData name="Kristin Ruckle" userId="31778da7-479e-42eb-a479-dd3498b854b0" providerId="ADAL" clId="{42AA58A8-AC8D-4B52-A31D-43CE2A23E385}" dt="2023-03-31T18:45:03.038" v="7624" actId="18245"/>
          <ac:spMkLst>
            <pc:docMk/>
            <pc:sldMk cId="202059739" sldId="270"/>
            <ac:spMk id="8" creationId="{AFC3D5C1-7665-B699-A215-11940794E794}"/>
          </ac:spMkLst>
        </pc:spChg>
        <pc:spChg chg="mod">
          <ac:chgData name="Kristin Ruckle" userId="31778da7-479e-42eb-a479-dd3498b854b0" providerId="ADAL" clId="{42AA58A8-AC8D-4B52-A31D-43CE2A23E385}" dt="2023-03-31T18:45:03.038" v="7624" actId="18245"/>
          <ac:spMkLst>
            <pc:docMk/>
            <pc:sldMk cId="202059739" sldId="270"/>
            <ac:spMk id="9" creationId="{A982B8D9-5B29-AB60-369E-B59E0943AF2F}"/>
          </ac:spMkLst>
        </pc:spChg>
        <pc:spChg chg="mod">
          <ac:chgData name="Kristin Ruckle" userId="31778da7-479e-42eb-a479-dd3498b854b0" providerId="ADAL" clId="{42AA58A8-AC8D-4B52-A31D-43CE2A23E385}" dt="2023-03-31T18:45:03.038" v="7624" actId="18245"/>
          <ac:spMkLst>
            <pc:docMk/>
            <pc:sldMk cId="202059739" sldId="270"/>
            <ac:spMk id="10" creationId="{78BB9F66-03FB-4204-1050-2BE39B1B159C}"/>
          </ac:spMkLst>
        </pc:spChg>
        <pc:spChg chg="mod">
          <ac:chgData name="Kristin Ruckle" userId="31778da7-479e-42eb-a479-dd3498b854b0" providerId="ADAL" clId="{42AA58A8-AC8D-4B52-A31D-43CE2A23E385}" dt="2023-06-26T14:55:45.758" v="8419" actId="207"/>
          <ac:spMkLst>
            <pc:docMk/>
            <pc:sldMk cId="202059739" sldId="270"/>
            <ac:spMk id="11" creationId="{6E646BA1-F5A2-7D03-7887-5EFE46EB2371}"/>
          </ac:spMkLst>
        </pc:spChg>
        <pc:spChg chg="mod">
          <ac:chgData name="Kristin Ruckle" userId="31778da7-479e-42eb-a479-dd3498b854b0" providerId="ADAL" clId="{42AA58A8-AC8D-4B52-A31D-43CE2A23E385}" dt="2023-03-31T18:45:03.038" v="7624" actId="18245"/>
          <ac:spMkLst>
            <pc:docMk/>
            <pc:sldMk cId="202059739" sldId="270"/>
            <ac:spMk id="12" creationId="{ECAC723D-1BB2-E85F-7D97-7D77D5A871E9}"/>
          </ac:spMkLst>
        </pc:spChg>
        <pc:spChg chg="mod">
          <ac:chgData name="Kristin Ruckle" userId="31778da7-479e-42eb-a479-dd3498b854b0" providerId="ADAL" clId="{42AA58A8-AC8D-4B52-A31D-43CE2A23E385}" dt="2023-03-31T18:45:03.038" v="7624" actId="18245"/>
          <ac:spMkLst>
            <pc:docMk/>
            <pc:sldMk cId="202059739" sldId="270"/>
            <ac:spMk id="13" creationId="{996C59B4-59FD-156B-05D2-FF195DD9BFEE}"/>
          </ac:spMkLst>
        </pc:spChg>
        <pc:spChg chg="mod">
          <ac:chgData name="Kristin Ruckle" userId="31778da7-479e-42eb-a479-dd3498b854b0" providerId="ADAL" clId="{42AA58A8-AC8D-4B52-A31D-43CE2A23E385}" dt="2023-03-31T18:45:52.259" v="7637" actId="14100"/>
          <ac:spMkLst>
            <pc:docMk/>
            <pc:sldMk cId="202059739" sldId="270"/>
            <ac:spMk id="14" creationId="{D68312F8-3684-AC6B-6F96-6BDC1137920C}"/>
          </ac:spMkLst>
        </pc:spChg>
        <pc:spChg chg="del mod">
          <ac:chgData name="Kristin Ruckle" userId="31778da7-479e-42eb-a479-dd3498b854b0" providerId="ADAL" clId="{42AA58A8-AC8D-4B52-A31D-43CE2A23E385}" dt="2023-03-31T18:45:05.720" v="7625" actId="21"/>
          <ac:spMkLst>
            <pc:docMk/>
            <pc:sldMk cId="202059739" sldId="270"/>
            <ac:spMk id="15" creationId="{DD620F80-BBC1-191C-CDF4-17BCE418059E}"/>
          </ac:spMkLst>
        </pc:spChg>
        <pc:spChg chg="del mod">
          <ac:chgData name="Kristin Ruckle" userId="31778da7-479e-42eb-a479-dd3498b854b0" providerId="ADAL" clId="{42AA58A8-AC8D-4B52-A31D-43CE2A23E385}" dt="2023-03-31T18:45:13.941" v="7629" actId="21"/>
          <ac:spMkLst>
            <pc:docMk/>
            <pc:sldMk cId="202059739" sldId="270"/>
            <ac:spMk id="16" creationId="{86B4B9B1-FFBE-F62E-3882-8D847B87981F}"/>
          </ac:spMkLst>
        </pc:spChg>
        <pc:spChg chg="mod">
          <ac:chgData name="Kristin Ruckle" userId="31778da7-479e-42eb-a479-dd3498b854b0" providerId="ADAL" clId="{42AA58A8-AC8D-4B52-A31D-43CE2A23E385}" dt="2023-03-31T18:45:03.038" v="7624" actId="18245"/>
          <ac:spMkLst>
            <pc:docMk/>
            <pc:sldMk cId="202059739" sldId="270"/>
            <ac:spMk id="17" creationId="{99289145-6DAF-0B28-EE3A-3CAC0DD90C3D}"/>
          </ac:spMkLst>
        </pc:spChg>
        <pc:grpChg chg="add del mod">
          <ac:chgData name="Kristin Ruckle" userId="31778da7-479e-42eb-a479-dd3498b854b0" providerId="ADAL" clId="{42AA58A8-AC8D-4B52-A31D-43CE2A23E385}" dt="2023-03-31T18:45:38.636" v="7633" actId="1076"/>
          <ac:grpSpMkLst>
            <pc:docMk/>
            <pc:sldMk cId="202059739" sldId="270"/>
            <ac:grpSpMk id="7" creationId="{B4AC8B22-89E2-6511-8B05-292621FA7AD9}"/>
          </ac:grpSpMkLst>
        </pc:grpChg>
        <pc:graphicFrameChg chg="add del mod">
          <ac:chgData name="Kristin Ruckle" userId="31778da7-479e-42eb-a479-dd3498b854b0" providerId="ADAL" clId="{42AA58A8-AC8D-4B52-A31D-43CE2A23E385}" dt="2023-03-31T18:45:03.038" v="7624" actId="18245"/>
          <ac:graphicFrameMkLst>
            <pc:docMk/>
            <pc:sldMk cId="202059739" sldId="270"/>
            <ac:graphicFrameMk id="28" creationId="{28462C06-0AA8-460E-A78F-EC58E0CF0EEB}"/>
          </ac:graphicFrameMkLst>
        </pc:graphicFrameChg>
        <pc:picChg chg="mod">
          <ac:chgData name="Kristin Ruckle" userId="31778da7-479e-42eb-a479-dd3498b854b0" providerId="ADAL" clId="{42AA58A8-AC8D-4B52-A31D-43CE2A23E385}" dt="2023-03-31T18:45:43.531" v="7636" actId="14100"/>
          <ac:picMkLst>
            <pc:docMk/>
            <pc:sldMk cId="202059739" sldId="270"/>
            <ac:picMk id="5" creationId="{E07AC24B-132F-7E46-A322-985129851FEF}"/>
          </ac:picMkLst>
        </pc:picChg>
      </pc:sldChg>
      <pc:sldChg chg="new del">
        <pc:chgData name="Kristin Ruckle" userId="31778da7-479e-42eb-a479-dd3498b854b0" providerId="ADAL" clId="{42AA58A8-AC8D-4B52-A31D-43CE2A23E385}" dt="2023-03-31T18:22:36.701" v="7096" actId="680"/>
        <pc:sldMkLst>
          <pc:docMk/>
          <pc:sldMk cId="1769656609" sldId="271"/>
        </pc:sldMkLst>
      </pc:sldChg>
      <pc:sldChg chg="addSp delSp modSp new mod ord setBg modAnim">
        <pc:chgData name="Kristin Ruckle" userId="31778da7-479e-42eb-a479-dd3498b854b0" providerId="ADAL" clId="{42AA58A8-AC8D-4B52-A31D-43CE2A23E385}" dt="2023-03-31T18:29:09.388" v="7288"/>
        <pc:sldMkLst>
          <pc:docMk/>
          <pc:sldMk cId="1814259203" sldId="271"/>
        </pc:sldMkLst>
        <pc:spChg chg="mod">
          <ac:chgData name="Kristin Ruckle" userId="31778da7-479e-42eb-a479-dd3498b854b0" providerId="ADAL" clId="{42AA58A8-AC8D-4B52-A31D-43CE2A23E385}" dt="2023-03-31T18:28:58.465" v="7283" actId="255"/>
          <ac:spMkLst>
            <pc:docMk/>
            <pc:sldMk cId="1814259203" sldId="271"/>
            <ac:spMk id="2" creationId="{740943FA-985E-6BDF-8BB6-DE018BF3CF73}"/>
          </ac:spMkLst>
        </pc:spChg>
        <pc:spChg chg="mod ord">
          <ac:chgData name="Kristin Ruckle" userId="31778da7-479e-42eb-a479-dd3498b854b0" providerId="ADAL" clId="{42AA58A8-AC8D-4B52-A31D-43CE2A23E385}" dt="2023-03-31T18:29:01.501" v="7284" actId="12"/>
          <ac:spMkLst>
            <pc:docMk/>
            <pc:sldMk cId="1814259203" sldId="271"/>
            <ac:spMk id="3" creationId="{793FBC23-5634-0CD4-F294-A4B339EF64BA}"/>
          </ac:spMkLst>
        </pc:spChg>
        <pc:spChg chg="add del">
          <ac:chgData name="Kristin Ruckle" userId="31778da7-479e-42eb-a479-dd3498b854b0" providerId="ADAL" clId="{42AA58A8-AC8D-4B52-A31D-43CE2A23E385}" dt="2023-03-31T18:28:35.730" v="7276" actId="26606"/>
          <ac:spMkLst>
            <pc:docMk/>
            <pc:sldMk cId="1814259203" sldId="271"/>
            <ac:spMk id="7177" creationId="{D6EE4256-458B-404C-9B94-A70BE6ADEB98}"/>
          </ac:spMkLst>
        </pc:spChg>
        <pc:spChg chg="add del">
          <ac:chgData name="Kristin Ruckle" userId="31778da7-479e-42eb-a479-dd3498b854b0" providerId="ADAL" clId="{42AA58A8-AC8D-4B52-A31D-43CE2A23E385}" dt="2023-03-31T18:28:35.730" v="7276" actId="26606"/>
          <ac:spMkLst>
            <pc:docMk/>
            <pc:sldMk cId="1814259203" sldId="271"/>
            <ac:spMk id="7179" creationId="{55A4CF6E-7121-42F9-96F4-34B006CDA656}"/>
          </ac:spMkLst>
        </pc:spChg>
        <pc:spChg chg="add del">
          <ac:chgData name="Kristin Ruckle" userId="31778da7-479e-42eb-a479-dd3498b854b0" providerId="ADAL" clId="{42AA58A8-AC8D-4B52-A31D-43CE2A23E385}" dt="2023-03-31T18:28:35.730" v="7276" actId="26606"/>
          <ac:spMkLst>
            <pc:docMk/>
            <pc:sldMk cId="1814259203" sldId="271"/>
            <ac:spMk id="7181" creationId="{9F100E14-B7EA-4052-AEF7-30BAD58C1BAC}"/>
          </ac:spMkLst>
        </pc:spChg>
        <pc:spChg chg="add del">
          <ac:chgData name="Kristin Ruckle" userId="31778da7-479e-42eb-a479-dd3498b854b0" providerId="ADAL" clId="{42AA58A8-AC8D-4B52-A31D-43CE2A23E385}" dt="2023-03-31T18:28:35.730" v="7276" actId="26606"/>
          <ac:spMkLst>
            <pc:docMk/>
            <pc:sldMk cId="1814259203" sldId="271"/>
            <ac:spMk id="7183" creationId="{BAB9592D-B230-4582-8300-D136BE6E05EE}"/>
          </ac:spMkLst>
        </pc:spChg>
        <pc:spChg chg="add del">
          <ac:chgData name="Kristin Ruckle" userId="31778da7-479e-42eb-a479-dd3498b854b0" providerId="ADAL" clId="{42AA58A8-AC8D-4B52-A31D-43CE2A23E385}" dt="2023-03-31T18:28:35.730" v="7276" actId="26606"/>
          <ac:spMkLst>
            <pc:docMk/>
            <pc:sldMk cId="1814259203" sldId="271"/>
            <ac:spMk id="7185" creationId="{48CB4C51-7EA5-40D9-A230-538C75113689}"/>
          </ac:spMkLst>
        </pc:spChg>
        <pc:spChg chg="add del">
          <ac:chgData name="Kristin Ruckle" userId="31778da7-479e-42eb-a479-dd3498b854b0" providerId="ADAL" clId="{42AA58A8-AC8D-4B52-A31D-43CE2A23E385}" dt="2023-03-31T18:28:40.507" v="7278" actId="26606"/>
          <ac:spMkLst>
            <pc:docMk/>
            <pc:sldMk cId="1814259203" sldId="271"/>
            <ac:spMk id="7187" creationId="{62310D42-418C-4ACE-BF95-D8FA7E02C434}"/>
          </ac:spMkLst>
        </pc:spChg>
        <pc:spChg chg="add del">
          <ac:chgData name="Kristin Ruckle" userId="31778da7-479e-42eb-a479-dd3498b854b0" providerId="ADAL" clId="{42AA58A8-AC8D-4B52-A31D-43CE2A23E385}" dt="2023-03-31T18:28:40.507" v="7278" actId="26606"/>
          <ac:spMkLst>
            <pc:docMk/>
            <pc:sldMk cId="1814259203" sldId="271"/>
            <ac:spMk id="7188" creationId="{96033C54-130E-47B2-AED6-625156FBA730}"/>
          </ac:spMkLst>
        </pc:spChg>
        <pc:spChg chg="add del">
          <ac:chgData name="Kristin Ruckle" userId="31778da7-479e-42eb-a479-dd3498b854b0" providerId="ADAL" clId="{42AA58A8-AC8D-4B52-A31D-43CE2A23E385}" dt="2023-03-31T18:28:40.507" v="7278" actId="26606"/>
          <ac:spMkLst>
            <pc:docMk/>
            <pc:sldMk cId="1814259203" sldId="271"/>
            <ac:spMk id="7189" creationId="{75ABCF05-8734-4C35-8112-28A5AC3F96FA}"/>
          </ac:spMkLst>
        </pc:spChg>
        <pc:spChg chg="add del">
          <ac:chgData name="Kristin Ruckle" userId="31778da7-479e-42eb-a479-dd3498b854b0" providerId="ADAL" clId="{42AA58A8-AC8D-4B52-A31D-43CE2A23E385}" dt="2023-03-31T18:28:40.507" v="7278" actId="26606"/>
          <ac:spMkLst>
            <pc:docMk/>
            <pc:sldMk cId="1814259203" sldId="271"/>
            <ac:spMk id="7190" creationId="{A4242FE5-C72F-4A84-8716-823E31865754}"/>
          </ac:spMkLst>
        </pc:spChg>
        <pc:spChg chg="add del">
          <ac:chgData name="Kristin Ruckle" userId="31778da7-479e-42eb-a479-dd3498b854b0" providerId="ADAL" clId="{42AA58A8-AC8D-4B52-A31D-43CE2A23E385}" dt="2023-03-31T18:28:40.507" v="7278" actId="26606"/>
          <ac:spMkLst>
            <pc:docMk/>
            <pc:sldMk cId="1814259203" sldId="271"/>
            <ac:spMk id="7191" creationId="{18CB9ED3-F084-4F4D-A18E-3FEB1520129E}"/>
          </ac:spMkLst>
        </pc:spChg>
        <pc:spChg chg="add del">
          <ac:chgData name="Kristin Ruckle" userId="31778da7-479e-42eb-a479-dd3498b854b0" providerId="ADAL" clId="{42AA58A8-AC8D-4B52-A31D-43CE2A23E385}" dt="2023-03-31T18:28:40.507" v="7278" actId="26606"/>
          <ac:spMkLst>
            <pc:docMk/>
            <pc:sldMk cId="1814259203" sldId="271"/>
            <ac:spMk id="7192" creationId="{39222938-EAF8-4DE0-8FA0-31B5109FCE54}"/>
          </ac:spMkLst>
        </pc:spChg>
        <pc:spChg chg="add del">
          <ac:chgData name="Kristin Ruckle" userId="31778da7-479e-42eb-a479-dd3498b854b0" providerId="ADAL" clId="{42AA58A8-AC8D-4B52-A31D-43CE2A23E385}" dt="2023-03-31T18:28:40.507" v="7278" actId="26606"/>
          <ac:spMkLst>
            <pc:docMk/>
            <pc:sldMk cId="1814259203" sldId="271"/>
            <ac:spMk id="7193" creationId="{B33B1F50-587A-4270-941C-3D03C3891513}"/>
          </ac:spMkLst>
        </pc:spChg>
        <pc:spChg chg="add del">
          <ac:chgData name="Kristin Ruckle" userId="31778da7-479e-42eb-a479-dd3498b854b0" providerId="ADAL" clId="{42AA58A8-AC8D-4B52-A31D-43CE2A23E385}" dt="2023-03-31T18:28:42.820" v="7280" actId="26606"/>
          <ac:spMkLst>
            <pc:docMk/>
            <pc:sldMk cId="1814259203" sldId="271"/>
            <ac:spMk id="7195" creationId="{CC4AC7C4-D5CE-4603-98D5-CCABE64C18B5}"/>
          </ac:spMkLst>
        </pc:spChg>
        <pc:spChg chg="add del">
          <ac:chgData name="Kristin Ruckle" userId="31778da7-479e-42eb-a479-dd3498b854b0" providerId="ADAL" clId="{42AA58A8-AC8D-4B52-A31D-43CE2A23E385}" dt="2023-03-31T18:28:42.820" v="7280" actId="26606"/>
          <ac:spMkLst>
            <pc:docMk/>
            <pc:sldMk cId="1814259203" sldId="271"/>
            <ac:spMk id="7196" creationId="{78CF0775-27C9-4D32-A833-64CE4537F8D3}"/>
          </ac:spMkLst>
        </pc:spChg>
        <pc:spChg chg="add">
          <ac:chgData name="Kristin Ruckle" userId="31778da7-479e-42eb-a479-dd3498b854b0" providerId="ADAL" clId="{42AA58A8-AC8D-4B52-A31D-43CE2A23E385}" dt="2023-03-31T18:28:42.830" v="7281" actId="26606"/>
          <ac:spMkLst>
            <pc:docMk/>
            <pc:sldMk cId="1814259203" sldId="271"/>
            <ac:spMk id="7198" creationId="{96033C54-130E-47B2-AED6-625156FBA730}"/>
          </ac:spMkLst>
        </pc:spChg>
        <pc:spChg chg="add">
          <ac:chgData name="Kristin Ruckle" userId="31778da7-479e-42eb-a479-dd3498b854b0" providerId="ADAL" clId="{42AA58A8-AC8D-4B52-A31D-43CE2A23E385}" dt="2023-03-31T18:28:42.830" v="7281" actId="26606"/>
          <ac:spMkLst>
            <pc:docMk/>
            <pc:sldMk cId="1814259203" sldId="271"/>
            <ac:spMk id="7199" creationId="{A4242FE5-C72F-4A84-8716-823E31865754}"/>
          </ac:spMkLst>
        </pc:spChg>
        <pc:spChg chg="add">
          <ac:chgData name="Kristin Ruckle" userId="31778da7-479e-42eb-a479-dd3498b854b0" providerId="ADAL" clId="{42AA58A8-AC8D-4B52-A31D-43CE2A23E385}" dt="2023-03-31T18:28:42.830" v="7281" actId="26606"/>
          <ac:spMkLst>
            <pc:docMk/>
            <pc:sldMk cId="1814259203" sldId="271"/>
            <ac:spMk id="7200" creationId="{18CB9ED3-F084-4F4D-A18E-3FEB1520129E}"/>
          </ac:spMkLst>
        </pc:spChg>
        <pc:spChg chg="add">
          <ac:chgData name="Kristin Ruckle" userId="31778da7-479e-42eb-a479-dd3498b854b0" providerId="ADAL" clId="{42AA58A8-AC8D-4B52-A31D-43CE2A23E385}" dt="2023-03-31T18:28:42.830" v="7281" actId="26606"/>
          <ac:spMkLst>
            <pc:docMk/>
            <pc:sldMk cId="1814259203" sldId="271"/>
            <ac:spMk id="7201" creationId="{39222938-EAF8-4DE0-8FA0-31B5109FCE54}"/>
          </ac:spMkLst>
        </pc:spChg>
        <pc:spChg chg="add">
          <ac:chgData name="Kristin Ruckle" userId="31778da7-479e-42eb-a479-dd3498b854b0" providerId="ADAL" clId="{42AA58A8-AC8D-4B52-A31D-43CE2A23E385}" dt="2023-03-31T18:28:42.830" v="7281" actId="26606"/>
          <ac:spMkLst>
            <pc:docMk/>
            <pc:sldMk cId="1814259203" sldId="271"/>
            <ac:spMk id="7202" creationId="{B33B1F50-587A-4270-941C-3D03C3891513}"/>
          </ac:spMkLst>
        </pc:spChg>
        <pc:spChg chg="add">
          <ac:chgData name="Kristin Ruckle" userId="31778da7-479e-42eb-a479-dd3498b854b0" providerId="ADAL" clId="{42AA58A8-AC8D-4B52-A31D-43CE2A23E385}" dt="2023-03-31T18:28:42.830" v="7281" actId="26606"/>
          <ac:spMkLst>
            <pc:docMk/>
            <pc:sldMk cId="1814259203" sldId="271"/>
            <ac:spMk id="7203" creationId="{62310D42-418C-4ACE-BF95-D8FA7E02C434}"/>
          </ac:spMkLst>
        </pc:spChg>
        <pc:spChg chg="add">
          <ac:chgData name="Kristin Ruckle" userId="31778da7-479e-42eb-a479-dd3498b854b0" providerId="ADAL" clId="{42AA58A8-AC8D-4B52-A31D-43CE2A23E385}" dt="2023-03-31T18:28:42.830" v="7281" actId="26606"/>
          <ac:spMkLst>
            <pc:docMk/>
            <pc:sldMk cId="1814259203" sldId="271"/>
            <ac:spMk id="7204" creationId="{75ABCF05-8734-4C35-8112-28A5AC3F96FA}"/>
          </ac:spMkLst>
        </pc:spChg>
        <pc:picChg chg="add mod ord">
          <ac:chgData name="Kristin Ruckle" userId="31778da7-479e-42eb-a479-dd3498b854b0" providerId="ADAL" clId="{42AA58A8-AC8D-4B52-A31D-43CE2A23E385}" dt="2023-03-31T18:28:42.830" v="7281" actId="26606"/>
          <ac:picMkLst>
            <pc:docMk/>
            <pc:sldMk cId="1814259203" sldId="271"/>
            <ac:picMk id="7170" creationId="{229E5103-5574-9584-A29A-4D1D2F12F8F8}"/>
          </ac:picMkLst>
        </pc:picChg>
        <pc:picChg chg="add mod">
          <ac:chgData name="Kristin Ruckle" userId="31778da7-479e-42eb-a479-dd3498b854b0" providerId="ADAL" clId="{42AA58A8-AC8D-4B52-A31D-43CE2A23E385}" dt="2023-03-31T18:28:42.830" v="7281" actId="26606"/>
          <ac:picMkLst>
            <pc:docMk/>
            <pc:sldMk cId="1814259203" sldId="271"/>
            <ac:picMk id="7172" creationId="{58DA5EC2-C4D0-733F-2A76-4F20AC0157FB}"/>
          </ac:picMkLst>
        </pc:picChg>
      </pc:sldChg>
      <pc:sldChg chg="addSp delSp modSp mod modAnim">
        <pc:chgData name="Kristin Ruckle" userId="31778da7-479e-42eb-a479-dd3498b854b0" providerId="ADAL" clId="{42AA58A8-AC8D-4B52-A31D-43CE2A23E385}" dt="2023-06-26T14:24:31.193" v="8154" actId="21"/>
        <pc:sldMkLst>
          <pc:docMk/>
          <pc:sldMk cId="4031749384" sldId="273"/>
        </pc:sldMkLst>
        <pc:spChg chg="mod">
          <ac:chgData name="Kristin Ruckle" userId="31778da7-479e-42eb-a479-dd3498b854b0" providerId="ADAL" clId="{42AA58A8-AC8D-4B52-A31D-43CE2A23E385}" dt="2023-06-26T14:23:58.415" v="8152" actId="14100"/>
          <ac:spMkLst>
            <pc:docMk/>
            <pc:sldMk cId="4031749384" sldId="273"/>
            <ac:spMk id="3" creationId="{CEBD5924-4D9B-503E-9EAB-CA759A55A001}"/>
          </ac:spMkLst>
        </pc:spChg>
        <pc:picChg chg="add del mod">
          <ac:chgData name="Kristin Ruckle" userId="31778da7-479e-42eb-a479-dd3498b854b0" providerId="ADAL" clId="{42AA58A8-AC8D-4B52-A31D-43CE2A23E385}" dt="2023-06-26T14:24:31.193" v="8154" actId="21"/>
          <ac:picMkLst>
            <pc:docMk/>
            <pc:sldMk cId="4031749384" sldId="273"/>
            <ac:picMk id="4" creationId="{F60BCF09-A29D-5C5C-5C3A-CAF8B77200D7}"/>
          </ac:picMkLst>
        </pc:picChg>
      </pc:sldChg>
      <pc:sldChg chg="del">
        <pc:chgData name="Kristin Ruckle" userId="31778da7-479e-42eb-a479-dd3498b854b0" providerId="ADAL" clId="{42AA58A8-AC8D-4B52-A31D-43CE2A23E385}" dt="2023-06-26T15:25:53.601" v="9097" actId="2696"/>
        <pc:sldMkLst>
          <pc:docMk/>
          <pc:sldMk cId="3256101722" sldId="276"/>
        </pc:sldMkLst>
      </pc:sldChg>
      <pc:sldChg chg="addSp delSp modSp mod modAnim">
        <pc:chgData name="Kristin Ruckle" userId="31778da7-479e-42eb-a479-dd3498b854b0" providerId="ADAL" clId="{42AA58A8-AC8D-4B52-A31D-43CE2A23E385}" dt="2023-06-26T15:24:08.302" v="9096" actId="1076"/>
        <pc:sldMkLst>
          <pc:docMk/>
          <pc:sldMk cId="59167942" sldId="278"/>
        </pc:sldMkLst>
        <pc:spChg chg="mod">
          <ac:chgData name="Kristin Ruckle" userId="31778da7-479e-42eb-a479-dd3498b854b0" providerId="ADAL" clId="{42AA58A8-AC8D-4B52-A31D-43CE2A23E385}" dt="2023-06-26T15:24:02.300" v="9094" actId="27636"/>
          <ac:spMkLst>
            <pc:docMk/>
            <pc:sldMk cId="59167942" sldId="278"/>
            <ac:spMk id="3" creationId="{2E7F65FF-5F92-BE09-37C2-D9CB9B1A58CC}"/>
          </ac:spMkLst>
        </pc:spChg>
        <pc:picChg chg="add del mod">
          <ac:chgData name="Kristin Ruckle" userId="31778da7-479e-42eb-a479-dd3498b854b0" providerId="ADAL" clId="{42AA58A8-AC8D-4B52-A31D-43CE2A23E385}" dt="2023-06-26T15:10:05.775" v="8466"/>
          <ac:picMkLst>
            <pc:docMk/>
            <pc:sldMk cId="59167942" sldId="278"/>
            <ac:picMk id="2050" creationId="{BE8D2115-866E-24C4-7395-151D8CD36429}"/>
          </ac:picMkLst>
        </pc:picChg>
        <pc:picChg chg="add mod">
          <ac:chgData name="Kristin Ruckle" userId="31778da7-479e-42eb-a479-dd3498b854b0" providerId="ADAL" clId="{42AA58A8-AC8D-4B52-A31D-43CE2A23E385}" dt="2023-06-26T15:24:08.302" v="9096" actId="1076"/>
          <ac:picMkLst>
            <pc:docMk/>
            <pc:sldMk cId="59167942" sldId="278"/>
            <ac:picMk id="2052" creationId="{7D2DB79F-3F1C-D375-9322-9BBBD8181C1F}"/>
          </ac:picMkLst>
        </pc:picChg>
      </pc:sldChg>
      <pc:sldChg chg="delSp new mod modClrScheme chgLayout">
        <pc:chgData name="Kristin Ruckle" userId="31778da7-479e-42eb-a479-dd3498b854b0" providerId="ADAL" clId="{42AA58A8-AC8D-4B52-A31D-43CE2A23E385}" dt="2023-05-12T17:42:40.795" v="7642" actId="700"/>
        <pc:sldMkLst>
          <pc:docMk/>
          <pc:sldMk cId="1091602532" sldId="281"/>
        </pc:sldMkLst>
        <pc:spChg chg="del">
          <ac:chgData name="Kristin Ruckle" userId="31778da7-479e-42eb-a479-dd3498b854b0" providerId="ADAL" clId="{42AA58A8-AC8D-4B52-A31D-43CE2A23E385}" dt="2023-05-12T17:42:40.795" v="7642" actId="700"/>
          <ac:spMkLst>
            <pc:docMk/>
            <pc:sldMk cId="1091602532" sldId="281"/>
            <ac:spMk id="2" creationId="{27251B54-ECDE-235C-24DA-AE8DEDC5B0AB}"/>
          </ac:spMkLst>
        </pc:spChg>
        <pc:spChg chg="del">
          <ac:chgData name="Kristin Ruckle" userId="31778da7-479e-42eb-a479-dd3498b854b0" providerId="ADAL" clId="{42AA58A8-AC8D-4B52-A31D-43CE2A23E385}" dt="2023-05-12T17:42:40.795" v="7642" actId="700"/>
          <ac:spMkLst>
            <pc:docMk/>
            <pc:sldMk cId="1091602532" sldId="281"/>
            <ac:spMk id="3" creationId="{FC36CA1D-EA5F-5BA9-A5D7-00A57EFA735B}"/>
          </ac:spMkLst>
        </pc:spChg>
      </pc:sldChg>
      <pc:sldChg chg="modSp mod modAnim">
        <pc:chgData name="Kristin Ruckle" userId="31778da7-479e-42eb-a479-dd3498b854b0" providerId="ADAL" clId="{42AA58A8-AC8D-4B52-A31D-43CE2A23E385}" dt="2023-06-26T14:06:57.253" v="7841" actId="20577"/>
        <pc:sldMkLst>
          <pc:docMk/>
          <pc:sldMk cId="1963244950" sldId="282"/>
        </pc:sldMkLst>
        <pc:spChg chg="mod">
          <ac:chgData name="Kristin Ruckle" userId="31778da7-479e-42eb-a479-dd3498b854b0" providerId="ADAL" clId="{42AA58A8-AC8D-4B52-A31D-43CE2A23E385}" dt="2023-06-26T14:06:57.253" v="7841" actId="20577"/>
          <ac:spMkLst>
            <pc:docMk/>
            <pc:sldMk cId="1963244950" sldId="282"/>
            <ac:spMk id="3" creationId="{F0811EE9-DC15-983D-0193-A4BF3292020F}"/>
          </ac:spMkLst>
        </pc:spChg>
      </pc:sldChg>
      <pc:sldChg chg="addSp modSp mod modAnim">
        <pc:chgData name="Kristin Ruckle" userId="31778da7-479e-42eb-a479-dd3498b854b0" providerId="ADAL" clId="{42AA58A8-AC8D-4B52-A31D-43CE2A23E385}" dt="2023-06-26T14:18:28.135" v="8147" actId="1076"/>
        <pc:sldMkLst>
          <pc:docMk/>
          <pc:sldMk cId="904607599" sldId="297"/>
        </pc:sldMkLst>
        <pc:spChg chg="mod">
          <ac:chgData name="Kristin Ruckle" userId="31778da7-479e-42eb-a479-dd3498b854b0" providerId="ADAL" clId="{42AA58A8-AC8D-4B52-A31D-43CE2A23E385}" dt="2023-06-26T14:16:51.991" v="8067" actId="1076"/>
          <ac:spMkLst>
            <pc:docMk/>
            <pc:sldMk cId="904607599" sldId="297"/>
            <ac:spMk id="2" creationId="{276B05D5-FCC7-E4DE-09B8-348B1EF3428F}"/>
          </ac:spMkLst>
        </pc:spChg>
        <pc:spChg chg="add mod">
          <ac:chgData name="Kristin Ruckle" userId="31778da7-479e-42eb-a479-dd3498b854b0" providerId="ADAL" clId="{42AA58A8-AC8D-4B52-A31D-43CE2A23E385}" dt="2023-06-26T14:18:28.135" v="8147" actId="1076"/>
          <ac:spMkLst>
            <pc:docMk/>
            <pc:sldMk cId="904607599" sldId="297"/>
            <ac:spMk id="3" creationId="{96883F38-A958-93A5-849C-750510F52462}"/>
          </ac:spMkLst>
        </pc:spChg>
        <pc:graphicFrameChg chg="mod">
          <ac:chgData name="Kristin Ruckle" userId="31778da7-479e-42eb-a479-dd3498b854b0" providerId="ADAL" clId="{42AA58A8-AC8D-4B52-A31D-43CE2A23E385}" dt="2023-06-26T14:17:16.901" v="8136" actId="20577"/>
          <ac:graphicFrameMkLst>
            <pc:docMk/>
            <pc:sldMk cId="904607599" sldId="297"/>
            <ac:graphicFrameMk id="15" creationId="{A7D6639C-237D-F94F-B843-BA8224937E53}"/>
          </ac:graphicFrameMkLst>
        </pc:graphicFrameChg>
        <pc:picChg chg="add mod">
          <ac:chgData name="Kristin Ruckle" userId="31778da7-479e-42eb-a479-dd3498b854b0" providerId="ADAL" clId="{42AA58A8-AC8D-4B52-A31D-43CE2A23E385}" dt="2023-06-26T14:18:24.423" v="8146" actId="1076"/>
          <ac:picMkLst>
            <pc:docMk/>
            <pc:sldMk cId="904607599" sldId="297"/>
            <ac:picMk id="1026" creationId="{5D87752E-6916-D198-9581-2A414B4FB767}"/>
          </ac:picMkLst>
        </pc:picChg>
      </pc:sldChg>
      <pc:sldChg chg="modSp mod">
        <pc:chgData name="Kristin Ruckle" userId="31778da7-479e-42eb-a479-dd3498b854b0" providerId="ADAL" clId="{42AA58A8-AC8D-4B52-A31D-43CE2A23E385}" dt="2023-06-26T15:31:38.175" v="9107" actId="255"/>
        <pc:sldMkLst>
          <pc:docMk/>
          <pc:sldMk cId="2085106938" sldId="298"/>
        </pc:sldMkLst>
        <pc:spChg chg="mod">
          <ac:chgData name="Kristin Ruckle" userId="31778da7-479e-42eb-a479-dd3498b854b0" providerId="ADAL" clId="{42AA58A8-AC8D-4B52-A31D-43CE2A23E385}" dt="2023-06-26T15:31:38.175" v="9107" actId="255"/>
          <ac:spMkLst>
            <pc:docMk/>
            <pc:sldMk cId="2085106938" sldId="298"/>
            <ac:spMk id="3" creationId="{86B9A038-BF15-75AF-1D08-86ABF57391C9}"/>
          </ac:spMkLst>
        </pc:spChg>
      </pc:sldChg>
      <pc:sldChg chg="modSp">
        <pc:chgData name="Kristin Ruckle" userId="31778da7-479e-42eb-a479-dd3498b854b0" providerId="ADAL" clId="{42AA58A8-AC8D-4B52-A31D-43CE2A23E385}" dt="2023-06-26T16:57:55.662" v="9426" actId="20577"/>
        <pc:sldMkLst>
          <pc:docMk/>
          <pc:sldMk cId="3517484710" sldId="302"/>
        </pc:sldMkLst>
        <pc:spChg chg="mod">
          <ac:chgData name="Kristin Ruckle" userId="31778da7-479e-42eb-a479-dd3498b854b0" providerId="ADAL" clId="{42AA58A8-AC8D-4B52-A31D-43CE2A23E385}" dt="2023-06-26T16:57:55.662" v="9426" actId="20577"/>
          <ac:spMkLst>
            <pc:docMk/>
            <pc:sldMk cId="3517484710" sldId="302"/>
            <ac:spMk id="4" creationId="{18789255-7F7B-566A-0FC1-EF04E2C7D9EF}"/>
          </ac:spMkLst>
        </pc:spChg>
      </pc:sldChg>
      <pc:sldChg chg="modSp del modAnim">
        <pc:chgData name="Kristin Ruckle" userId="31778da7-479e-42eb-a479-dd3498b854b0" providerId="ADAL" clId="{42AA58A8-AC8D-4B52-A31D-43CE2A23E385}" dt="2023-06-26T14:05:58.701" v="7732" actId="2696"/>
        <pc:sldMkLst>
          <pc:docMk/>
          <pc:sldMk cId="3441625352" sldId="306"/>
        </pc:sldMkLst>
        <pc:spChg chg="mod">
          <ac:chgData name="Kristin Ruckle" userId="31778da7-479e-42eb-a479-dd3498b854b0" providerId="ADAL" clId="{42AA58A8-AC8D-4B52-A31D-43CE2A23E385}" dt="2023-06-26T14:05:07.223" v="7731" actId="20577"/>
          <ac:spMkLst>
            <pc:docMk/>
            <pc:sldMk cId="3441625352" sldId="306"/>
            <ac:spMk id="3" creationId="{40F5BFAE-789D-92E9-F46F-7E5DB02C4202}"/>
          </ac:spMkLst>
        </pc:spChg>
      </pc:sldChg>
      <pc:sldChg chg="addSp delSp modSp add del mod addAnim delAnim">
        <pc:chgData name="Kristin Ruckle" userId="31778da7-479e-42eb-a479-dd3498b854b0" providerId="ADAL" clId="{42AA58A8-AC8D-4B52-A31D-43CE2A23E385}" dt="2023-06-26T15:32:56.278" v="9126" actId="255"/>
        <pc:sldMkLst>
          <pc:docMk/>
          <pc:sldMk cId="1890834341" sldId="311"/>
        </pc:sldMkLst>
        <pc:spChg chg="mod">
          <ac:chgData name="Kristin Ruckle" userId="31778da7-479e-42eb-a479-dd3498b854b0" providerId="ADAL" clId="{42AA58A8-AC8D-4B52-A31D-43CE2A23E385}" dt="2023-06-26T14:10:01.712" v="7847" actId="3626"/>
          <ac:spMkLst>
            <pc:docMk/>
            <pc:sldMk cId="1890834341" sldId="311"/>
            <ac:spMk id="4" creationId="{6AFD68EB-898B-6BB1-3B82-674C7BD96510}"/>
          </ac:spMkLst>
        </pc:spChg>
        <pc:spChg chg="add del mod">
          <ac:chgData name="Kristin Ruckle" userId="31778da7-479e-42eb-a479-dd3498b854b0" providerId="ADAL" clId="{42AA58A8-AC8D-4B52-A31D-43CE2A23E385}" dt="2023-06-26T14:10:32.882" v="7849" actId="21"/>
          <ac:spMkLst>
            <pc:docMk/>
            <pc:sldMk cId="1890834341" sldId="311"/>
            <ac:spMk id="6" creationId="{31A4C811-2079-10AB-84B7-8AB804204673}"/>
          </ac:spMkLst>
        </pc:spChg>
        <pc:graphicFrameChg chg="add del mod">
          <ac:chgData name="Kristin Ruckle" userId="31778da7-479e-42eb-a479-dd3498b854b0" providerId="ADAL" clId="{42AA58A8-AC8D-4B52-A31D-43CE2A23E385}" dt="2023-06-26T15:32:56.278" v="9126" actId="255"/>
          <ac:graphicFrameMkLst>
            <pc:docMk/>
            <pc:sldMk cId="1890834341" sldId="311"/>
            <ac:graphicFrameMk id="5" creationId="{4196BA93-4D87-E7AC-E400-2BFEA318BAE0}"/>
          </ac:graphicFrameMkLst>
        </pc:graphicFrameChg>
      </pc:sldChg>
      <pc:sldChg chg="modSp">
        <pc:chgData name="Kristin Ruckle" userId="31778da7-479e-42eb-a479-dd3498b854b0" providerId="ADAL" clId="{42AA58A8-AC8D-4B52-A31D-43CE2A23E385}" dt="2023-06-26T16:48:59.350" v="9423" actId="20577"/>
        <pc:sldMkLst>
          <pc:docMk/>
          <pc:sldMk cId="1339546767" sldId="312"/>
        </pc:sldMkLst>
        <pc:graphicFrameChg chg="mod">
          <ac:chgData name="Kristin Ruckle" userId="31778da7-479e-42eb-a479-dd3498b854b0" providerId="ADAL" clId="{42AA58A8-AC8D-4B52-A31D-43CE2A23E385}" dt="2023-06-26T16:48:59.350" v="9423" actId="20577"/>
          <ac:graphicFrameMkLst>
            <pc:docMk/>
            <pc:sldMk cId="1339546767" sldId="312"/>
            <ac:graphicFrameMk id="17" creationId="{F6A5BB7F-A12B-DC35-995A-0323BA7C8DB0}"/>
          </ac:graphicFrameMkLst>
        </pc:graphicFrameChg>
      </pc:sldChg>
      <pc:sldChg chg="modSp mod">
        <pc:chgData name="Kristin Ruckle" userId="31778da7-479e-42eb-a479-dd3498b854b0" providerId="ADAL" clId="{42AA58A8-AC8D-4B52-A31D-43CE2A23E385}" dt="2023-06-26T16:53:36.848" v="9424" actId="14826"/>
        <pc:sldMkLst>
          <pc:docMk/>
          <pc:sldMk cId="4118723685" sldId="314"/>
        </pc:sldMkLst>
        <pc:spChg chg="mod">
          <ac:chgData name="Kristin Ruckle" userId="31778da7-479e-42eb-a479-dd3498b854b0" providerId="ADAL" clId="{42AA58A8-AC8D-4B52-A31D-43CE2A23E385}" dt="2023-06-26T15:32:25.285" v="9123" actId="14100"/>
          <ac:spMkLst>
            <pc:docMk/>
            <pc:sldMk cId="4118723685" sldId="314"/>
            <ac:spMk id="2" creationId="{B1F08979-AC9E-46C5-A117-94F96BDE4745}"/>
          </ac:spMkLst>
        </pc:spChg>
        <pc:picChg chg="mod">
          <ac:chgData name="Kristin Ruckle" userId="31778da7-479e-42eb-a479-dd3498b854b0" providerId="ADAL" clId="{42AA58A8-AC8D-4B52-A31D-43CE2A23E385}" dt="2023-06-26T16:53:36.848" v="9424" actId="14826"/>
          <ac:picMkLst>
            <pc:docMk/>
            <pc:sldMk cId="4118723685" sldId="314"/>
            <ac:picMk id="5" creationId="{FA05BCC8-4321-E290-D0FA-1B9B2B05D44C}"/>
          </ac:picMkLst>
        </pc:picChg>
      </pc:sldChg>
      <pc:sldChg chg="modSp">
        <pc:chgData name="Kristin Ruckle" userId="31778da7-479e-42eb-a479-dd3498b854b0" providerId="ADAL" clId="{42AA58A8-AC8D-4B52-A31D-43CE2A23E385}" dt="2023-06-26T14:48:55.587" v="8240" actId="20577"/>
        <pc:sldMkLst>
          <pc:docMk/>
          <pc:sldMk cId="422965805" sldId="315"/>
        </pc:sldMkLst>
        <pc:spChg chg="mod">
          <ac:chgData name="Kristin Ruckle" userId="31778da7-479e-42eb-a479-dd3498b854b0" providerId="ADAL" clId="{42AA58A8-AC8D-4B52-A31D-43CE2A23E385}" dt="2023-06-26T14:48:55.587" v="8240" actId="20577"/>
          <ac:spMkLst>
            <pc:docMk/>
            <pc:sldMk cId="422965805" sldId="315"/>
            <ac:spMk id="2" creationId="{BFF7F8CC-D9DB-68DE-9CE6-26F0252DFF42}"/>
          </ac:spMkLst>
        </pc:spChg>
      </pc:sldChg>
      <pc:sldChg chg="modSp">
        <pc:chgData name="Kristin Ruckle" userId="31778da7-479e-42eb-a479-dd3498b854b0" providerId="ADAL" clId="{42AA58A8-AC8D-4B52-A31D-43CE2A23E385}" dt="2023-06-26T17:13:25.959" v="9450" actId="255"/>
        <pc:sldMkLst>
          <pc:docMk/>
          <pc:sldMk cId="408742648" sldId="316"/>
        </pc:sldMkLst>
        <pc:spChg chg="mod">
          <ac:chgData name="Kristin Ruckle" userId="31778da7-479e-42eb-a479-dd3498b854b0" providerId="ADAL" clId="{42AA58A8-AC8D-4B52-A31D-43CE2A23E385}" dt="2023-06-26T17:13:25.959" v="9450" actId="255"/>
          <ac:spMkLst>
            <pc:docMk/>
            <pc:sldMk cId="408742648" sldId="316"/>
            <ac:spMk id="4" creationId="{FB3161E5-7D87-F5C9-38EF-59514219D94D}"/>
          </ac:spMkLst>
        </pc:spChg>
      </pc:sldChg>
      <pc:sldChg chg="modSp mod">
        <pc:chgData name="Kristin Ruckle" userId="31778da7-479e-42eb-a479-dd3498b854b0" providerId="ADAL" clId="{42AA58A8-AC8D-4B52-A31D-43CE2A23E385}" dt="2023-06-26T15:40:52.135" v="9392" actId="1076"/>
        <pc:sldMkLst>
          <pc:docMk/>
          <pc:sldMk cId="391868917" sldId="317"/>
        </pc:sldMkLst>
        <pc:spChg chg="mod">
          <ac:chgData name="Kristin Ruckle" userId="31778da7-479e-42eb-a479-dd3498b854b0" providerId="ADAL" clId="{42AA58A8-AC8D-4B52-A31D-43CE2A23E385}" dt="2023-06-26T15:40:52.135" v="9392" actId="1076"/>
          <ac:spMkLst>
            <pc:docMk/>
            <pc:sldMk cId="391868917" sldId="317"/>
            <ac:spMk id="2" creationId="{893FA860-BCF3-FA52-648A-8C608DFB3148}"/>
          </ac:spMkLst>
        </pc:spChg>
        <pc:graphicFrameChg chg="mod">
          <ac:chgData name="Kristin Ruckle" userId="31778da7-479e-42eb-a479-dd3498b854b0" providerId="ADAL" clId="{42AA58A8-AC8D-4B52-A31D-43CE2A23E385}" dt="2023-06-26T15:40:38.149" v="9390" actId="255"/>
          <ac:graphicFrameMkLst>
            <pc:docMk/>
            <pc:sldMk cId="391868917" sldId="317"/>
            <ac:graphicFrameMk id="1028" creationId="{5E3EB4E3-68BA-3FC1-4738-41CE3B818867}"/>
          </ac:graphicFrameMkLst>
        </pc:graphicFrameChg>
      </pc:sldChg>
      <pc:sldChg chg="modSp mod">
        <pc:chgData name="Kristin Ruckle" userId="31778da7-479e-42eb-a479-dd3498b854b0" providerId="ADAL" clId="{42AA58A8-AC8D-4B52-A31D-43CE2A23E385}" dt="2023-06-26T15:29:23.742" v="9102" actId="1076"/>
        <pc:sldMkLst>
          <pc:docMk/>
          <pc:sldMk cId="3514924662" sldId="318"/>
        </pc:sldMkLst>
        <pc:picChg chg="mod">
          <ac:chgData name="Kristin Ruckle" userId="31778da7-479e-42eb-a479-dd3498b854b0" providerId="ADAL" clId="{42AA58A8-AC8D-4B52-A31D-43CE2A23E385}" dt="2023-06-26T15:29:23.742" v="9102" actId="1076"/>
          <ac:picMkLst>
            <pc:docMk/>
            <pc:sldMk cId="3514924662" sldId="318"/>
            <ac:picMk id="5" creationId="{4778C915-204C-3DCF-DF3F-1111BF83D876}"/>
          </ac:picMkLst>
        </pc:picChg>
      </pc:sldChg>
      <pc:sldChg chg="addSp delSp modSp new mod setBg modAnim">
        <pc:chgData name="Kristin Ruckle" userId="31778da7-479e-42eb-a479-dd3498b854b0" providerId="ADAL" clId="{42AA58A8-AC8D-4B52-A31D-43CE2A23E385}" dt="2023-06-26T17:35:02.912" v="9626" actId="255"/>
        <pc:sldMkLst>
          <pc:docMk/>
          <pc:sldMk cId="2858932945" sldId="320"/>
        </pc:sldMkLst>
        <pc:spChg chg="mod">
          <ac:chgData name="Kristin Ruckle" userId="31778da7-479e-42eb-a479-dd3498b854b0" providerId="ADAL" clId="{42AA58A8-AC8D-4B52-A31D-43CE2A23E385}" dt="2023-06-26T17:35:02.912" v="9626" actId="255"/>
          <ac:spMkLst>
            <pc:docMk/>
            <pc:sldMk cId="2858932945" sldId="320"/>
            <ac:spMk id="2" creationId="{84F5DECB-0725-DC05-27FB-6BD4088DB1EB}"/>
          </ac:spMkLst>
        </pc:spChg>
        <pc:spChg chg="add del mod">
          <ac:chgData name="Kristin Ruckle" userId="31778da7-479e-42eb-a479-dd3498b854b0" providerId="ADAL" clId="{42AA58A8-AC8D-4B52-A31D-43CE2A23E385}" dt="2023-06-26T17:27:56.119" v="9617" actId="26606"/>
          <ac:spMkLst>
            <pc:docMk/>
            <pc:sldMk cId="2858932945" sldId="320"/>
            <ac:spMk id="3" creationId="{3A92ACB4-6096-A0BB-72E5-AEFC83377AC2}"/>
          </ac:spMkLst>
        </pc:spChg>
        <pc:spChg chg="add del">
          <ac:chgData name="Kristin Ruckle" userId="31778da7-479e-42eb-a479-dd3498b854b0" providerId="ADAL" clId="{42AA58A8-AC8D-4B52-A31D-43CE2A23E385}" dt="2023-06-26T17:27:46.616" v="9614" actId="26606"/>
          <ac:spMkLst>
            <pc:docMk/>
            <pc:sldMk cId="2858932945" sldId="320"/>
            <ac:spMk id="6" creationId="{4B54C89A-2D0B-4062-BF97-CA51B69D7B96}"/>
          </ac:spMkLst>
        </pc:spChg>
        <pc:spChg chg="add del">
          <ac:chgData name="Kristin Ruckle" userId="31778da7-479e-42eb-a479-dd3498b854b0" providerId="ADAL" clId="{42AA58A8-AC8D-4B52-A31D-43CE2A23E385}" dt="2023-06-26T17:26:46.252" v="9606" actId="26606"/>
          <ac:spMkLst>
            <pc:docMk/>
            <pc:sldMk cId="2858932945" sldId="320"/>
            <ac:spMk id="8" creationId="{3A92ACB4-6096-A0BB-72E5-AEFC83377AC2}"/>
          </ac:spMkLst>
        </pc:spChg>
        <pc:spChg chg="add del">
          <ac:chgData name="Kristin Ruckle" userId="31778da7-479e-42eb-a479-dd3498b854b0" providerId="ADAL" clId="{42AA58A8-AC8D-4B52-A31D-43CE2A23E385}" dt="2023-06-26T17:26:46.252" v="9606" actId="26606"/>
          <ac:spMkLst>
            <pc:docMk/>
            <pc:sldMk cId="2858932945" sldId="320"/>
            <ac:spMk id="9" creationId="{F28D9B36-75B9-4435-83E6-0A9C81A12E95}"/>
          </ac:spMkLst>
        </pc:spChg>
        <pc:spChg chg="add del">
          <ac:chgData name="Kristin Ruckle" userId="31778da7-479e-42eb-a479-dd3498b854b0" providerId="ADAL" clId="{42AA58A8-AC8D-4B52-A31D-43CE2A23E385}" dt="2023-06-26T17:27:46.616" v="9614" actId="26606"/>
          <ac:spMkLst>
            <pc:docMk/>
            <pc:sldMk cId="2858932945" sldId="320"/>
            <ac:spMk id="10" creationId="{4091C99A-98BE-457D-87BD-7B9B6EDDC19D}"/>
          </ac:spMkLst>
        </pc:spChg>
        <pc:spChg chg="add del">
          <ac:chgData name="Kristin Ruckle" userId="31778da7-479e-42eb-a479-dd3498b854b0" providerId="ADAL" clId="{42AA58A8-AC8D-4B52-A31D-43CE2A23E385}" dt="2023-06-26T17:27:46.616" v="9614" actId="26606"/>
          <ac:spMkLst>
            <pc:docMk/>
            <pc:sldMk cId="2858932945" sldId="320"/>
            <ac:spMk id="12" creationId="{960A769C-8991-4FDE-89A0-A218E5BF677A}"/>
          </ac:spMkLst>
        </pc:spChg>
        <pc:spChg chg="add del">
          <ac:chgData name="Kristin Ruckle" userId="31778da7-479e-42eb-a479-dd3498b854b0" providerId="ADAL" clId="{42AA58A8-AC8D-4B52-A31D-43CE2A23E385}" dt="2023-06-26T17:27:17.018" v="9610" actId="26606"/>
          <ac:spMkLst>
            <pc:docMk/>
            <pc:sldMk cId="2858932945" sldId="320"/>
            <ac:spMk id="13" creationId="{960A769C-8991-4FDE-89A0-A218E5BF677A}"/>
          </ac:spMkLst>
        </pc:spChg>
        <pc:spChg chg="add del">
          <ac:chgData name="Kristin Ruckle" userId="31778da7-479e-42eb-a479-dd3498b854b0" providerId="ADAL" clId="{42AA58A8-AC8D-4B52-A31D-43CE2A23E385}" dt="2023-06-26T17:27:17.018" v="9610" actId="26606"/>
          <ac:spMkLst>
            <pc:docMk/>
            <pc:sldMk cId="2858932945" sldId="320"/>
            <ac:spMk id="14" creationId="{4B54C89A-2D0B-4062-BF97-CA51B69D7B96}"/>
          </ac:spMkLst>
        </pc:spChg>
        <pc:spChg chg="add del">
          <ac:chgData name="Kristin Ruckle" userId="31778da7-479e-42eb-a479-dd3498b854b0" providerId="ADAL" clId="{42AA58A8-AC8D-4B52-A31D-43CE2A23E385}" dt="2023-06-26T17:27:17.018" v="9610" actId="26606"/>
          <ac:spMkLst>
            <pc:docMk/>
            <pc:sldMk cId="2858932945" sldId="320"/>
            <ac:spMk id="15" creationId="{855CA58E-F8D8-4DF3-B813-C2585E0AB0EC}"/>
          </ac:spMkLst>
        </pc:spChg>
        <pc:spChg chg="add del">
          <ac:chgData name="Kristin Ruckle" userId="31778da7-479e-42eb-a479-dd3498b854b0" providerId="ADAL" clId="{42AA58A8-AC8D-4B52-A31D-43CE2A23E385}" dt="2023-06-26T17:27:17.018" v="9610" actId="26606"/>
          <ac:spMkLst>
            <pc:docMk/>
            <pc:sldMk cId="2858932945" sldId="320"/>
            <ac:spMk id="16" creationId="{4091C99A-98BE-457D-87BD-7B9B6EDDC19D}"/>
          </ac:spMkLst>
        </pc:spChg>
        <pc:spChg chg="add del">
          <ac:chgData name="Kristin Ruckle" userId="31778da7-479e-42eb-a479-dd3498b854b0" providerId="ADAL" clId="{42AA58A8-AC8D-4B52-A31D-43CE2A23E385}" dt="2023-06-26T17:27:46.616" v="9614" actId="26606"/>
          <ac:spMkLst>
            <pc:docMk/>
            <pc:sldMk cId="2858932945" sldId="320"/>
            <ac:spMk id="18" creationId="{855CA58E-F8D8-4DF3-B813-C2585E0AB0EC}"/>
          </ac:spMkLst>
        </pc:spChg>
        <pc:spChg chg="add del">
          <ac:chgData name="Kristin Ruckle" userId="31778da7-479e-42eb-a479-dd3498b854b0" providerId="ADAL" clId="{42AA58A8-AC8D-4B52-A31D-43CE2A23E385}" dt="2023-06-26T17:27:27.051" v="9612" actId="26606"/>
          <ac:spMkLst>
            <pc:docMk/>
            <pc:sldMk cId="2858932945" sldId="320"/>
            <ac:spMk id="19" creationId="{F28D9B36-75B9-4435-83E6-0A9C81A12E95}"/>
          </ac:spMkLst>
        </pc:spChg>
        <pc:spChg chg="add del">
          <ac:chgData name="Kristin Ruckle" userId="31778da7-479e-42eb-a479-dd3498b854b0" providerId="ADAL" clId="{42AA58A8-AC8D-4B52-A31D-43CE2A23E385}" dt="2023-06-26T17:27:27.051" v="9612" actId="26606"/>
          <ac:spMkLst>
            <pc:docMk/>
            <pc:sldMk cId="2858932945" sldId="320"/>
            <ac:spMk id="21" creationId="{3A92ACB4-6096-A0BB-72E5-AEFC83377AC2}"/>
          </ac:spMkLst>
        </pc:spChg>
        <pc:spChg chg="add">
          <ac:chgData name="Kristin Ruckle" userId="31778da7-479e-42eb-a479-dd3498b854b0" providerId="ADAL" clId="{42AA58A8-AC8D-4B52-A31D-43CE2A23E385}" dt="2023-06-26T17:27:56.119" v="9617" actId="26606"/>
          <ac:spMkLst>
            <pc:docMk/>
            <pc:sldMk cId="2858932945" sldId="320"/>
            <ac:spMk id="26" creationId="{7578A52D-2496-4956-A9A4-EA5C38B2F1FC}"/>
          </ac:spMkLst>
        </pc:spChg>
        <pc:spChg chg="add">
          <ac:chgData name="Kristin Ruckle" userId="31778da7-479e-42eb-a479-dd3498b854b0" providerId="ADAL" clId="{42AA58A8-AC8D-4B52-A31D-43CE2A23E385}" dt="2023-06-26T17:27:56.119" v="9617" actId="26606"/>
          <ac:spMkLst>
            <pc:docMk/>
            <pc:sldMk cId="2858932945" sldId="320"/>
            <ac:spMk id="27" creationId="{9809C8E2-EF9B-4E0B-A17E-836DE0508E76}"/>
          </ac:spMkLst>
        </pc:spChg>
        <pc:spChg chg="add">
          <ac:chgData name="Kristin Ruckle" userId="31778da7-479e-42eb-a479-dd3498b854b0" providerId="ADAL" clId="{42AA58A8-AC8D-4B52-A31D-43CE2A23E385}" dt="2023-06-26T17:27:56.119" v="9617" actId="26606"/>
          <ac:spMkLst>
            <pc:docMk/>
            <pc:sldMk cId="2858932945" sldId="320"/>
            <ac:spMk id="28" creationId="{61EB557E-621E-4254-B750-85274C5F4D5C}"/>
          </ac:spMkLst>
        </pc:spChg>
        <pc:spChg chg="add del">
          <ac:chgData name="Kristin Ruckle" userId="31778da7-479e-42eb-a479-dd3498b854b0" providerId="ADAL" clId="{42AA58A8-AC8D-4B52-A31D-43CE2A23E385}" dt="2023-06-26T17:28:09.480" v="9618" actId="26606"/>
          <ac:spMkLst>
            <pc:docMk/>
            <pc:sldMk cId="2858932945" sldId="320"/>
            <ac:spMk id="29" creationId="{3A92ACB4-6096-A0BB-72E5-AEFC83377AC2}"/>
          </ac:spMkLst>
        </pc:spChg>
        <pc:graphicFrameChg chg="add del">
          <ac:chgData name="Kristin Ruckle" userId="31778da7-479e-42eb-a479-dd3498b854b0" providerId="ADAL" clId="{42AA58A8-AC8D-4B52-A31D-43CE2A23E385}" dt="2023-06-26T17:26:35.045" v="9604" actId="26606"/>
          <ac:graphicFrameMkLst>
            <pc:docMk/>
            <pc:sldMk cId="2858932945" sldId="320"/>
            <ac:graphicFrameMk id="5" creationId="{F109D9C3-F613-2635-B005-4EAF7427686D}"/>
          </ac:graphicFrameMkLst>
        </pc:graphicFrameChg>
        <pc:graphicFrameChg chg="add del">
          <ac:chgData name="Kristin Ruckle" userId="31778da7-479e-42eb-a479-dd3498b854b0" providerId="ADAL" clId="{42AA58A8-AC8D-4B52-A31D-43CE2A23E385}" dt="2023-06-26T17:26:57.807" v="9608" actId="26606"/>
          <ac:graphicFrameMkLst>
            <pc:docMk/>
            <pc:sldMk cId="2858932945" sldId="320"/>
            <ac:graphicFrameMk id="11" creationId="{76483C56-D796-F70D-9B5A-31DCC0C47112}"/>
          </ac:graphicFrameMkLst>
        </pc:graphicFrameChg>
        <pc:graphicFrameChg chg="add del">
          <ac:chgData name="Kristin Ruckle" userId="31778da7-479e-42eb-a479-dd3498b854b0" providerId="ADAL" clId="{42AA58A8-AC8D-4B52-A31D-43CE2A23E385}" dt="2023-06-26T17:27:17.018" v="9610" actId="26606"/>
          <ac:graphicFrameMkLst>
            <pc:docMk/>
            <pc:sldMk cId="2858932945" sldId="320"/>
            <ac:graphicFrameMk id="17" creationId="{265B5ED3-8376-9FF3-97BB-10A0C27B9A9D}"/>
          </ac:graphicFrameMkLst>
        </pc:graphicFrameChg>
        <pc:graphicFrameChg chg="add del">
          <ac:chgData name="Kristin Ruckle" userId="31778da7-479e-42eb-a479-dd3498b854b0" providerId="ADAL" clId="{42AA58A8-AC8D-4B52-A31D-43CE2A23E385}" dt="2023-06-26T17:27:46.616" v="9614" actId="26606"/>
          <ac:graphicFrameMkLst>
            <pc:docMk/>
            <pc:sldMk cId="2858932945" sldId="320"/>
            <ac:graphicFrameMk id="22" creationId="{8B72FE42-E556-6F6D-AB6B-E05777C99D33}"/>
          </ac:graphicFrameMkLst>
        </pc:graphicFrameChg>
        <pc:graphicFrameChg chg="add del">
          <ac:chgData name="Kristin Ruckle" userId="31778da7-479e-42eb-a479-dd3498b854b0" providerId="ADAL" clId="{42AA58A8-AC8D-4B52-A31D-43CE2A23E385}" dt="2023-06-26T17:27:56.110" v="9616" actId="26606"/>
          <ac:graphicFrameMkLst>
            <pc:docMk/>
            <pc:sldMk cId="2858932945" sldId="320"/>
            <ac:graphicFrameMk id="24" creationId="{EF3EE8BE-76B6-1CF2-85AD-EC221410243B}"/>
          </ac:graphicFrameMkLst>
        </pc:graphicFrameChg>
        <pc:graphicFrameChg chg="add mod">
          <ac:chgData name="Kristin Ruckle" userId="31778da7-479e-42eb-a479-dd3498b854b0" providerId="ADAL" clId="{42AA58A8-AC8D-4B52-A31D-43CE2A23E385}" dt="2023-06-26T17:32:18.475" v="9624" actId="115"/>
          <ac:graphicFrameMkLst>
            <pc:docMk/>
            <pc:sldMk cId="2858932945" sldId="320"/>
            <ac:graphicFrameMk id="31" creationId="{5D9C46A7-C5BD-70FE-A328-DDB4EBE0AF34}"/>
          </ac:graphicFrameMkLst>
        </pc:graphicFrameChg>
        <pc:picChg chg="add del">
          <ac:chgData name="Kristin Ruckle" userId="31778da7-479e-42eb-a479-dd3498b854b0" providerId="ADAL" clId="{42AA58A8-AC8D-4B52-A31D-43CE2A23E385}" dt="2023-06-26T17:26:46.252" v="9606" actId="26606"/>
          <ac:picMkLst>
            <pc:docMk/>
            <pc:sldMk cId="2858932945" sldId="320"/>
            <ac:picMk id="7" creationId="{509E0015-17FC-58CF-E8BD-A7BA3AC2CD78}"/>
          </ac:picMkLst>
        </pc:picChg>
        <pc:picChg chg="add del">
          <ac:chgData name="Kristin Ruckle" userId="31778da7-479e-42eb-a479-dd3498b854b0" providerId="ADAL" clId="{42AA58A8-AC8D-4B52-A31D-43CE2A23E385}" dt="2023-06-26T17:27:27.051" v="9612" actId="26606"/>
          <ac:picMkLst>
            <pc:docMk/>
            <pc:sldMk cId="2858932945" sldId="320"/>
            <ac:picMk id="20" creationId="{509E0015-17FC-58CF-E8BD-A7BA3AC2CD78}"/>
          </ac:picMkLst>
        </pc:picChg>
      </pc:sldChg>
      <pc:sldMasterChg chg="add addSldLayout">
        <pc:chgData name="Kristin Ruckle" userId="31778da7-479e-42eb-a479-dd3498b854b0" providerId="ADAL" clId="{42AA58A8-AC8D-4B52-A31D-43CE2A23E385}" dt="2023-03-31T18:17:08.928" v="7007" actId="27028"/>
        <pc:sldMasterMkLst>
          <pc:docMk/>
          <pc:sldMasterMk cId="3464546649" sldId="2147484318"/>
        </pc:sldMasterMkLst>
        <pc:sldLayoutChg chg="add">
          <pc:chgData name="Kristin Ruckle" userId="31778da7-479e-42eb-a479-dd3498b854b0" providerId="ADAL" clId="{42AA58A8-AC8D-4B52-A31D-43CE2A23E385}" dt="2023-03-31T18:17:08.928" v="7007" actId="27028"/>
          <pc:sldLayoutMkLst>
            <pc:docMk/>
            <pc:sldMasterMk cId="3464546649" sldId="2147484318"/>
            <pc:sldLayoutMk cId="2738303301" sldId="2147484320"/>
          </pc:sldLayoutMkLst>
        </pc:sldLayoutChg>
      </pc:sldMasterChg>
    </pc:docChg>
  </pc:docChgLst>
</pc:chgInfo>
</file>

<file path=ppt/diagrams/_rels/data11.xml.rels><?xml version="1.0" encoding="UTF-8" standalone="yes"?>
<Relationships xmlns="http://schemas.openxmlformats.org/package/2006/relationships"><Relationship Id="rId1" Type="http://schemas.openxmlformats.org/officeDocument/2006/relationships/hyperlink" Target="https://nwmcaa-my.sharepoint.com/:wb:/g/personal/kruckle_nmcaa_net/EXJJwozDhHJOrNPdZgqFLMwBJ9uGOoO0DFmeoYXkRMoVZw?e=Gd4D6q" TargetMode="External"/></Relationships>
</file>

<file path=ppt/diagrams/_rels/data13.xml.rels><?xml version="1.0" encoding="UTF-8" standalone="yes"?>
<Relationships xmlns="http://schemas.openxmlformats.org/package/2006/relationships"><Relationship Id="rId3" Type="http://schemas.openxmlformats.org/officeDocument/2006/relationships/hyperlink" Target="https://www.nmcaahs.com/uploads/2/4/0/2/24026312/active_supervision_implementation_plan.pdf" TargetMode="External"/><Relationship Id="rId2" Type="http://schemas.openxmlformats.org/officeDocument/2006/relationships/hyperlink" Target="https://eclkc.ohs.acf.hhs.gov/sites/default/files/pdf/no-search/iss/staffing/zoning-staff-chart.pdf" TargetMode="External"/><Relationship Id="rId1" Type="http://schemas.openxmlformats.org/officeDocument/2006/relationships/hyperlink" Target="https://eclkc.ohs.acf.hhs.gov/sites/default/files/pdf/no-search/iss/staffing/zoning-discussion.pdf" TargetMode="External"/><Relationship Id="rId5" Type="http://schemas.openxmlformats.org/officeDocument/2006/relationships/hyperlink" Target="https://eclkc.ohs.acf.hhs.gov/sites/default/files/pdf/no-search/iss/managing-the-classroom/classroom-transitions-planning.pdf" TargetMode="External"/><Relationship Id="rId4" Type="http://schemas.openxmlformats.org/officeDocument/2006/relationships/hyperlink" Target="https://eclkc.ohs.acf.hhs.gov/sites/default/files/pdf/no-search/iss/staffing/zoning-areas.pdf" TargetMode="External"/></Relationships>
</file>

<file path=ppt/diagrams/_rels/data18.xml.rels><?xml version="1.0" encoding="UTF-8" standalone="yes"?>
<Relationships xmlns="http://schemas.openxmlformats.org/package/2006/relationships"><Relationship Id="rId1" Type="http://schemas.openxmlformats.org/officeDocument/2006/relationships/hyperlink" Target="https://www.nmcaahs.com/pedestrian-safety.html" TargetMode="External"/></Relationships>
</file>

<file path=ppt/diagrams/_rels/data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image" Target="../media/image56.png"/><Relationship Id="rId5" Type="http://schemas.openxmlformats.org/officeDocument/2006/relationships/image" Target="../media/image58.svg"/><Relationship Id="rId4" Type="http://schemas.openxmlformats.org/officeDocument/2006/relationships/image" Target="../media/image57.png"/></Relationships>
</file>

<file path=ppt/diagrams/_rels/data23.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ata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hyperlink" Target="https://www.nmcaahs.com/transportation.html" TargetMode="Externa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diagrams/_rels/data25.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ata26.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ata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diagrams/_rels/data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hyperlink" Target="https://nmcaatraininglibrary.weebly.com/safety.html" TargetMode="Externa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11.xml.rels><?xml version="1.0" encoding="UTF-8" standalone="yes"?>
<Relationships xmlns="http://schemas.openxmlformats.org/package/2006/relationships"><Relationship Id="rId1" Type="http://schemas.openxmlformats.org/officeDocument/2006/relationships/hyperlink" Target="https://nwmcaa-my.sharepoint.com/:wb:/g/personal/kruckle_nmcaa_net/EXJJwozDhHJOrNPdZgqFLMwBJ9uGOoO0DFmeoYXkRMoVZw?e=Gd4D6q"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https://www.nmcaahs.com/uploads/2/4/0/2/24026312/active_supervision_implementation_plan.pdf" TargetMode="External"/><Relationship Id="rId2" Type="http://schemas.openxmlformats.org/officeDocument/2006/relationships/hyperlink" Target="https://eclkc.ohs.acf.hhs.gov/sites/default/files/pdf/no-search/iss/staffing/zoning-staff-chart.pdf" TargetMode="External"/><Relationship Id="rId1" Type="http://schemas.openxmlformats.org/officeDocument/2006/relationships/hyperlink" Target="https://eclkc.ohs.acf.hhs.gov/sites/default/files/pdf/no-search/iss/staffing/zoning-discussion.pdf" TargetMode="External"/><Relationship Id="rId5" Type="http://schemas.openxmlformats.org/officeDocument/2006/relationships/hyperlink" Target="https://eclkc.ohs.acf.hhs.gov/sites/default/files/pdf/no-search/iss/managing-the-classroom/classroom-transitions-planning.pdf" TargetMode="External"/><Relationship Id="rId4" Type="http://schemas.openxmlformats.org/officeDocument/2006/relationships/hyperlink" Target="https://eclkc.ohs.acf.hhs.gov/sites/default/files/pdf/no-search/iss/staffing/zoning-areas.pdf"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https://www.nmcaahs.com/pedestrian-safety.html" TargetMode="External"/></Relationships>
</file>

<file path=ppt/diagrams/_rels/drawing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image" Target="../media/image56.png"/><Relationship Id="rId5" Type="http://schemas.openxmlformats.org/officeDocument/2006/relationships/image" Target="../media/image58.svg"/><Relationship Id="rId4" Type="http://schemas.openxmlformats.org/officeDocument/2006/relationships/image" Target="../media/image57.png"/></Relationships>
</file>

<file path=ppt/diagrams/_rels/drawing23.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rawing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nmcaahs.com/transportation.html" TargetMode="External"/><Relationship Id="rId7" Type="http://schemas.openxmlformats.org/officeDocument/2006/relationships/image" Target="../media/image65.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diagrams/_rels/drawing25.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rawing26.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rawing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hyperlink" Target="https://nmcaatraininglibrary.weebly.com/safety.html"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B089F-A531-490B-A66C-7D073D6CAA91}"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A412B79F-0800-4C63-B32F-8BF6CE96FFD6}">
      <dgm:prSet custT="1"/>
      <dgm:spPr/>
      <dgm:t>
        <a:bodyPr/>
        <a:lstStyle/>
        <a:p>
          <a:r>
            <a:rPr lang="en-US" sz="2400"/>
            <a:t>Welcome to this presentation on safety practices!</a:t>
          </a:r>
        </a:p>
      </dgm:t>
    </dgm:pt>
    <dgm:pt modelId="{3029B015-D7E9-4273-99D0-F5FE76159A80}" type="parTrans" cxnId="{EC054E50-991B-4437-9E2B-A120B032D47D}">
      <dgm:prSet/>
      <dgm:spPr/>
      <dgm:t>
        <a:bodyPr/>
        <a:lstStyle/>
        <a:p>
          <a:endParaRPr lang="en-US"/>
        </a:p>
      </dgm:t>
    </dgm:pt>
    <dgm:pt modelId="{DEAB14ED-CA63-4AD2-8062-C23C217A83D7}" type="sibTrans" cxnId="{EC054E50-991B-4437-9E2B-A120B032D47D}">
      <dgm:prSet/>
      <dgm:spPr/>
      <dgm:t>
        <a:bodyPr/>
        <a:lstStyle/>
        <a:p>
          <a:endParaRPr lang="en-US"/>
        </a:p>
      </dgm:t>
    </dgm:pt>
    <dgm:pt modelId="{352B8591-062E-402B-8291-22C5DB5E92C8}">
      <dgm:prSet custT="1"/>
      <dgm:spPr/>
      <dgm:t>
        <a:bodyPr/>
        <a:lstStyle/>
        <a:p>
          <a:r>
            <a:rPr lang="en-US" sz="2400"/>
            <a:t>To receive credit for this training, please consider the following:</a:t>
          </a:r>
        </a:p>
      </dgm:t>
    </dgm:pt>
    <dgm:pt modelId="{609F1524-2DFD-4D58-9786-506179CBAF99}" type="parTrans" cxnId="{1C8328EF-3893-47E2-95FE-4C6BC1CE620D}">
      <dgm:prSet/>
      <dgm:spPr/>
      <dgm:t>
        <a:bodyPr/>
        <a:lstStyle/>
        <a:p>
          <a:endParaRPr lang="en-US"/>
        </a:p>
      </dgm:t>
    </dgm:pt>
    <dgm:pt modelId="{5EFB400F-F4BC-4108-AC50-124E057BFC81}" type="sibTrans" cxnId="{1C8328EF-3893-47E2-95FE-4C6BC1CE620D}">
      <dgm:prSet/>
      <dgm:spPr/>
      <dgm:t>
        <a:bodyPr/>
        <a:lstStyle/>
        <a:p>
          <a:endParaRPr lang="en-US"/>
        </a:p>
      </dgm:t>
    </dgm:pt>
    <dgm:pt modelId="{B541AB7B-A02C-432C-9FA9-CDBAC5374B5B}">
      <dgm:prSet custT="1"/>
      <dgm:spPr/>
      <dgm:t>
        <a:bodyPr/>
        <a:lstStyle/>
        <a:p>
          <a:r>
            <a:rPr lang="en-US" sz="1700"/>
            <a:t>Complete the PowerPoint in its entirety.</a:t>
          </a:r>
        </a:p>
      </dgm:t>
    </dgm:pt>
    <dgm:pt modelId="{E08EB1FB-2E65-4C5E-B26D-C78B2DE12586}" type="parTrans" cxnId="{35EA62F5-2D1B-4AA7-B44E-96DDD0906D79}">
      <dgm:prSet/>
      <dgm:spPr/>
      <dgm:t>
        <a:bodyPr/>
        <a:lstStyle/>
        <a:p>
          <a:endParaRPr lang="en-US"/>
        </a:p>
      </dgm:t>
    </dgm:pt>
    <dgm:pt modelId="{6DA7A394-D4B2-429E-AC75-1A3002BC7DC4}" type="sibTrans" cxnId="{35EA62F5-2D1B-4AA7-B44E-96DDD0906D79}">
      <dgm:prSet/>
      <dgm:spPr/>
      <dgm:t>
        <a:bodyPr/>
        <a:lstStyle/>
        <a:p>
          <a:endParaRPr lang="en-US"/>
        </a:p>
      </dgm:t>
    </dgm:pt>
    <dgm:pt modelId="{65B5408A-E30F-4810-8CD9-04938C8B0B57}">
      <dgm:prSet custT="1"/>
      <dgm:spPr/>
      <dgm:t>
        <a:bodyPr/>
        <a:lstStyle/>
        <a:p>
          <a:r>
            <a:rPr lang="en-US" sz="1700"/>
            <a:t>Click on the Professional Development Participation Log link or scan the QR code at the end of this presentation. This is proof of your attendance.</a:t>
          </a:r>
        </a:p>
      </dgm:t>
    </dgm:pt>
    <dgm:pt modelId="{20D8D729-90FA-4AC7-B6DB-E225147A8694}" type="parTrans" cxnId="{AD9F92DD-43A2-452F-A774-959E0DFF3ABC}">
      <dgm:prSet/>
      <dgm:spPr/>
      <dgm:t>
        <a:bodyPr/>
        <a:lstStyle/>
        <a:p>
          <a:endParaRPr lang="en-US"/>
        </a:p>
      </dgm:t>
    </dgm:pt>
    <dgm:pt modelId="{180538C5-FBF9-4AF3-B9A1-E0E81BF12B87}" type="sibTrans" cxnId="{AD9F92DD-43A2-452F-A774-959E0DFF3ABC}">
      <dgm:prSet/>
      <dgm:spPr/>
      <dgm:t>
        <a:bodyPr/>
        <a:lstStyle/>
        <a:p>
          <a:endParaRPr lang="en-US"/>
        </a:p>
      </dgm:t>
    </dgm:pt>
    <dgm:pt modelId="{5E04D9F6-F6B8-43F2-9DA3-15230F69F035}">
      <dgm:prSet custT="1"/>
      <dgm:spPr/>
      <dgm:t>
        <a:bodyPr/>
        <a:lstStyle/>
        <a:p>
          <a:r>
            <a:rPr lang="en-US" sz="1700"/>
            <a:t>As a team, complete an Active Supervision plan, a Safe Environment Checklist, the Safety &amp; Emergency Preparedness Plan, and update your Grab &amp; Go Binder.</a:t>
          </a:r>
        </a:p>
      </dgm:t>
    </dgm:pt>
    <dgm:pt modelId="{145EDBE1-B203-4241-A5F6-083711D1E947}" type="parTrans" cxnId="{B78D145A-48B9-4100-BF05-01EBD5AD8FED}">
      <dgm:prSet/>
      <dgm:spPr/>
      <dgm:t>
        <a:bodyPr/>
        <a:lstStyle/>
        <a:p>
          <a:endParaRPr lang="en-US"/>
        </a:p>
      </dgm:t>
    </dgm:pt>
    <dgm:pt modelId="{437E6F0B-3B99-440A-A773-490862415E67}" type="sibTrans" cxnId="{B78D145A-48B9-4100-BF05-01EBD5AD8FED}">
      <dgm:prSet/>
      <dgm:spPr/>
      <dgm:t>
        <a:bodyPr/>
        <a:lstStyle/>
        <a:p>
          <a:endParaRPr lang="en-US"/>
        </a:p>
      </dgm:t>
    </dgm:pt>
    <dgm:pt modelId="{1532F0FA-C5AE-43D1-8863-76E8241626D5}">
      <dgm:prSet/>
      <dgm:spPr/>
      <dgm:t>
        <a:bodyPr/>
        <a:lstStyle/>
        <a:p>
          <a:endParaRPr lang="en-US" sz="900"/>
        </a:p>
      </dgm:t>
    </dgm:pt>
    <dgm:pt modelId="{23B8D311-EC35-4747-8146-D3E901407528}" type="parTrans" cxnId="{CF8A02E4-1314-4309-BAF9-8DF902CFD778}">
      <dgm:prSet/>
      <dgm:spPr/>
      <dgm:t>
        <a:bodyPr/>
        <a:lstStyle/>
        <a:p>
          <a:endParaRPr lang="en-US"/>
        </a:p>
      </dgm:t>
    </dgm:pt>
    <dgm:pt modelId="{33ED1923-B7DB-4373-BF78-F4760A23BB25}" type="sibTrans" cxnId="{CF8A02E4-1314-4309-BAF9-8DF902CFD778}">
      <dgm:prSet/>
      <dgm:spPr/>
      <dgm:t>
        <a:bodyPr/>
        <a:lstStyle/>
        <a:p>
          <a:endParaRPr lang="en-US"/>
        </a:p>
      </dgm:t>
    </dgm:pt>
    <dgm:pt modelId="{AB4104CF-C6A8-4EAF-B705-54EFCA56E005}">
      <dgm:prSet/>
      <dgm:spPr/>
      <dgm:t>
        <a:bodyPr/>
        <a:lstStyle/>
        <a:p>
          <a:endParaRPr lang="en-US" sz="900"/>
        </a:p>
      </dgm:t>
    </dgm:pt>
    <dgm:pt modelId="{0DEB9383-EE06-4D18-A425-38A81C0C504D}" type="parTrans" cxnId="{98E9DFFC-3B41-4C33-89D0-8FE198C82D1E}">
      <dgm:prSet/>
      <dgm:spPr/>
      <dgm:t>
        <a:bodyPr/>
        <a:lstStyle/>
        <a:p>
          <a:endParaRPr lang="en-US"/>
        </a:p>
      </dgm:t>
    </dgm:pt>
    <dgm:pt modelId="{365A37C1-EDDB-4945-9777-611321EB265C}" type="sibTrans" cxnId="{98E9DFFC-3B41-4C33-89D0-8FE198C82D1E}">
      <dgm:prSet/>
      <dgm:spPr/>
      <dgm:t>
        <a:bodyPr/>
        <a:lstStyle/>
        <a:p>
          <a:endParaRPr lang="en-US"/>
        </a:p>
      </dgm:t>
    </dgm:pt>
    <dgm:pt modelId="{04653CCE-CACE-4E33-AAAE-A273AA063A8C}">
      <dgm:prSet/>
      <dgm:spPr/>
      <dgm:t>
        <a:bodyPr/>
        <a:lstStyle/>
        <a:p>
          <a:endParaRPr lang="en-US" sz="900"/>
        </a:p>
      </dgm:t>
    </dgm:pt>
    <dgm:pt modelId="{590FD8B0-DDC1-4BDA-8820-05421E8F0A56}" type="parTrans" cxnId="{353B62CD-12A7-4E7C-B8C3-770DE3F6C56E}">
      <dgm:prSet/>
      <dgm:spPr/>
      <dgm:t>
        <a:bodyPr/>
        <a:lstStyle/>
        <a:p>
          <a:endParaRPr lang="en-US"/>
        </a:p>
      </dgm:t>
    </dgm:pt>
    <dgm:pt modelId="{8C484B14-A8D5-4DB4-A487-A42EA2AF9A5E}" type="sibTrans" cxnId="{353B62CD-12A7-4E7C-B8C3-770DE3F6C56E}">
      <dgm:prSet/>
      <dgm:spPr/>
      <dgm:t>
        <a:bodyPr/>
        <a:lstStyle/>
        <a:p>
          <a:endParaRPr lang="en-US"/>
        </a:p>
      </dgm:t>
    </dgm:pt>
    <dgm:pt modelId="{E68332D6-366F-4C85-B659-1B35CBF0E9F0}" type="pres">
      <dgm:prSet presAssocID="{875B089F-A531-490B-A66C-7D073D6CAA91}" presName="linear" presStyleCnt="0">
        <dgm:presLayoutVars>
          <dgm:dir/>
          <dgm:animLvl val="lvl"/>
          <dgm:resizeHandles val="exact"/>
        </dgm:presLayoutVars>
      </dgm:prSet>
      <dgm:spPr/>
    </dgm:pt>
    <dgm:pt modelId="{4F910D4F-237F-4E56-B001-1ACF26E1CF07}" type="pres">
      <dgm:prSet presAssocID="{A412B79F-0800-4C63-B32F-8BF6CE96FFD6}" presName="parentLin" presStyleCnt="0"/>
      <dgm:spPr/>
    </dgm:pt>
    <dgm:pt modelId="{C8450C67-92A6-4303-A167-4FB328F70344}" type="pres">
      <dgm:prSet presAssocID="{A412B79F-0800-4C63-B32F-8BF6CE96FFD6}" presName="parentLeftMargin" presStyleLbl="node1" presStyleIdx="0" presStyleCnt="2"/>
      <dgm:spPr/>
    </dgm:pt>
    <dgm:pt modelId="{87BA2714-9EDC-4506-B700-4CA563EB18B7}" type="pres">
      <dgm:prSet presAssocID="{A412B79F-0800-4C63-B32F-8BF6CE96FFD6}" presName="parentText" presStyleLbl="node1" presStyleIdx="0" presStyleCnt="2" custScaleY="354928" custLinFactNeighborX="11396" custLinFactNeighborY="24549">
        <dgm:presLayoutVars>
          <dgm:chMax val="0"/>
          <dgm:bulletEnabled val="1"/>
        </dgm:presLayoutVars>
      </dgm:prSet>
      <dgm:spPr/>
    </dgm:pt>
    <dgm:pt modelId="{73C3423E-CDFA-4F09-B919-073B73BC886D}" type="pres">
      <dgm:prSet presAssocID="{A412B79F-0800-4C63-B32F-8BF6CE96FFD6}" presName="negativeSpace" presStyleCnt="0"/>
      <dgm:spPr/>
    </dgm:pt>
    <dgm:pt modelId="{637F5B60-D694-4A5C-A6A1-19618D15FB1B}" type="pres">
      <dgm:prSet presAssocID="{A412B79F-0800-4C63-B32F-8BF6CE96FFD6}" presName="childText" presStyleLbl="conFgAcc1" presStyleIdx="0" presStyleCnt="2" custScaleY="362031" custLinFactY="-114633" custLinFactNeighborX="1915" custLinFactNeighborY="-200000">
        <dgm:presLayoutVars>
          <dgm:bulletEnabled val="1"/>
        </dgm:presLayoutVars>
      </dgm:prSet>
      <dgm:spPr/>
    </dgm:pt>
    <dgm:pt modelId="{7CB7F591-F3A8-4C5B-8397-31DE1C67C5E7}" type="pres">
      <dgm:prSet presAssocID="{DEAB14ED-CA63-4AD2-8062-C23C217A83D7}" presName="spaceBetweenRectangles" presStyleCnt="0"/>
      <dgm:spPr/>
    </dgm:pt>
    <dgm:pt modelId="{12DEFFD9-E5E1-4A4A-9BC4-E216B4CEE587}" type="pres">
      <dgm:prSet presAssocID="{352B8591-062E-402B-8291-22C5DB5E92C8}" presName="parentLin" presStyleCnt="0"/>
      <dgm:spPr/>
    </dgm:pt>
    <dgm:pt modelId="{0D4E74CC-3F39-4C51-8BE8-8E393197069B}" type="pres">
      <dgm:prSet presAssocID="{352B8591-062E-402B-8291-22C5DB5E92C8}" presName="parentLeftMargin" presStyleLbl="node1" presStyleIdx="0" presStyleCnt="2"/>
      <dgm:spPr/>
    </dgm:pt>
    <dgm:pt modelId="{836FF88D-B855-4FAB-859F-696FB66F683E}" type="pres">
      <dgm:prSet presAssocID="{352B8591-062E-402B-8291-22C5DB5E92C8}" presName="parentText" presStyleLbl="node1" presStyleIdx="1" presStyleCnt="2" custScaleY="415409" custLinFactNeighborX="17080" custLinFactNeighborY="93786">
        <dgm:presLayoutVars>
          <dgm:chMax val="0"/>
          <dgm:bulletEnabled val="1"/>
        </dgm:presLayoutVars>
      </dgm:prSet>
      <dgm:spPr/>
    </dgm:pt>
    <dgm:pt modelId="{220EF414-9E7D-4408-9286-DF3E19672173}" type="pres">
      <dgm:prSet presAssocID="{352B8591-062E-402B-8291-22C5DB5E92C8}" presName="negativeSpace" presStyleCnt="0"/>
      <dgm:spPr/>
    </dgm:pt>
    <dgm:pt modelId="{94E36800-810E-44A1-947F-AC1457E7791F}" type="pres">
      <dgm:prSet presAssocID="{352B8591-062E-402B-8291-22C5DB5E92C8}" presName="childText" presStyleLbl="conFgAcc1" presStyleIdx="1" presStyleCnt="2" custScaleY="105067" custLinFactY="28096" custLinFactNeighborX="427" custLinFactNeighborY="100000">
        <dgm:presLayoutVars>
          <dgm:bulletEnabled val="1"/>
        </dgm:presLayoutVars>
      </dgm:prSet>
      <dgm:spPr/>
    </dgm:pt>
  </dgm:ptLst>
  <dgm:cxnLst>
    <dgm:cxn modelId="{0D315808-8C97-42E3-884E-40C28F22920A}" type="presOf" srcId="{A412B79F-0800-4C63-B32F-8BF6CE96FFD6}" destId="{87BA2714-9EDC-4506-B700-4CA563EB18B7}" srcOrd="1" destOrd="0" presId="urn:microsoft.com/office/officeart/2005/8/layout/list1"/>
    <dgm:cxn modelId="{50C8E016-B32F-446B-A759-53298AD99EDD}" type="presOf" srcId="{AB4104CF-C6A8-4EAF-B705-54EFCA56E005}" destId="{94E36800-810E-44A1-947F-AC1457E7791F}" srcOrd="0" destOrd="1" presId="urn:microsoft.com/office/officeart/2005/8/layout/list1"/>
    <dgm:cxn modelId="{9C525326-72CE-4C9F-94B8-B35141C8A49E}" type="presOf" srcId="{352B8591-062E-402B-8291-22C5DB5E92C8}" destId="{836FF88D-B855-4FAB-859F-696FB66F683E}" srcOrd="1" destOrd="0" presId="urn:microsoft.com/office/officeart/2005/8/layout/list1"/>
    <dgm:cxn modelId="{2FCFF644-38E3-4BA4-9E62-0AEF6380637B}" type="presOf" srcId="{352B8591-062E-402B-8291-22C5DB5E92C8}" destId="{0D4E74CC-3F39-4C51-8BE8-8E393197069B}" srcOrd="0" destOrd="0" presId="urn:microsoft.com/office/officeart/2005/8/layout/list1"/>
    <dgm:cxn modelId="{EC054E50-991B-4437-9E2B-A120B032D47D}" srcId="{875B089F-A531-490B-A66C-7D073D6CAA91}" destId="{A412B79F-0800-4C63-B32F-8BF6CE96FFD6}" srcOrd="0" destOrd="0" parTransId="{3029B015-D7E9-4273-99D0-F5FE76159A80}" sibTransId="{DEAB14ED-CA63-4AD2-8062-C23C217A83D7}"/>
    <dgm:cxn modelId="{C0674F71-06E2-4EC8-8352-4CC8E7325326}" type="presOf" srcId="{65B5408A-E30F-4810-8CD9-04938C8B0B57}" destId="{94E36800-810E-44A1-947F-AC1457E7791F}" srcOrd="0" destOrd="4" presId="urn:microsoft.com/office/officeart/2005/8/layout/list1"/>
    <dgm:cxn modelId="{6C84F478-889D-4DFB-A13A-7787EF4B88C6}" type="presOf" srcId="{1532F0FA-C5AE-43D1-8863-76E8241626D5}" destId="{94E36800-810E-44A1-947F-AC1457E7791F}" srcOrd="0" destOrd="0" presId="urn:microsoft.com/office/officeart/2005/8/layout/list1"/>
    <dgm:cxn modelId="{B78D145A-48B9-4100-BF05-01EBD5AD8FED}" srcId="{352B8591-062E-402B-8291-22C5DB5E92C8}" destId="{5E04D9F6-F6B8-43F2-9DA3-15230F69F035}" srcOrd="5" destOrd="0" parTransId="{145EDBE1-B203-4241-A5F6-083711D1E947}" sibTransId="{437E6F0B-3B99-440A-A773-490862415E67}"/>
    <dgm:cxn modelId="{A94AA48F-C085-4DF5-B120-52060F114AE5}" type="presOf" srcId="{B541AB7B-A02C-432C-9FA9-CDBAC5374B5B}" destId="{94E36800-810E-44A1-947F-AC1457E7791F}" srcOrd="0" destOrd="3" presId="urn:microsoft.com/office/officeart/2005/8/layout/list1"/>
    <dgm:cxn modelId="{91169B9D-903D-4F31-B2AF-903566C537DC}" type="presOf" srcId="{04653CCE-CACE-4E33-AAAE-A273AA063A8C}" destId="{94E36800-810E-44A1-947F-AC1457E7791F}" srcOrd="0" destOrd="2" presId="urn:microsoft.com/office/officeart/2005/8/layout/list1"/>
    <dgm:cxn modelId="{01F2DAA4-E79A-451F-A9B4-404BB79D62D8}" type="presOf" srcId="{875B089F-A531-490B-A66C-7D073D6CAA91}" destId="{E68332D6-366F-4C85-B659-1B35CBF0E9F0}" srcOrd="0" destOrd="0" presId="urn:microsoft.com/office/officeart/2005/8/layout/list1"/>
    <dgm:cxn modelId="{341447CB-C24B-4949-A1F7-FFF2219D7D21}" type="presOf" srcId="{A412B79F-0800-4C63-B32F-8BF6CE96FFD6}" destId="{C8450C67-92A6-4303-A167-4FB328F70344}" srcOrd="0" destOrd="0" presId="urn:microsoft.com/office/officeart/2005/8/layout/list1"/>
    <dgm:cxn modelId="{353B62CD-12A7-4E7C-B8C3-770DE3F6C56E}" srcId="{352B8591-062E-402B-8291-22C5DB5E92C8}" destId="{04653CCE-CACE-4E33-AAAE-A273AA063A8C}" srcOrd="2" destOrd="0" parTransId="{590FD8B0-DDC1-4BDA-8820-05421E8F0A56}" sibTransId="{8C484B14-A8D5-4DB4-A487-A42EA2AF9A5E}"/>
    <dgm:cxn modelId="{AD9F92DD-43A2-452F-A774-959E0DFF3ABC}" srcId="{352B8591-062E-402B-8291-22C5DB5E92C8}" destId="{65B5408A-E30F-4810-8CD9-04938C8B0B57}" srcOrd="4" destOrd="0" parTransId="{20D8D729-90FA-4AC7-B6DB-E225147A8694}" sibTransId="{180538C5-FBF9-4AF3-B9A1-E0E81BF12B87}"/>
    <dgm:cxn modelId="{CF8A02E4-1314-4309-BAF9-8DF902CFD778}" srcId="{352B8591-062E-402B-8291-22C5DB5E92C8}" destId="{1532F0FA-C5AE-43D1-8863-76E8241626D5}" srcOrd="0" destOrd="0" parTransId="{23B8D311-EC35-4747-8146-D3E901407528}" sibTransId="{33ED1923-B7DB-4373-BF78-F4760A23BB25}"/>
    <dgm:cxn modelId="{1C8328EF-3893-47E2-95FE-4C6BC1CE620D}" srcId="{875B089F-A531-490B-A66C-7D073D6CAA91}" destId="{352B8591-062E-402B-8291-22C5DB5E92C8}" srcOrd="1" destOrd="0" parTransId="{609F1524-2DFD-4D58-9786-506179CBAF99}" sibTransId="{5EFB400F-F4BC-4108-AC50-124E057BFC81}"/>
    <dgm:cxn modelId="{35EA62F5-2D1B-4AA7-B44E-96DDD0906D79}" srcId="{352B8591-062E-402B-8291-22C5DB5E92C8}" destId="{B541AB7B-A02C-432C-9FA9-CDBAC5374B5B}" srcOrd="3" destOrd="0" parTransId="{E08EB1FB-2E65-4C5E-B26D-C78B2DE12586}" sibTransId="{6DA7A394-D4B2-429E-AC75-1A3002BC7DC4}"/>
    <dgm:cxn modelId="{E088A4F9-24DE-41B1-BC8E-8266AB6F9BC4}" type="presOf" srcId="{5E04D9F6-F6B8-43F2-9DA3-15230F69F035}" destId="{94E36800-810E-44A1-947F-AC1457E7791F}" srcOrd="0" destOrd="5" presId="urn:microsoft.com/office/officeart/2005/8/layout/list1"/>
    <dgm:cxn modelId="{98E9DFFC-3B41-4C33-89D0-8FE198C82D1E}" srcId="{352B8591-062E-402B-8291-22C5DB5E92C8}" destId="{AB4104CF-C6A8-4EAF-B705-54EFCA56E005}" srcOrd="1" destOrd="0" parTransId="{0DEB9383-EE06-4D18-A425-38A81C0C504D}" sibTransId="{365A37C1-EDDB-4945-9777-611321EB265C}"/>
    <dgm:cxn modelId="{C2ACA447-4573-4C3B-BEFD-381F65DD198D}" type="presParOf" srcId="{E68332D6-366F-4C85-B659-1B35CBF0E9F0}" destId="{4F910D4F-237F-4E56-B001-1ACF26E1CF07}" srcOrd="0" destOrd="0" presId="urn:microsoft.com/office/officeart/2005/8/layout/list1"/>
    <dgm:cxn modelId="{552F8915-3FCB-41E0-8964-35B2ED9CB933}" type="presParOf" srcId="{4F910D4F-237F-4E56-B001-1ACF26E1CF07}" destId="{C8450C67-92A6-4303-A167-4FB328F70344}" srcOrd="0" destOrd="0" presId="urn:microsoft.com/office/officeart/2005/8/layout/list1"/>
    <dgm:cxn modelId="{C6B2E246-E47C-44F6-AFEB-049B1905C2F8}" type="presParOf" srcId="{4F910D4F-237F-4E56-B001-1ACF26E1CF07}" destId="{87BA2714-9EDC-4506-B700-4CA563EB18B7}" srcOrd="1" destOrd="0" presId="urn:microsoft.com/office/officeart/2005/8/layout/list1"/>
    <dgm:cxn modelId="{D6DE54A7-C057-455E-86AB-3841C681A94F}" type="presParOf" srcId="{E68332D6-366F-4C85-B659-1B35CBF0E9F0}" destId="{73C3423E-CDFA-4F09-B919-073B73BC886D}" srcOrd="1" destOrd="0" presId="urn:microsoft.com/office/officeart/2005/8/layout/list1"/>
    <dgm:cxn modelId="{7E11E7B1-B84A-4B73-8A47-D6E9A697C75D}" type="presParOf" srcId="{E68332D6-366F-4C85-B659-1B35CBF0E9F0}" destId="{637F5B60-D694-4A5C-A6A1-19618D15FB1B}" srcOrd="2" destOrd="0" presId="urn:microsoft.com/office/officeart/2005/8/layout/list1"/>
    <dgm:cxn modelId="{4F14B565-2F0C-4C06-B828-155E23C403B9}" type="presParOf" srcId="{E68332D6-366F-4C85-B659-1B35CBF0E9F0}" destId="{7CB7F591-F3A8-4C5B-8397-31DE1C67C5E7}" srcOrd="3" destOrd="0" presId="urn:microsoft.com/office/officeart/2005/8/layout/list1"/>
    <dgm:cxn modelId="{9A3C6C1D-8D9B-47DD-B9FD-FE3B6D9DB770}" type="presParOf" srcId="{E68332D6-366F-4C85-B659-1B35CBF0E9F0}" destId="{12DEFFD9-E5E1-4A4A-9BC4-E216B4CEE587}" srcOrd="4" destOrd="0" presId="urn:microsoft.com/office/officeart/2005/8/layout/list1"/>
    <dgm:cxn modelId="{7F958814-7174-40AC-BD66-56336F3C17A8}" type="presParOf" srcId="{12DEFFD9-E5E1-4A4A-9BC4-E216B4CEE587}" destId="{0D4E74CC-3F39-4C51-8BE8-8E393197069B}" srcOrd="0" destOrd="0" presId="urn:microsoft.com/office/officeart/2005/8/layout/list1"/>
    <dgm:cxn modelId="{F9836ECC-65F3-42D7-B373-B9DBC7FB57AE}" type="presParOf" srcId="{12DEFFD9-E5E1-4A4A-9BC4-E216B4CEE587}" destId="{836FF88D-B855-4FAB-859F-696FB66F683E}" srcOrd="1" destOrd="0" presId="urn:microsoft.com/office/officeart/2005/8/layout/list1"/>
    <dgm:cxn modelId="{12A69421-D61D-47CB-8877-688170FEA55D}" type="presParOf" srcId="{E68332D6-366F-4C85-B659-1B35CBF0E9F0}" destId="{220EF414-9E7D-4408-9286-DF3E19672173}" srcOrd="5" destOrd="0" presId="urn:microsoft.com/office/officeart/2005/8/layout/list1"/>
    <dgm:cxn modelId="{27EE5409-981B-4051-88B8-DED9DDE76927}" type="presParOf" srcId="{E68332D6-366F-4C85-B659-1B35CBF0E9F0}" destId="{94E36800-810E-44A1-947F-AC1457E7791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6CC84B-A423-427B-A19E-86B7FD876717}"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8F519F61-DC2D-4BC3-8864-75C995A823CB}">
      <dgm:prSet/>
      <dgm:spPr/>
      <dgm:t>
        <a:bodyPr/>
        <a:lstStyle/>
        <a:p>
          <a:r>
            <a:rPr lang="en-US"/>
            <a:t>Communicating regularly with families is key to developing nurturing relationships with children.</a:t>
          </a:r>
        </a:p>
      </dgm:t>
    </dgm:pt>
    <dgm:pt modelId="{CC2EF16C-7EB0-4D7C-877B-0FC1B0471797}" type="parTrans" cxnId="{F477208A-52D7-4374-A750-AD4068BEE0BE}">
      <dgm:prSet/>
      <dgm:spPr/>
      <dgm:t>
        <a:bodyPr/>
        <a:lstStyle/>
        <a:p>
          <a:endParaRPr lang="en-US"/>
        </a:p>
      </dgm:t>
    </dgm:pt>
    <dgm:pt modelId="{1BE1D892-BCEB-4398-9BD5-AADE7CFAE596}" type="sibTrans" cxnId="{F477208A-52D7-4374-A750-AD4068BEE0BE}">
      <dgm:prSet/>
      <dgm:spPr/>
      <dgm:t>
        <a:bodyPr/>
        <a:lstStyle/>
        <a:p>
          <a:endParaRPr lang="en-US"/>
        </a:p>
      </dgm:t>
    </dgm:pt>
    <dgm:pt modelId="{B56D8AED-CE74-474F-8A17-F5BDF2A878CA}">
      <dgm:prSet/>
      <dgm:spPr/>
      <dgm:t>
        <a:bodyPr/>
        <a:lstStyle/>
        <a:p>
          <a:r>
            <a:rPr lang="en-US"/>
            <a:t>Ongoing communication with families, including checking in daily with each family, can help you plan for supervision.</a:t>
          </a:r>
        </a:p>
      </dgm:t>
    </dgm:pt>
    <dgm:pt modelId="{1B19358D-C934-47C7-AAB5-04538A44A600}" type="parTrans" cxnId="{DDA50A41-501B-496A-B8AB-13EEDE1044B5}">
      <dgm:prSet/>
      <dgm:spPr/>
      <dgm:t>
        <a:bodyPr/>
        <a:lstStyle/>
        <a:p>
          <a:endParaRPr lang="en-US"/>
        </a:p>
      </dgm:t>
    </dgm:pt>
    <dgm:pt modelId="{71577BEE-D12E-41E9-A179-225072935520}" type="sibTrans" cxnId="{DDA50A41-501B-496A-B8AB-13EEDE1044B5}">
      <dgm:prSet/>
      <dgm:spPr/>
      <dgm:t>
        <a:bodyPr/>
        <a:lstStyle/>
        <a:p>
          <a:endParaRPr lang="en-US"/>
        </a:p>
      </dgm:t>
    </dgm:pt>
    <dgm:pt modelId="{9D934D98-67B9-4EF0-B5DA-C2D561B7BB75}">
      <dgm:prSet/>
      <dgm:spPr/>
      <dgm:t>
        <a:bodyPr/>
        <a:lstStyle/>
        <a:p>
          <a:r>
            <a:rPr lang="en-US"/>
            <a:t>Families can help you learn about their child’s interests, abilities, and needs, which helps you anticipate when to engage and redirect the children in your care.</a:t>
          </a:r>
        </a:p>
      </dgm:t>
    </dgm:pt>
    <dgm:pt modelId="{A5AC13A1-9C89-4576-A0AD-2432A03417AE}" type="parTrans" cxnId="{AD521C59-23AB-4E6F-BC53-84DF4A47B553}">
      <dgm:prSet/>
      <dgm:spPr/>
      <dgm:t>
        <a:bodyPr/>
        <a:lstStyle/>
        <a:p>
          <a:endParaRPr lang="en-US"/>
        </a:p>
      </dgm:t>
    </dgm:pt>
    <dgm:pt modelId="{5773D175-D2CF-41E9-8B48-88C9FE494040}" type="sibTrans" cxnId="{AD521C59-23AB-4E6F-BC53-84DF4A47B553}">
      <dgm:prSet/>
      <dgm:spPr/>
      <dgm:t>
        <a:bodyPr/>
        <a:lstStyle/>
        <a:p>
          <a:endParaRPr lang="en-US"/>
        </a:p>
      </dgm:t>
    </dgm:pt>
    <dgm:pt modelId="{6369D908-1D82-48BD-B14A-C38D77D1D46C}">
      <dgm:prSet/>
      <dgm:spPr/>
      <dgm:t>
        <a:bodyPr/>
        <a:lstStyle/>
        <a:p>
          <a:r>
            <a:rPr lang="en-US"/>
            <a:t>Strong relationships with families helps you tailor your approaches and create partnerships that ensure children are safe at home and in your classroom.</a:t>
          </a:r>
        </a:p>
      </dgm:t>
    </dgm:pt>
    <dgm:pt modelId="{7F73B6DD-F621-4CA2-8E5B-52F4F17BB7D8}" type="parTrans" cxnId="{3DDD27BA-699E-4D18-BB48-6AA10E5099F9}">
      <dgm:prSet/>
      <dgm:spPr/>
      <dgm:t>
        <a:bodyPr/>
        <a:lstStyle/>
        <a:p>
          <a:endParaRPr lang="en-US"/>
        </a:p>
      </dgm:t>
    </dgm:pt>
    <dgm:pt modelId="{CD14DCAC-404B-41CF-AD9C-6C23CD78FCB2}" type="sibTrans" cxnId="{3DDD27BA-699E-4D18-BB48-6AA10E5099F9}">
      <dgm:prSet/>
      <dgm:spPr/>
      <dgm:t>
        <a:bodyPr/>
        <a:lstStyle/>
        <a:p>
          <a:endParaRPr lang="en-US"/>
        </a:p>
      </dgm:t>
    </dgm:pt>
    <dgm:pt modelId="{6C773927-9789-46AD-8C03-C3E8497366E3}" type="pres">
      <dgm:prSet presAssocID="{BF6CC84B-A423-427B-A19E-86B7FD876717}" presName="vert0" presStyleCnt="0">
        <dgm:presLayoutVars>
          <dgm:dir/>
          <dgm:animOne val="branch"/>
          <dgm:animLvl val="lvl"/>
        </dgm:presLayoutVars>
      </dgm:prSet>
      <dgm:spPr/>
    </dgm:pt>
    <dgm:pt modelId="{338DE55D-8C7F-4B2E-82C9-551B47B820BF}" type="pres">
      <dgm:prSet presAssocID="{8F519F61-DC2D-4BC3-8864-75C995A823CB}" presName="thickLine" presStyleLbl="alignNode1" presStyleIdx="0" presStyleCnt="4"/>
      <dgm:spPr/>
    </dgm:pt>
    <dgm:pt modelId="{1058570A-706E-4027-9BEA-60CB01BFCB36}" type="pres">
      <dgm:prSet presAssocID="{8F519F61-DC2D-4BC3-8864-75C995A823CB}" presName="horz1" presStyleCnt="0"/>
      <dgm:spPr/>
    </dgm:pt>
    <dgm:pt modelId="{5BE7926F-2895-4044-BDCC-1E9B5CC83CCC}" type="pres">
      <dgm:prSet presAssocID="{8F519F61-DC2D-4BC3-8864-75C995A823CB}" presName="tx1" presStyleLbl="revTx" presStyleIdx="0" presStyleCnt="4"/>
      <dgm:spPr/>
    </dgm:pt>
    <dgm:pt modelId="{EE56376E-333A-44B1-B63C-920EC5B8110D}" type="pres">
      <dgm:prSet presAssocID="{8F519F61-DC2D-4BC3-8864-75C995A823CB}" presName="vert1" presStyleCnt="0"/>
      <dgm:spPr/>
    </dgm:pt>
    <dgm:pt modelId="{D3300F4F-AF28-41F8-B980-C0C80FFE7341}" type="pres">
      <dgm:prSet presAssocID="{B56D8AED-CE74-474F-8A17-F5BDF2A878CA}" presName="thickLine" presStyleLbl="alignNode1" presStyleIdx="1" presStyleCnt="4"/>
      <dgm:spPr/>
    </dgm:pt>
    <dgm:pt modelId="{7F996FD2-EC6E-4DB6-93A7-A5E521606D30}" type="pres">
      <dgm:prSet presAssocID="{B56D8AED-CE74-474F-8A17-F5BDF2A878CA}" presName="horz1" presStyleCnt="0"/>
      <dgm:spPr/>
    </dgm:pt>
    <dgm:pt modelId="{A46A2BE2-A888-40C6-A0CB-AAC3CF93F3F2}" type="pres">
      <dgm:prSet presAssocID="{B56D8AED-CE74-474F-8A17-F5BDF2A878CA}" presName="tx1" presStyleLbl="revTx" presStyleIdx="1" presStyleCnt="4"/>
      <dgm:spPr/>
    </dgm:pt>
    <dgm:pt modelId="{36085659-31DF-4FEB-BC63-3A512A0E07B1}" type="pres">
      <dgm:prSet presAssocID="{B56D8AED-CE74-474F-8A17-F5BDF2A878CA}" presName="vert1" presStyleCnt="0"/>
      <dgm:spPr/>
    </dgm:pt>
    <dgm:pt modelId="{A8E59EE2-D510-4890-97DB-46059C8DECD0}" type="pres">
      <dgm:prSet presAssocID="{9D934D98-67B9-4EF0-B5DA-C2D561B7BB75}" presName="thickLine" presStyleLbl="alignNode1" presStyleIdx="2" presStyleCnt="4"/>
      <dgm:spPr/>
    </dgm:pt>
    <dgm:pt modelId="{00C7AECC-DB63-4114-AAF6-86E5F20B864E}" type="pres">
      <dgm:prSet presAssocID="{9D934D98-67B9-4EF0-B5DA-C2D561B7BB75}" presName="horz1" presStyleCnt="0"/>
      <dgm:spPr/>
    </dgm:pt>
    <dgm:pt modelId="{D3DF7666-2172-4CDD-B2B0-259E36426504}" type="pres">
      <dgm:prSet presAssocID="{9D934D98-67B9-4EF0-B5DA-C2D561B7BB75}" presName="tx1" presStyleLbl="revTx" presStyleIdx="2" presStyleCnt="4"/>
      <dgm:spPr/>
    </dgm:pt>
    <dgm:pt modelId="{E9B73229-E674-4BF7-A7EE-89DACE4FBE1A}" type="pres">
      <dgm:prSet presAssocID="{9D934D98-67B9-4EF0-B5DA-C2D561B7BB75}" presName="vert1" presStyleCnt="0"/>
      <dgm:spPr/>
    </dgm:pt>
    <dgm:pt modelId="{EE64D4E6-7CF2-4A86-B3B0-77E6CFD03899}" type="pres">
      <dgm:prSet presAssocID="{6369D908-1D82-48BD-B14A-C38D77D1D46C}" presName="thickLine" presStyleLbl="alignNode1" presStyleIdx="3" presStyleCnt="4"/>
      <dgm:spPr/>
    </dgm:pt>
    <dgm:pt modelId="{F75D9CDC-5565-41A6-89CD-1615D66A9CA7}" type="pres">
      <dgm:prSet presAssocID="{6369D908-1D82-48BD-B14A-C38D77D1D46C}" presName="horz1" presStyleCnt="0"/>
      <dgm:spPr/>
    </dgm:pt>
    <dgm:pt modelId="{B17DD97B-5653-4282-BBB4-F3C19F544844}" type="pres">
      <dgm:prSet presAssocID="{6369D908-1D82-48BD-B14A-C38D77D1D46C}" presName="tx1" presStyleLbl="revTx" presStyleIdx="3" presStyleCnt="4"/>
      <dgm:spPr/>
    </dgm:pt>
    <dgm:pt modelId="{AED8BD3E-97BE-4A1A-8D0E-D7983F25A50A}" type="pres">
      <dgm:prSet presAssocID="{6369D908-1D82-48BD-B14A-C38D77D1D46C}" presName="vert1" presStyleCnt="0"/>
      <dgm:spPr/>
    </dgm:pt>
  </dgm:ptLst>
  <dgm:cxnLst>
    <dgm:cxn modelId="{E5B7D706-CFDF-4C94-8AB1-B7F97CB06BA5}" type="presOf" srcId="{6369D908-1D82-48BD-B14A-C38D77D1D46C}" destId="{B17DD97B-5653-4282-BBB4-F3C19F544844}" srcOrd="0" destOrd="0" presId="urn:microsoft.com/office/officeart/2008/layout/LinedList"/>
    <dgm:cxn modelId="{B58D9F40-D827-4BEB-800E-705E80132B50}" type="presOf" srcId="{9D934D98-67B9-4EF0-B5DA-C2D561B7BB75}" destId="{D3DF7666-2172-4CDD-B2B0-259E36426504}" srcOrd="0" destOrd="0" presId="urn:microsoft.com/office/officeart/2008/layout/LinedList"/>
    <dgm:cxn modelId="{DDA50A41-501B-496A-B8AB-13EEDE1044B5}" srcId="{BF6CC84B-A423-427B-A19E-86B7FD876717}" destId="{B56D8AED-CE74-474F-8A17-F5BDF2A878CA}" srcOrd="1" destOrd="0" parTransId="{1B19358D-C934-47C7-AAB5-04538A44A600}" sibTransId="{71577BEE-D12E-41E9-A179-225072935520}"/>
    <dgm:cxn modelId="{EF80B273-BAC4-4EEA-A663-0CA30CED1F47}" type="presOf" srcId="{BF6CC84B-A423-427B-A19E-86B7FD876717}" destId="{6C773927-9789-46AD-8C03-C3E8497366E3}" srcOrd="0" destOrd="0" presId="urn:microsoft.com/office/officeart/2008/layout/LinedList"/>
    <dgm:cxn modelId="{AD521C59-23AB-4E6F-BC53-84DF4A47B553}" srcId="{BF6CC84B-A423-427B-A19E-86B7FD876717}" destId="{9D934D98-67B9-4EF0-B5DA-C2D561B7BB75}" srcOrd="2" destOrd="0" parTransId="{A5AC13A1-9C89-4576-A0AD-2432A03417AE}" sibTransId="{5773D175-D2CF-41E9-8B48-88C9FE494040}"/>
    <dgm:cxn modelId="{F334ED59-171D-4A6B-9654-856C66F88E4C}" type="presOf" srcId="{8F519F61-DC2D-4BC3-8864-75C995A823CB}" destId="{5BE7926F-2895-4044-BDCC-1E9B5CC83CCC}" srcOrd="0" destOrd="0" presId="urn:microsoft.com/office/officeart/2008/layout/LinedList"/>
    <dgm:cxn modelId="{F477208A-52D7-4374-A750-AD4068BEE0BE}" srcId="{BF6CC84B-A423-427B-A19E-86B7FD876717}" destId="{8F519F61-DC2D-4BC3-8864-75C995A823CB}" srcOrd="0" destOrd="0" parTransId="{CC2EF16C-7EB0-4D7C-877B-0FC1B0471797}" sibTransId="{1BE1D892-BCEB-4398-9BD5-AADE7CFAE596}"/>
    <dgm:cxn modelId="{5D47B293-AF6C-4F98-9982-AC615129809A}" type="presOf" srcId="{B56D8AED-CE74-474F-8A17-F5BDF2A878CA}" destId="{A46A2BE2-A888-40C6-A0CB-AAC3CF93F3F2}" srcOrd="0" destOrd="0" presId="urn:microsoft.com/office/officeart/2008/layout/LinedList"/>
    <dgm:cxn modelId="{3DDD27BA-699E-4D18-BB48-6AA10E5099F9}" srcId="{BF6CC84B-A423-427B-A19E-86B7FD876717}" destId="{6369D908-1D82-48BD-B14A-C38D77D1D46C}" srcOrd="3" destOrd="0" parTransId="{7F73B6DD-F621-4CA2-8E5B-52F4F17BB7D8}" sibTransId="{CD14DCAC-404B-41CF-AD9C-6C23CD78FCB2}"/>
    <dgm:cxn modelId="{ABDA5729-019D-4BF1-A1FC-4CEA69D93970}" type="presParOf" srcId="{6C773927-9789-46AD-8C03-C3E8497366E3}" destId="{338DE55D-8C7F-4B2E-82C9-551B47B820BF}" srcOrd="0" destOrd="0" presId="urn:microsoft.com/office/officeart/2008/layout/LinedList"/>
    <dgm:cxn modelId="{D701401F-6D16-4190-84C5-AE99EFA269C5}" type="presParOf" srcId="{6C773927-9789-46AD-8C03-C3E8497366E3}" destId="{1058570A-706E-4027-9BEA-60CB01BFCB36}" srcOrd="1" destOrd="0" presId="urn:microsoft.com/office/officeart/2008/layout/LinedList"/>
    <dgm:cxn modelId="{7993B838-CA5B-4AE3-B41C-A4A510EEABD4}" type="presParOf" srcId="{1058570A-706E-4027-9BEA-60CB01BFCB36}" destId="{5BE7926F-2895-4044-BDCC-1E9B5CC83CCC}" srcOrd="0" destOrd="0" presId="urn:microsoft.com/office/officeart/2008/layout/LinedList"/>
    <dgm:cxn modelId="{58D54E23-2E1E-4DED-9154-ECBD3D0EEA7D}" type="presParOf" srcId="{1058570A-706E-4027-9BEA-60CB01BFCB36}" destId="{EE56376E-333A-44B1-B63C-920EC5B8110D}" srcOrd="1" destOrd="0" presId="urn:microsoft.com/office/officeart/2008/layout/LinedList"/>
    <dgm:cxn modelId="{944E0165-0EFA-4012-B4DC-F9ABE15D3D15}" type="presParOf" srcId="{6C773927-9789-46AD-8C03-C3E8497366E3}" destId="{D3300F4F-AF28-41F8-B980-C0C80FFE7341}" srcOrd="2" destOrd="0" presId="urn:microsoft.com/office/officeart/2008/layout/LinedList"/>
    <dgm:cxn modelId="{90E84F37-3D6B-4040-A5E1-F01DB043B808}" type="presParOf" srcId="{6C773927-9789-46AD-8C03-C3E8497366E3}" destId="{7F996FD2-EC6E-4DB6-93A7-A5E521606D30}" srcOrd="3" destOrd="0" presId="urn:microsoft.com/office/officeart/2008/layout/LinedList"/>
    <dgm:cxn modelId="{6594D2ED-CE84-4F18-8A08-75818AB05B29}" type="presParOf" srcId="{7F996FD2-EC6E-4DB6-93A7-A5E521606D30}" destId="{A46A2BE2-A888-40C6-A0CB-AAC3CF93F3F2}" srcOrd="0" destOrd="0" presId="urn:microsoft.com/office/officeart/2008/layout/LinedList"/>
    <dgm:cxn modelId="{D9F3A0C8-93DF-4BFB-93B3-96023115DBE4}" type="presParOf" srcId="{7F996FD2-EC6E-4DB6-93A7-A5E521606D30}" destId="{36085659-31DF-4FEB-BC63-3A512A0E07B1}" srcOrd="1" destOrd="0" presId="urn:microsoft.com/office/officeart/2008/layout/LinedList"/>
    <dgm:cxn modelId="{CE4DF66F-7182-4356-92F9-4627A44FF94A}" type="presParOf" srcId="{6C773927-9789-46AD-8C03-C3E8497366E3}" destId="{A8E59EE2-D510-4890-97DB-46059C8DECD0}" srcOrd="4" destOrd="0" presId="urn:microsoft.com/office/officeart/2008/layout/LinedList"/>
    <dgm:cxn modelId="{4D40D9F5-326B-4DF7-9239-C9285B33B674}" type="presParOf" srcId="{6C773927-9789-46AD-8C03-C3E8497366E3}" destId="{00C7AECC-DB63-4114-AAF6-86E5F20B864E}" srcOrd="5" destOrd="0" presId="urn:microsoft.com/office/officeart/2008/layout/LinedList"/>
    <dgm:cxn modelId="{3D475A9B-E876-4CF0-8EA5-EEB2213B32DD}" type="presParOf" srcId="{00C7AECC-DB63-4114-AAF6-86E5F20B864E}" destId="{D3DF7666-2172-4CDD-B2B0-259E36426504}" srcOrd="0" destOrd="0" presId="urn:microsoft.com/office/officeart/2008/layout/LinedList"/>
    <dgm:cxn modelId="{9B9826C1-2B34-4DAB-A0F5-64648B534F82}" type="presParOf" srcId="{00C7AECC-DB63-4114-AAF6-86E5F20B864E}" destId="{E9B73229-E674-4BF7-A7EE-89DACE4FBE1A}" srcOrd="1" destOrd="0" presId="urn:microsoft.com/office/officeart/2008/layout/LinedList"/>
    <dgm:cxn modelId="{ACF07640-7E23-4AB4-A7B4-0EDA5C2E66E9}" type="presParOf" srcId="{6C773927-9789-46AD-8C03-C3E8497366E3}" destId="{EE64D4E6-7CF2-4A86-B3B0-77E6CFD03899}" srcOrd="6" destOrd="0" presId="urn:microsoft.com/office/officeart/2008/layout/LinedList"/>
    <dgm:cxn modelId="{4262D28C-C964-4AA2-BC32-960FB780F2A7}" type="presParOf" srcId="{6C773927-9789-46AD-8C03-C3E8497366E3}" destId="{F75D9CDC-5565-41A6-89CD-1615D66A9CA7}" srcOrd="7" destOrd="0" presId="urn:microsoft.com/office/officeart/2008/layout/LinedList"/>
    <dgm:cxn modelId="{5D02093E-C92E-4A47-B43C-894F9D4F44BA}" type="presParOf" srcId="{F75D9CDC-5565-41A6-89CD-1615D66A9CA7}" destId="{B17DD97B-5653-4282-BBB4-F3C19F544844}" srcOrd="0" destOrd="0" presId="urn:microsoft.com/office/officeart/2008/layout/LinedList"/>
    <dgm:cxn modelId="{B30426BE-150C-49A3-ABCF-3D8757EB454F}" type="presParOf" srcId="{F75D9CDC-5565-41A6-89CD-1615D66A9CA7}" destId="{AED8BD3E-97BE-4A1A-8D0E-D7983F25A5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AE948C-F7C6-4337-B359-5D05CFC5939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0C58FF5-8055-4FF5-BEC4-9657544B279B}">
      <dgm:prSet/>
      <dgm:spPr/>
      <dgm:t>
        <a:bodyPr/>
        <a:lstStyle/>
        <a:p>
          <a:r>
            <a:rPr lang="en-US">
              <a:solidFill>
                <a:schemeClr val="tx1"/>
              </a:solidFill>
            </a:rPr>
            <a:t>Take some time as a team to reflect on the six Active Supervision strategies.</a:t>
          </a:r>
        </a:p>
      </dgm:t>
    </dgm:pt>
    <dgm:pt modelId="{4621AF15-75B4-47DF-9228-4C5006BA73A5}" type="parTrans" cxnId="{8074604F-CA78-4EB7-8D64-4D8428B1A267}">
      <dgm:prSet/>
      <dgm:spPr/>
      <dgm:t>
        <a:bodyPr/>
        <a:lstStyle/>
        <a:p>
          <a:endParaRPr lang="en-US"/>
        </a:p>
      </dgm:t>
    </dgm:pt>
    <dgm:pt modelId="{98D7F203-7B6C-4CD9-8140-AB4878FA3364}" type="sibTrans" cxnId="{8074604F-CA78-4EB7-8D64-4D8428B1A267}">
      <dgm:prSet/>
      <dgm:spPr/>
      <dgm:t>
        <a:bodyPr/>
        <a:lstStyle/>
        <a:p>
          <a:endParaRPr lang="en-US"/>
        </a:p>
      </dgm:t>
    </dgm:pt>
    <dgm:pt modelId="{1C9F6CF1-D9FB-4E68-B200-AA338B3342EB}">
      <dgm:prSet/>
      <dgm:spPr/>
      <dgm:t>
        <a:bodyPr/>
        <a:lstStyle/>
        <a:p>
          <a:r>
            <a:rPr lang="en-US">
              <a:solidFill>
                <a:schemeClr val="tx1"/>
              </a:solidFill>
            </a:rPr>
            <a:t>What practices do you have in place that work really well and support the different strategies?</a:t>
          </a:r>
        </a:p>
      </dgm:t>
    </dgm:pt>
    <dgm:pt modelId="{4BF0F7BF-70AB-42B4-AFAC-671E5160DC7A}" type="parTrans" cxnId="{6D685B6D-D64B-4E99-B9D5-DA2EB447BEF8}">
      <dgm:prSet/>
      <dgm:spPr/>
      <dgm:t>
        <a:bodyPr/>
        <a:lstStyle/>
        <a:p>
          <a:endParaRPr lang="en-US"/>
        </a:p>
      </dgm:t>
    </dgm:pt>
    <dgm:pt modelId="{07B6D3DA-6EE8-4AF6-A424-03D6951AD1FB}" type="sibTrans" cxnId="{6D685B6D-D64B-4E99-B9D5-DA2EB447BEF8}">
      <dgm:prSet/>
      <dgm:spPr/>
      <dgm:t>
        <a:bodyPr/>
        <a:lstStyle/>
        <a:p>
          <a:endParaRPr lang="en-US"/>
        </a:p>
      </dgm:t>
    </dgm:pt>
    <dgm:pt modelId="{920638D5-4A62-4BC7-B97E-655121E423AB}">
      <dgm:prSet/>
      <dgm:spPr/>
      <dgm:t>
        <a:bodyPr/>
        <a:lstStyle/>
        <a:p>
          <a:r>
            <a:rPr lang="en-US">
              <a:solidFill>
                <a:schemeClr val="tx1"/>
              </a:solidFill>
            </a:rPr>
            <a:t>What challenges do you face?</a:t>
          </a:r>
        </a:p>
      </dgm:t>
    </dgm:pt>
    <dgm:pt modelId="{13CD440E-59BA-4E0B-910A-785126695C9C}" type="parTrans" cxnId="{ABA6C732-EF90-479A-A5EE-B268D6338B97}">
      <dgm:prSet/>
      <dgm:spPr/>
      <dgm:t>
        <a:bodyPr/>
        <a:lstStyle/>
        <a:p>
          <a:endParaRPr lang="en-US"/>
        </a:p>
      </dgm:t>
    </dgm:pt>
    <dgm:pt modelId="{789239ED-6A58-4ED1-B590-DBFF1AD30BAD}" type="sibTrans" cxnId="{ABA6C732-EF90-479A-A5EE-B268D6338B97}">
      <dgm:prSet/>
      <dgm:spPr/>
      <dgm:t>
        <a:bodyPr/>
        <a:lstStyle/>
        <a:p>
          <a:endParaRPr lang="en-US"/>
        </a:p>
      </dgm:t>
    </dgm:pt>
    <dgm:pt modelId="{F427DF57-9F31-4307-9F36-286B70E329DF}">
      <dgm:prSet/>
      <dgm:spPr/>
      <dgm:t>
        <a:bodyPr/>
        <a:lstStyle/>
        <a:p>
          <a:r>
            <a:rPr lang="en-US">
              <a:solidFill>
                <a:schemeClr val="tx1"/>
              </a:solidFill>
            </a:rPr>
            <a:t>Now let’s share with the rest of the Child and Family Development team.</a:t>
          </a:r>
        </a:p>
      </dgm:t>
    </dgm:pt>
    <dgm:pt modelId="{539EA804-66CD-43A4-82F1-BD918DE0A82E}" type="parTrans" cxnId="{4CCFB10C-1CBA-4633-8996-8E6CF4AD19CE}">
      <dgm:prSet/>
      <dgm:spPr/>
      <dgm:t>
        <a:bodyPr/>
        <a:lstStyle/>
        <a:p>
          <a:endParaRPr lang="en-US"/>
        </a:p>
      </dgm:t>
    </dgm:pt>
    <dgm:pt modelId="{39FB51BC-B8DC-4B3E-AD79-00B146B508DB}" type="sibTrans" cxnId="{4CCFB10C-1CBA-4633-8996-8E6CF4AD19CE}">
      <dgm:prSet/>
      <dgm:spPr/>
      <dgm:t>
        <a:bodyPr/>
        <a:lstStyle/>
        <a:p>
          <a:endParaRPr lang="en-US"/>
        </a:p>
      </dgm:t>
    </dgm:pt>
    <dgm:pt modelId="{7D48B34E-1D91-4AD1-8997-D61972F850D4}">
      <dgm:prSet/>
      <dgm:spPr/>
      <dgm:t>
        <a:bodyPr/>
        <a:lstStyle/>
        <a:p>
          <a:r>
            <a:rPr lang="en-US">
              <a:solidFill>
                <a:schemeClr val="tx1"/>
              </a:solidFill>
            </a:rPr>
            <a:t>Click on the Whiteboard link below.  This will take you to an outside browser. Add your thoughts on the relevant sticky notes under each section.</a:t>
          </a:r>
        </a:p>
      </dgm:t>
    </dgm:pt>
    <dgm:pt modelId="{C67FEE47-F7E9-4AF7-AA78-650917A127BD}" type="parTrans" cxnId="{4C025C54-640D-445E-8E05-2B28BE06C123}">
      <dgm:prSet/>
      <dgm:spPr/>
      <dgm:t>
        <a:bodyPr/>
        <a:lstStyle/>
        <a:p>
          <a:endParaRPr lang="en-US"/>
        </a:p>
      </dgm:t>
    </dgm:pt>
    <dgm:pt modelId="{14FB4281-FDCB-48FA-8D9D-DEFFAEDBBFC3}" type="sibTrans" cxnId="{4C025C54-640D-445E-8E05-2B28BE06C123}">
      <dgm:prSet/>
      <dgm:spPr/>
      <dgm:t>
        <a:bodyPr/>
        <a:lstStyle/>
        <a:p>
          <a:endParaRPr lang="en-US"/>
        </a:p>
      </dgm:t>
    </dgm:pt>
    <dgm:pt modelId="{DEB107D8-3D26-4AD4-A0EF-43E284B470F4}">
      <dgm:prSet/>
      <dgm:spPr/>
      <dgm:t>
        <a:bodyPr/>
        <a:lstStyle/>
        <a:p>
          <a:r>
            <a:rPr lang="en-US">
              <a:solidFill>
                <a:schemeClr val="tx1"/>
              </a:solidFill>
            </a:rPr>
            <a:t>This will be accessible to ALL classroom staff.  What a great way to share with one another about Active Supervision.</a:t>
          </a:r>
        </a:p>
      </dgm:t>
    </dgm:pt>
    <dgm:pt modelId="{FF08FC33-CFD9-4FE1-A62F-8B513DD7B140}" type="parTrans" cxnId="{77C4FCE2-62B6-4792-B05B-6F9CC073CC46}">
      <dgm:prSet/>
      <dgm:spPr/>
      <dgm:t>
        <a:bodyPr/>
        <a:lstStyle/>
        <a:p>
          <a:endParaRPr lang="en-US"/>
        </a:p>
      </dgm:t>
    </dgm:pt>
    <dgm:pt modelId="{B21BCA81-0455-42C9-8F49-452722741796}" type="sibTrans" cxnId="{77C4FCE2-62B6-4792-B05B-6F9CC073CC46}">
      <dgm:prSet/>
      <dgm:spPr/>
      <dgm:t>
        <a:bodyPr/>
        <a:lstStyle/>
        <a:p>
          <a:endParaRPr lang="en-US"/>
        </a:p>
      </dgm:t>
    </dgm:pt>
    <dgm:pt modelId="{4C415FB1-83EE-4D5B-A9CE-C3A18E33D565}">
      <dgm:prSet custT="1"/>
      <dgm:spPr/>
      <dgm:t>
        <a:bodyPr/>
        <a:lstStyle/>
        <a:p>
          <a:r>
            <a:rPr lang="en-US" sz="1600">
              <a:solidFill>
                <a:schemeClr val="tx1"/>
              </a:solidFill>
            </a:rPr>
            <a:t>Ready to get started? </a:t>
          </a:r>
        </a:p>
        <a:p>
          <a:r>
            <a:rPr lang="en-US" sz="280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CLICK HERE</a:t>
          </a:r>
          <a:endParaRPr lang="en-US" sz="2800">
            <a:solidFill>
              <a:srgbClr val="FF0000"/>
            </a:solidFill>
          </a:endParaRPr>
        </a:p>
      </dgm:t>
    </dgm:pt>
    <dgm:pt modelId="{C047627F-3568-49C8-8FF6-8529D6FFE28B}" type="parTrans" cxnId="{E28B5E06-0CAA-4E5F-B1CF-0194DB4B45ED}">
      <dgm:prSet/>
      <dgm:spPr/>
      <dgm:t>
        <a:bodyPr/>
        <a:lstStyle/>
        <a:p>
          <a:endParaRPr lang="en-US"/>
        </a:p>
      </dgm:t>
    </dgm:pt>
    <dgm:pt modelId="{87C7C72B-61C8-4629-8511-4AC6DA743D51}" type="sibTrans" cxnId="{E28B5E06-0CAA-4E5F-B1CF-0194DB4B45ED}">
      <dgm:prSet/>
      <dgm:spPr/>
      <dgm:t>
        <a:bodyPr/>
        <a:lstStyle/>
        <a:p>
          <a:endParaRPr lang="en-US"/>
        </a:p>
      </dgm:t>
    </dgm:pt>
    <dgm:pt modelId="{104C2CCB-C1BB-4A6B-9A2D-187D14F2EED0}" type="pres">
      <dgm:prSet presAssocID="{C0AE948C-F7C6-4337-B359-5D05CFC59391}" presName="Name0" presStyleCnt="0">
        <dgm:presLayoutVars>
          <dgm:dir/>
          <dgm:resizeHandles val="exact"/>
        </dgm:presLayoutVars>
      </dgm:prSet>
      <dgm:spPr/>
    </dgm:pt>
    <dgm:pt modelId="{1A9E1ABE-CE92-4A50-9FB6-1B78F7E358A9}" type="pres">
      <dgm:prSet presAssocID="{B0C58FF5-8055-4FF5-BEC4-9657544B279B}" presName="node" presStyleLbl="node1" presStyleIdx="0" presStyleCnt="5">
        <dgm:presLayoutVars>
          <dgm:bulletEnabled val="1"/>
        </dgm:presLayoutVars>
      </dgm:prSet>
      <dgm:spPr/>
    </dgm:pt>
    <dgm:pt modelId="{50C8123F-F65B-4F05-9A09-A87BD55EDA91}" type="pres">
      <dgm:prSet presAssocID="{98D7F203-7B6C-4CD9-8140-AB4878FA3364}" presName="sibTrans" presStyleLbl="sibTrans1D1" presStyleIdx="0" presStyleCnt="4"/>
      <dgm:spPr/>
    </dgm:pt>
    <dgm:pt modelId="{76953CA5-7EFB-4D4B-9FFC-A889098CC5FF}" type="pres">
      <dgm:prSet presAssocID="{98D7F203-7B6C-4CD9-8140-AB4878FA3364}" presName="connectorText" presStyleLbl="sibTrans1D1" presStyleIdx="0" presStyleCnt="4"/>
      <dgm:spPr/>
    </dgm:pt>
    <dgm:pt modelId="{67401307-260D-4BB9-8426-C44E6FAE60A2}" type="pres">
      <dgm:prSet presAssocID="{F427DF57-9F31-4307-9F36-286B70E329DF}" presName="node" presStyleLbl="node1" presStyleIdx="1" presStyleCnt="5">
        <dgm:presLayoutVars>
          <dgm:bulletEnabled val="1"/>
        </dgm:presLayoutVars>
      </dgm:prSet>
      <dgm:spPr/>
    </dgm:pt>
    <dgm:pt modelId="{2CFBC1D7-697C-4FBD-B645-AE93DF1A32F4}" type="pres">
      <dgm:prSet presAssocID="{39FB51BC-B8DC-4B3E-AD79-00B146B508DB}" presName="sibTrans" presStyleLbl="sibTrans1D1" presStyleIdx="1" presStyleCnt="4"/>
      <dgm:spPr/>
    </dgm:pt>
    <dgm:pt modelId="{8035AA27-32F1-465E-820C-2640E2ABD9D9}" type="pres">
      <dgm:prSet presAssocID="{39FB51BC-B8DC-4B3E-AD79-00B146B508DB}" presName="connectorText" presStyleLbl="sibTrans1D1" presStyleIdx="1" presStyleCnt="4"/>
      <dgm:spPr/>
    </dgm:pt>
    <dgm:pt modelId="{B4E95BC3-39C2-4F74-BB4A-80D1DBDD243B}" type="pres">
      <dgm:prSet presAssocID="{7D48B34E-1D91-4AD1-8997-D61972F850D4}" presName="node" presStyleLbl="node1" presStyleIdx="2" presStyleCnt="5">
        <dgm:presLayoutVars>
          <dgm:bulletEnabled val="1"/>
        </dgm:presLayoutVars>
      </dgm:prSet>
      <dgm:spPr/>
    </dgm:pt>
    <dgm:pt modelId="{FF0C8767-84EB-4C69-A9FC-8D3EBBE234B6}" type="pres">
      <dgm:prSet presAssocID="{14FB4281-FDCB-48FA-8D9D-DEFFAEDBBFC3}" presName="sibTrans" presStyleLbl="sibTrans1D1" presStyleIdx="2" presStyleCnt="4"/>
      <dgm:spPr/>
    </dgm:pt>
    <dgm:pt modelId="{CD1DCEDF-D162-43D4-8E98-5200463CB832}" type="pres">
      <dgm:prSet presAssocID="{14FB4281-FDCB-48FA-8D9D-DEFFAEDBBFC3}" presName="connectorText" presStyleLbl="sibTrans1D1" presStyleIdx="2" presStyleCnt="4"/>
      <dgm:spPr/>
    </dgm:pt>
    <dgm:pt modelId="{F590189F-1FFB-4C66-9C1C-71ABE6AF5B1C}" type="pres">
      <dgm:prSet presAssocID="{DEB107D8-3D26-4AD4-A0EF-43E284B470F4}" presName="node" presStyleLbl="node1" presStyleIdx="3" presStyleCnt="5">
        <dgm:presLayoutVars>
          <dgm:bulletEnabled val="1"/>
        </dgm:presLayoutVars>
      </dgm:prSet>
      <dgm:spPr/>
    </dgm:pt>
    <dgm:pt modelId="{F5A59830-5D70-46FE-AC4A-275685DDB0F6}" type="pres">
      <dgm:prSet presAssocID="{B21BCA81-0455-42C9-8F49-452722741796}" presName="sibTrans" presStyleLbl="sibTrans1D1" presStyleIdx="3" presStyleCnt="4"/>
      <dgm:spPr/>
    </dgm:pt>
    <dgm:pt modelId="{1FDC43ED-17D3-462A-9339-AAA1E8C630F5}" type="pres">
      <dgm:prSet presAssocID="{B21BCA81-0455-42C9-8F49-452722741796}" presName="connectorText" presStyleLbl="sibTrans1D1" presStyleIdx="3" presStyleCnt="4"/>
      <dgm:spPr/>
    </dgm:pt>
    <dgm:pt modelId="{CA8634A9-5E04-4A30-852B-FB492CED460D}" type="pres">
      <dgm:prSet presAssocID="{4C415FB1-83EE-4D5B-A9CE-C3A18E33D565}" presName="node" presStyleLbl="node1" presStyleIdx="4" presStyleCnt="5">
        <dgm:presLayoutVars>
          <dgm:bulletEnabled val="1"/>
        </dgm:presLayoutVars>
      </dgm:prSet>
      <dgm:spPr/>
    </dgm:pt>
  </dgm:ptLst>
  <dgm:cxnLst>
    <dgm:cxn modelId="{E28B5E06-0CAA-4E5F-B1CF-0194DB4B45ED}" srcId="{C0AE948C-F7C6-4337-B359-5D05CFC59391}" destId="{4C415FB1-83EE-4D5B-A9CE-C3A18E33D565}" srcOrd="4" destOrd="0" parTransId="{C047627F-3568-49C8-8FF6-8529D6FFE28B}" sibTransId="{87C7C72B-61C8-4629-8511-4AC6DA743D51}"/>
    <dgm:cxn modelId="{4CCFB10C-1CBA-4633-8996-8E6CF4AD19CE}" srcId="{C0AE948C-F7C6-4337-B359-5D05CFC59391}" destId="{F427DF57-9F31-4307-9F36-286B70E329DF}" srcOrd="1" destOrd="0" parTransId="{539EA804-66CD-43A4-82F1-BD918DE0A82E}" sibTransId="{39FB51BC-B8DC-4B3E-AD79-00B146B508DB}"/>
    <dgm:cxn modelId="{D0D66311-4E2D-4A32-A49C-5B7BBC84843C}" type="presOf" srcId="{4C415FB1-83EE-4D5B-A9CE-C3A18E33D565}" destId="{CA8634A9-5E04-4A30-852B-FB492CED460D}" srcOrd="0" destOrd="0" presId="urn:microsoft.com/office/officeart/2016/7/layout/RepeatingBendingProcessNew"/>
    <dgm:cxn modelId="{CB01F718-0F88-4D42-A7F0-86AA21DDDB78}" type="presOf" srcId="{98D7F203-7B6C-4CD9-8140-AB4878FA3364}" destId="{50C8123F-F65B-4F05-9A09-A87BD55EDA91}" srcOrd="0" destOrd="0" presId="urn:microsoft.com/office/officeart/2016/7/layout/RepeatingBendingProcessNew"/>
    <dgm:cxn modelId="{ABA6C732-EF90-479A-A5EE-B268D6338B97}" srcId="{B0C58FF5-8055-4FF5-BEC4-9657544B279B}" destId="{920638D5-4A62-4BC7-B97E-655121E423AB}" srcOrd="1" destOrd="0" parTransId="{13CD440E-59BA-4E0B-910A-785126695C9C}" sibTransId="{789239ED-6A58-4ED1-B590-DBFF1AD30BAD}"/>
    <dgm:cxn modelId="{11C53940-082D-4D39-BD95-C0AA037163CF}" type="presOf" srcId="{1C9F6CF1-D9FB-4E68-B200-AA338B3342EB}" destId="{1A9E1ABE-CE92-4A50-9FB6-1B78F7E358A9}" srcOrd="0" destOrd="1" presId="urn:microsoft.com/office/officeart/2016/7/layout/RepeatingBendingProcessNew"/>
    <dgm:cxn modelId="{AC686360-594C-4AAB-8119-040AF89240E0}" type="presOf" srcId="{920638D5-4A62-4BC7-B97E-655121E423AB}" destId="{1A9E1ABE-CE92-4A50-9FB6-1B78F7E358A9}" srcOrd="0" destOrd="2" presId="urn:microsoft.com/office/officeart/2016/7/layout/RepeatingBendingProcessNew"/>
    <dgm:cxn modelId="{1EC62E45-8531-4C26-ABBA-DA5775B95D7E}" type="presOf" srcId="{B21BCA81-0455-42C9-8F49-452722741796}" destId="{F5A59830-5D70-46FE-AC4A-275685DDB0F6}" srcOrd="0" destOrd="0" presId="urn:microsoft.com/office/officeart/2016/7/layout/RepeatingBendingProcessNew"/>
    <dgm:cxn modelId="{1FA73F68-C75E-4C1B-B2BF-F6FAFFC8A940}" type="presOf" srcId="{14FB4281-FDCB-48FA-8D9D-DEFFAEDBBFC3}" destId="{FF0C8767-84EB-4C69-A9FC-8D3EBBE234B6}" srcOrd="0" destOrd="0" presId="urn:microsoft.com/office/officeart/2016/7/layout/RepeatingBendingProcessNew"/>
    <dgm:cxn modelId="{8D6D3B4D-748F-46E5-B318-87BF1A473EBE}" type="presOf" srcId="{39FB51BC-B8DC-4B3E-AD79-00B146B508DB}" destId="{8035AA27-32F1-465E-820C-2640E2ABD9D9}" srcOrd="1" destOrd="0" presId="urn:microsoft.com/office/officeart/2016/7/layout/RepeatingBendingProcessNew"/>
    <dgm:cxn modelId="{6D685B6D-D64B-4E99-B9D5-DA2EB447BEF8}" srcId="{B0C58FF5-8055-4FF5-BEC4-9657544B279B}" destId="{1C9F6CF1-D9FB-4E68-B200-AA338B3342EB}" srcOrd="0" destOrd="0" parTransId="{4BF0F7BF-70AB-42B4-AFAC-671E5160DC7A}" sibTransId="{07B6D3DA-6EE8-4AF6-A424-03D6951AD1FB}"/>
    <dgm:cxn modelId="{CB86C96D-6B35-4D05-81B6-92A2E197AF64}" type="presOf" srcId="{C0AE948C-F7C6-4337-B359-5D05CFC59391}" destId="{104C2CCB-C1BB-4A6B-9A2D-187D14F2EED0}" srcOrd="0" destOrd="0" presId="urn:microsoft.com/office/officeart/2016/7/layout/RepeatingBendingProcessNew"/>
    <dgm:cxn modelId="{8074604F-CA78-4EB7-8D64-4D8428B1A267}" srcId="{C0AE948C-F7C6-4337-B359-5D05CFC59391}" destId="{B0C58FF5-8055-4FF5-BEC4-9657544B279B}" srcOrd="0" destOrd="0" parTransId="{4621AF15-75B4-47DF-9228-4C5006BA73A5}" sibTransId="{98D7F203-7B6C-4CD9-8140-AB4878FA3364}"/>
    <dgm:cxn modelId="{F1A5E150-D961-490F-9D7C-2AC7CE32FD11}" type="presOf" srcId="{B0C58FF5-8055-4FF5-BEC4-9657544B279B}" destId="{1A9E1ABE-CE92-4A50-9FB6-1B78F7E358A9}" srcOrd="0" destOrd="0" presId="urn:microsoft.com/office/officeart/2016/7/layout/RepeatingBendingProcessNew"/>
    <dgm:cxn modelId="{4C025C54-640D-445E-8E05-2B28BE06C123}" srcId="{C0AE948C-F7C6-4337-B359-5D05CFC59391}" destId="{7D48B34E-1D91-4AD1-8997-D61972F850D4}" srcOrd="2" destOrd="0" parTransId="{C67FEE47-F7E9-4AF7-AA78-650917A127BD}" sibTransId="{14FB4281-FDCB-48FA-8D9D-DEFFAEDBBFC3}"/>
    <dgm:cxn modelId="{8C47B398-B012-4F2C-96B6-C8BEB7101768}" type="presOf" srcId="{98D7F203-7B6C-4CD9-8140-AB4878FA3364}" destId="{76953CA5-7EFB-4D4B-9FFC-A889098CC5FF}" srcOrd="1" destOrd="0" presId="urn:microsoft.com/office/officeart/2016/7/layout/RepeatingBendingProcessNew"/>
    <dgm:cxn modelId="{9855E2B7-DCEB-46FB-A0C0-1D5F50D079DA}" type="presOf" srcId="{F427DF57-9F31-4307-9F36-286B70E329DF}" destId="{67401307-260D-4BB9-8426-C44E6FAE60A2}" srcOrd="0" destOrd="0" presId="urn:microsoft.com/office/officeart/2016/7/layout/RepeatingBendingProcessNew"/>
    <dgm:cxn modelId="{DD9C45C7-1A65-450D-A726-740FF40910B9}" type="presOf" srcId="{DEB107D8-3D26-4AD4-A0EF-43E284B470F4}" destId="{F590189F-1FFB-4C66-9C1C-71ABE6AF5B1C}" srcOrd="0" destOrd="0" presId="urn:microsoft.com/office/officeart/2016/7/layout/RepeatingBendingProcessNew"/>
    <dgm:cxn modelId="{7958F9C8-7564-4921-96F2-70DB81BE396B}" type="presOf" srcId="{39FB51BC-B8DC-4B3E-AD79-00B146B508DB}" destId="{2CFBC1D7-697C-4FBD-B645-AE93DF1A32F4}" srcOrd="0" destOrd="0" presId="urn:microsoft.com/office/officeart/2016/7/layout/RepeatingBendingProcessNew"/>
    <dgm:cxn modelId="{5CAA00D4-2368-47DB-AA66-93B1DBF848F9}" type="presOf" srcId="{B21BCA81-0455-42C9-8F49-452722741796}" destId="{1FDC43ED-17D3-462A-9339-AAA1E8C630F5}" srcOrd="1" destOrd="0" presId="urn:microsoft.com/office/officeart/2016/7/layout/RepeatingBendingProcessNew"/>
    <dgm:cxn modelId="{E5E70BE2-77D9-42A6-A4EE-F4B464CF019A}" type="presOf" srcId="{14FB4281-FDCB-48FA-8D9D-DEFFAEDBBFC3}" destId="{CD1DCEDF-D162-43D4-8E98-5200463CB832}" srcOrd="1" destOrd="0" presId="urn:microsoft.com/office/officeart/2016/7/layout/RepeatingBendingProcessNew"/>
    <dgm:cxn modelId="{77C4FCE2-62B6-4792-B05B-6F9CC073CC46}" srcId="{C0AE948C-F7C6-4337-B359-5D05CFC59391}" destId="{DEB107D8-3D26-4AD4-A0EF-43E284B470F4}" srcOrd="3" destOrd="0" parTransId="{FF08FC33-CFD9-4FE1-A62F-8B513DD7B140}" sibTransId="{B21BCA81-0455-42C9-8F49-452722741796}"/>
    <dgm:cxn modelId="{33CBAAF4-F771-47F0-8529-65E22DE2BE13}" type="presOf" srcId="{7D48B34E-1D91-4AD1-8997-D61972F850D4}" destId="{B4E95BC3-39C2-4F74-BB4A-80D1DBDD243B}" srcOrd="0" destOrd="0" presId="urn:microsoft.com/office/officeart/2016/7/layout/RepeatingBendingProcessNew"/>
    <dgm:cxn modelId="{889FC7F6-F66F-402E-8F20-6EB75FD5CFD8}" type="presParOf" srcId="{104C2CCB-C1BB-4A6B-9A2D-187D14F2EED0}" destId="{1A9E1ABE-CE92-4A50-9FB6-1B78F7E358A9}" srcOrd="0" destOrd="0" presId="urn:microsoft.com/office/officeart/2016/7/layout/RepeatingBendingProcessNew"/>
    <dgm:cxn modelId="{C5DBDD94-D7A5-482B-8F14-BC17A8BDD842}" type="presParOf" srcId="{104C2CCB-C1BB-4A6B-9A2D-187D14F2EED0}" destId="{50C8123F-F65B-4F05-9A09-A87BD55EDA91}" srcOrd="1" destOrd="0" presId="urn:microsoft.com/office/officeart/2016/7/layout/RepeatingBendingProcessNew"/>
    <dgm:cxn modelId="{646CDEF2-FE9A-418C-ABCE-973D9FAFCE87}" type="presParOf" srcId="{50C8123F-F65B-4F05-9A09-A87BD55EDA91}" destId="{76953CA5-7EFB-4D4B-9FFC-A889098CC5FF}" srcOrd="0" destOrd="0" presId="urn:microsoft.com/office/officeart/2016/7/layout/RepeatingBendingProcessNew"/>
    <dgm:cxn modelId="{0CE36FE9-A413-40CC-AE46-0663D5B22C79}" type="presParOf" srcId="{104C2CCB-C1BB-4A6B-9A2D-187D14F2EED0}" destId="{67401307-260D-4BB9-8426-C44E6FAE60A2}" srcOrd="2" destOrd="0" presId="urn:microsoft.com/office/officeart/2016/7/layout/RepeatingBendingProcessNew"/>
    <dgm:cxn modelId="{3FA2B995-447C-4526-9F14-CE3F8BFC19A9}" type="presParOf" srcId="{104C2CCB-C1BB-4A6B-9A2D-187D14F2EED0}" destId="{2CFBC1D7-697C-4FBD-B645-AE93DF1A32F4}" srcOrd="3" destOrd="0" presId="urn:microsoft.com/office/officeart/2016/7/layout/RepeatingBendingProcessNew"/>
    <dgm:cxn modelId="{A438F64E-9729-40A1-AEF4-1A3CDF42F17A}" type="presParOf" srcId="{2CFBC1D7-697C-4FBD-B645-AE93DF1A32F4}" destId="{8035AA27-32F1-465E-820C-2640E2ABD9D9}" srcOrd="0" destOrd="0" presId="urn:microsoft.com/office/officeart/2016/7/layout/RepeatingBendingProcessNew"/>
    <dgm:cxn modelId="{C800CA87-0F01-47B9-BD1A-FCFCE9561624}" type="presParOf" srcId="{104C2CCB-C1BB-4A6B-9A2D-187D14F2EED0}" destId="{B4E95BC3-39C2-4F74-BB4A-80D1DBDD243B}" srcOrd="4" destOrd="0" presId="urn:microsoft.com/office/officeart/2016/7/layout/RepeatingBendingProcessNew"/>
    <dgm:cxn modelId="{112B13B0-DEC3-4B1B-8CA3-3D69884CB378}" type="presParOf" srcId="{104C2CCB-C1BB-4A6B-9A2D-187D14F2EED0}" destId="{FF0C8767-84EB-4C69-A9FC-8D3EBBE234B6}" srcOrd="5" destOrd="0" presId="urn:microsoft.com/office/officeart/2016/7/layout/RepeatingBendingProcessNew"/>
    <dgm:cxn modelId="{DAA8D017-BDC0-485C-9A02-551C15A1DC01}" type="presParOf" srcId="{FF0C8767-84EB-4C69-A9FC-8D3EBBE234B6}" destId="{CD1DCEDF-D162-43D4-8E98-5200463CB832}" srcOrd="0" destOrd="0" presId="urn:microsoft.com/office/officeart/2016/7/layout/RepeatingBendingProcessNew"/>
    <dgm:cxn modelId="{A5831BB7-AD2C-4149-B861-5A1ADEBEA07C}" type="presParOf" srcId="{104C2CCB-C1BB-4A6B-9A2D-187D14F2EED0}" destId="{F590189F-1FFB-4C66-9C1C-71ABE6AF5B1C}" srcOrd="6" destOrd="0" presId="urn:microsoft.com/office/officeart/2016/7/layout/RepeatingBendingProcessNew"/>
    <dgm:cxn modelId="{C37C1704-2A93-48DB-980E-62516CCAF6BE}" type="presParOf" srcId="{104C2CCB-C1BB-4A6B-9A2D-187D14F2EED0}" destId="{F5A59830-5D70-46FE-AC4A-275685DDB0F6}" srcOrd="7" destOrd="0" presId="urn:microsoft.com/office/officeart/2016/7/layout/RepeatingBendingProcessNew"/>
    <dgm:cxn modelId="{E1172BAE-B4F0-4B00-817E-313B0BDC0B63}" type="presParOf" srcId="{F5A59830-5D70-46FE-AC4A-275685DDB0F6}" destId="{1FDC43ED-17D3-462A-9339-AAA1E8C630F5}" srcOrd="0" destOrd="0" presId="urn:microsoft.com/office/officeart/2016/7/layout/RepeatingBendingProcessNew"/>
    <dgm:cxn modelId="{2F9FC962-02F2-48E7-9CAA-EFAD88CD9313}" type="presParOf" srcId="{104C2CCB-C1BB-4A6B-9A2D-187D14F2EED0}" destId="{CA8634A9-5E04-4A30-852B-FB492CED460D}"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5902E9-498B-4BAE-A7C0-E6CB8ABDFB6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A1B0AA1-3182-4E53-8AE4-59A46B891773}">
      <dgm:prSet/>
      <dgm:spPr/>
      <dgm:t>
        <a:bodyPr/>
        <a:lstStyle/>
        <a:p>
          <a:pPr>
            <a:lnSpc>
              <a:spcPct val="100000"/>
            </a:lnSpc>
          </a:pPr>
          <a:r>
            <a:rPr lang="en-US"/>
            <a:t>Now that you’ve had time to review and reflect on your Active Supervision practices, it’s time to plan for the upcoming program year. </a:t>
          </a:r>
        </a:p>
      </dgm:t>
    </dgm:pt>
    <dgm:pt modelId="{718B7D52-46CA-4F14-8309-2C569AF7E5CA}" type="parTrans" cxnId="{229F73AE-3396-4FED-952C-0690074B0D74}">
      <dgm:prSet/>
      <dgm:spPr/>
      <dgm:t>
        <a:bodyPr/>
        <a:lstStyle/>
        <a:p>
          <a:endParaRPr lang="en-US"/>
        </a:p>
      </dgm:t>
    </dgm:pt>
    <dgm:pt modelId="{839E68B9-9CB7-4063-9270-466DA34A1123}" type="sibTrans" cxnId="{229F73AE-3396-4FED-952C-0690074B0D74}">
      <dgm:prSet/>
      <dgm:spPr/>
      <dgm:t>
        <a:bodyPr/>
        <a:lstStyle/>
        <a:p>
          <a:endParaRPr lang="en-US"/>
        </a:p>
      </dgm:t>
    </dgm:pt>
    <dgm:pt modelId="{F1D792C9-1CBF-4C6D-9DCB-7EBFFE50030D}">
      <dgm:prSet/>
      <dgm:spPr/>
      <dgm:t>
        <a:bodyPr/>
        <a:lstStyle/>
        <a:p>
          <a:pPr>
            <a:lnSpc>
              <a:spcPct val="100000"/>
            </a:lnSpc>
          </a:pPr>
          <a:r>
            <a:rPr lang="en-US"/>
            <a:t>Please refer to the following slides for required postings and forms to be completed prior to the start of the program year.</a:t>
          </a:r>
        </a:p>
      </dgm:t>
    </dgm:pt>
    <dgm:pt modelId="{CCFDBED3-75DD-418F-B7CE-8576F21731E2}" type="parTrans" cxnId="{692F57A9-DE8A-4422-8653-5753D7403A3D}">
      <dgm:prSet/>
      <dgm:spPr/>
      <dgm:t>
        <a:bodyPr/>
        <a:lstStyle/>
        <a:p>
          <a:endParaRPr lang="en-US"/>
        </a:p>
      </dgm:t>
    </dgm:pt>
    <dgm:pt modelId="{58F15FA1-02A0-4078-829A-CA621FBC977B}" type="sibTrans" cxnId="{692F57A9-DE8A-4422-8653-5753D7403A3D}">
      <dgm:prSet/>
      <dgm:spPr/>
      <dgm:t>
        <a:bodyPr/>
        <a:lstStyle/>
        <a:p>
          <a:endParaRPr lang="en-US"/>
        </a:p>
      </dgm:t>
    </dgm:pt>
    <dgm:pt modelId="{0CA16D68-0513-4DBA-A33A-92B8BD0CF0BD}" type="pres">
      <dgm:prSet presAssocID="{C75902E9-498B-4BAE-A7C0-E6CB8ABDFB68}" presName="hierChild1" presStyleCnt="0">
        <dgm:presLayoutVars>
          <dgm:chPref val="1"/>
          <dgm:dir/>
          <dgm:animOne val="branch"/>
          <dgm:animLvl val="lvl"/>
          <dgm:resizeHandles/>
        </dgm:presLayoutVars>
      </dgm:prSet>
      <dgm:spPr/>
    </dgm:pt>
    <dgm:pt modelId="{DB7CBAB2-5BDB-4854-A70D-2AB2DE80FDD9}" type="pres">
      <dgm:prSet presAssocID="{0A1B0AA1-3182-4E53-8AE4-59A46B891773}" presName="hierRoot1" presStyleCnt="0"/>
      <dgm:spPr/>
    </dgm:pt>
    <dgm:pt modelId="{E7F1EFC9-73A7-4110-9625-582A70CEEBF5}" type="pres">
      <dgm:prSet presAssocID="{0A1B0AA1-3182-4E53-8AE4-59A46B891773}" presName="composite" presStyleCnt="0"/>
      <dgm:spPr/>
    </dgm:pt>
    <dgm:pt modelId="{75195E6C-E668-4E77-A718-BD3625942B36}" type="pres">
      <dgm:prSet presAssocID="{0A1B0AA1-3182-4E53-8AE4-59A46B891773}" presName="background" presStyleLbl="node0" presStyleIdx="0" presStyleCnt="2"/>
      <dgm:spPr/>
    </dgm:pt>
    <dgm:pt modelId="{6A16E365-C4EA-48E9-B9DF-A0E05DC77648}" type="pres">
      <dgm:prSet presAssocID="{0A1B0AA1-3182-4E53-8AE4-59A46B891773}" presName="text" presStyleLbl="fgAcc0" presStyleIdx="0" presStyleCnt="2">
        <dgm:presLayoutVars>
          <dgm:chPref val="3"/>
        </dgm:presLayoutVars>
      </dgm:prSet>
      <dgm:spPr/>
    </dgm:pt>
    <dgm:pt modelId="{1929BE24-9ACD-4B68-9344-D288AB246DC1}" type="pres">
      <dgm:prSet presAssocID="{0A1B0AA1-3182-4E53-8AE4-59A46B891773}" presName="hierChild2" presStyleCnt="0"/>
      <dgm:spPr/>
    </dgm:pt>
    <dgm:pt modelId="{5595D8F0-8F3A-41FC-A1FD-DC483EDB42DC}" type="pres">
      <dgm:prSet presAssocID="{F1D792C9-1CBF-4C6D-9DCB-7EBFFE50030D}" presName="hierRoot1" presStyleCnt="0"/>
      <dgm:spPr/>
    </dgm:pt>
    <dgm:pt modelId="{EA66DF36-DDBB-479A-9968-EA98CC7CD756}" type="pres">
      <dgm:prSet presAssocID="{F1D792C9-1CBF-4C6D-9DCB-7EBFFE50030D}" presName="composite" presStyleCnt="0"/>
      <dgm:spPr/>
    </dgm:pt>
    <dgm:pt modelId="{AC160DC0-4EFA-4759-8FB1-7CC18B5C459A}" type="pres">
      <dgm:prSet presAssocID="{F1D792C9-1CBF-4C6D-9DCB-7EBFFE50030D}" presName="background" presStyleLbl="node0" presStyleIdx="1" presStyleCnt="2"/>
      <dgm:spPr/>
    </dgm:pt>
    <dgm:pt modelId="{0ACB2D81-1939-4CCB-8F0F-1538365A7B46}" type="pres">
      <dgm:prSet presAssocID="{F1D792C9-1CBF-4C6D-9DCB-7EBFFE50030D}" presName="text" presStyleLbl="fgAcc0" presStyleIdx="1" presStyleCnt="2">
        <dgm:presLayoutVars>
          <dgm:chPref val="3"/>
        </dgm:presLayoutVars>
      </dgm:prSet>
      <dgm:spPr/>
    </dgm:pt>
    <dgm:pt modelId="{68E0BB6C-350C-43D8-81FF-6CF4C4EAF3EA}" type="pres">
      <dgm:prSet presAssocID="{F1D792C9-1CBF-4C6D-9DCB-7EBFFE50030D}" presName="hierChild2" presStyleCnt="0"/>
      <dgm:spPr/>
    </dgm:pt>
  </dgm:ptLst>
  <dgm:cxnLst>
    <dgm:cxn modelId="{D512EC55-B747-44A8-87A8-088FD89954AC}" type="presOf" srcId="{C75902E9-498B-4BAE-A7C0-E6CB8ABDFB68}" destId="{0CA16D68-0513-4DBA-A33A-92B8BD0CF0BD}" srcOrd="0" destOrd="0" presId="urn:microsoft.com/office/officeart/2005/8/layout/hierarchy1"/>
    <dgm:cxn modelId="{CE82F283-A707-4E51-84AD-57F180B176A1}" type="presOf" srcId="{0A1B0AA1-3182-4E53-8AE4-59A46B891773}" destId="{6A16E365-C4EA-48E9-B9DF-A0E05DC77648}" srcOrd="0" destOrd="0" presId="urn:microsoft.com/office/officeart/2005/8/layout/hierarchy1"/>
    <dgm:cxn modelId="{692F57A9-DE8A-4422-8653-5753D7403A3D}" srcId="{C75902E9-498B-4BAE-A7C0-E6CB8ABDFB68}" destId="{F1D792C9-1CBF-4C6D-9DCB-7EBFFE50030D}" srcOrd="1" destOrd="0" parTransId="{CCFDBED3-75DD-418F-B7CE-8576F21731E2}" sibTransId="{58F15FA1-02A0-4078-829A-CA621FBC977B}"/>
    <dgm:cxn modelId="{229F73AE-3396-4FED-952C-0690074B0D74}" srcId="{C75902E9-498B-4BAE-A7C0-E6CB8ABDFB68}" destId="{0A1B0AA1-3182-4E53-8AE4-59A46B891773}" srcOrd="0" destOrd="0" parTransId="{718B7D52-46CA-4F14-8309-2C569AF7E5CA}" sibTransId="{839E68B9-9CB7-4063-9270-466DA34A1123}"/>
    <dgm:cxn modelId="{77FA18C0-7F90-4060-9E17-AC095000A58E}" type="presOf" srcId="{F1D792C9-1CBF-4C6D-9DCB-7EBFFE50030D}" destId="{0ACB2D81-1939-4CCB-8F0F-1538365A7B46}" srcOrd="0" destOrd="0" presId="urn:microsoft.com/office/officeart/2005/8/layout/hierarchy1"/>
    <dgm:cxn modelId="{AD80142C-687B-4580-9C78-A9097F52C65B}" type="presParOf" srcId="{0CA16D68-0513-4DBA-A33A-92B8BD0CF0BD}" destId="{DB7CBAB2-5BDB-4854-A70D-2AB2DE80FDD9}" srcOrd="0" destOrd="0" presId="urn:microsoft.com/office/officeart/2005/8/layout/hierarchy1"/>
    <dgm:cxn modelId="{4097669A-400A-46BF-BFB5-41116165DAE9}" type="presParOf" srcId="{DB7CBAB2-5BDB-4854-A70D-2AB2DE80FDD9}" destId="{E7F1EFC9-73A7-4110-9625-582A70CEEBF5}" srcOrd="0" destOrd="0" presId="urn:microsoft.com/office/officeart/2005/8/layout/hierarchy1"/>
    <dgm:cxn modelId="{6197DAF8-9DB7-4F1E-8AC0-CCE5C4B51D2D}" type="presParOf" srcId="{E7F1EFC9-73A7-4110-9625-582A70CEEBF5}" destId="{75195E6C-E668-4E77-A718-BD3625942B36}" srcOrd="0" destOrd="0" presId="urn:microsoft.com/office/officeart/2005/8/layout/hierarchy1"/>
    <dgm:cxn modelId="{F6C15C26-CF89-4154-A917-562071D8860B}" type="presParOf" srcId="{E7F1EFC9-73A7-4110-9625-582A70CEEBF5}" destId="{6A16E365-C4EA-48E9-B9DF-A0E05DC77648}" srcOrd="1" destOrd="0" presId="urn:microsoft.com/office/officeart/2005/8/layout/hierarchy1"/>
    <dgm:cxn modelId="{92F6B8A2-5E81-456A-80E7-52172F9F0BD3}" type="presParOf" srcId="{DB7CBAB2-5BDB-4854-A70D-2AB2DE80FDD9}" destId="{1929BE24-9ACD-4B68-9344-D288AB246DC1}" srcOrd="1" destOrd="0" presId="urn:microsoft.com/office/officeart/2005/8/layout/hierarchy1"/>
    <dgm:cxn modelId="{84D3EB9B-43C8-49BD-9CF6-DB1E9C5BBD34}" type="presParOf" srcId="{0CA16D68-0513-4DBA-A33A-92B8BD0CF0BD}" destId="{5595D8F0-8F3A-41FC-A1FD-DC483EDB42DC}" srcOrd="1" destOrd="0" presId="urn:microsoft.com/office/officeart/2005/8/layout/hierarchy1"/>
    <dgm:cxn modelId="{879E3329-B426-427A-BA7C-FE3555AA436C}" type="presParOf" srcId="{5595D8F0-8F3A-41FC-A1FD-DC483EDB42DC}" destId="{EA66DF36-DDBB-479A-9968-EA98CC7CD756}" srcOrd="0" destOrd="0" presId="urn:microsoft.com/office/officeart/2005/8/layout/hierarchy1"/>
    <dgm:cxn modelId="{3CF35958-6986-4911-8057-FB62DC369B41}" type="presParOf" srcId="{EA66DF36-DDBB-479A-9968-EA98CC7CD756}" destId="{AC160DC0-4EFA-4759-8FB1-7CC18B5C459A}" srcOrd="0" destOrd="0" presId="urn:microsoft.com/office/officeart/2005/8/layout/hierarchy1"/>
    <dgm:cxn modelId="{D3EFCE1D-94FD-4FCA-A781-4239EDAA1D2E}" type="presParOf" srcId="{EA66DF36-DDBB-479A-9968-EA98CC7CD756}" destId="{0ACB2D81-1939-4CCB-8F0F-1538365A7B46}" srcOrd="1" destOrd="0" presId="urn:microsoft.com/office/officeart/2005/8/layout/hierarchy1"/>
    <dgm:cxn modelId="{1ED98370-85F8-4CFB-B35E-A2E14BC8F5E5}" type="presParOf" srcId="{5595D8F0-8F3A-41FC-A1FD-DC483EDB42DC}" destId="{68E0BB6C-350C-43D8-81FF-6CF4C4EAF3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480D3EC-4385-40DB-AF3C-08F90F2D42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CAF3E7-C99E-47DC-BDA7-4D27F7FBA344}">
      <dgm:prSet/>
      <dgm:spPr/>
      <dgm:t>
        <a:bodyPr/>
        <a:lstStyle/>
        <a:p>
          <a:r>
            <a:rPr lang="en-US"/>
            <a:t>As a team, please take time to complete an updated Active Supervision Plan for the upcoming program year.</a:t>
          </a:r>
        </a:p>
      </dgm:t>
    </dgm:pt>
    <dgm:pt modelId="{5FFB1EE5-1691-4D00-B68F-653A4BE79B97}" type="parTrans" cxnId="{819D57A9-D152-46D1-A60B-5DA0A5B774D1}">
      <dgm:prSet/>
      <dgm:spPr/>
      <dgm:t>
        <a:bodyPr/>
        <a:lstStyle/>
        <a:p>
          <a:endParaRPr lang="en-US"/>
        </a:p>
      </dgm:t>
    </dgm:pt>
    <dgm:pt modelId="{558F0DF7-E541-45F3-84DF-25BB48E10689}" type="sibTrans" cxnId="{819D57A9-D152-46D1-A60B-5DA0A5B774D1}">
      <dgm:prSet/>
      <dgm:spPr/>
      <dgm:t>
        <a:bodyPr/>
        <a:lstStyle/>
        <a:p>
          <a:endParaRPr lang="en-US"/>
        </a:p>
      </dgm:t>
    </dgm:pt>
    <dgm:pt modelId="{12F39DE2-82C0-47BB-AE57-B0312C7E1519}">
      <dgm:prSet/>
      <dgm:spPr/>
      <dgm:t>
        <a:bodyPr/>
        <a:lstStyle/>
        <a:p>
          <a:r>
            <a:rPr lang="en-US"/>
            <a:t>Components of the Active Supervision Plan include the following:</a:t>
          </a:r>
        </a:p>
      </dgm:t>
    </dgm:pt>
    <dgm:pt modelId="{AE891D14-8437-4093-82BA-A92956D519A2}" type="parTrans" cxnId="{10757542-35D8-48DE-919A-6FF7758C0851}">
      <dgm:prSet/>
      <dgm:spPr/>
      <dgm:t>
        <a:bodyPr/>
        <a:lstStyle/>
        <a:p>
          <a:endParaRPr lang="en-US"/>
        </a:p>
      </dgm:t>
    </dgm:pt>
    <dgm:pt modelId="{212F6FEE-9CC1-4F95-BDD1-CEF14A49CF0B}" type="sibTrans" cxnId="{10757542-35D8-48DE-919A-6FF7758C0851}">
      <dgm:prSet/>
      <dgm:spPr/>
      <dgm:t>
        <a:bodyPr/>
        <a:lstStyle/>
        <a:p>
          <a:endParaRPr lang="en-US"/>
        </a:p>
      </dgm:t>
    </dgm:pt>
    <dgm:pt modelId="{A64BD805-C5F9-4646-9D44-5576CB144288}">
      <dgm:prSet/>
      <dgm:spPr/>
      <dgm:t>
        <a:bodyPr/>
        <a:lstStyle/>
        <a:p>
          <a:r>
            <a:rPr lang="en-US">
              <a:hlinkClick xmlns:r="http://schemas.openxmlformats.org/officeDocument/2006/relationships" r:id="rId1"/>
            </a:rPr>
            <a:t>Zoning to Maximize Learning: Discussion Questions</a:t>
          </a:r>
          <a:endParaRPr lang="en-US"/>
        </a:p>
      </dgm:t>
    </dgm:pt>
    <dgm:pt modelId="{512D4ABF-AC0A-4E78-8240-3BFB8B277377}" type="parTrans" cxnId="{D33E2E78-FC68-473A-BAB1-9FE8D7CA5862}">
      <dgm:prSet/>
      <dgm:spPr/>
      <dgm:t>
        <a:bodyPr/>
        <a:lstStyle/>
        <a:p>
          <a:endParaRPr lang="en-US"/>
        </a:p>
      </dgm:t>
    </dgm:pt>
    <dgm:pt modelId="{919B4117-21AC-40DA-88F4-ABC155094E42}" type="sibTrans" cxnId="{D33E2E78-FC68-473A-BAB1-9FE8D7CA5862}">
      <dgm:prSet/>
      <dgm:spPr/>
      <dgm:t>
        <a:bodyPr/>
        <a:lstStyle/>
        <a:p>
          <a:endParaRPr lang="en-US"/>
        </a:p>
      </dgm:t>
    </dgm:pt>
    <dgm:pt modelId="{158640C6-7DD4-41EC-BA01-BA9BB21D3CFC}">
      <dgm:prSet/>
      <dgm:spPr/>
      <dgm:t>
        <a:bodyPr/>
        <a:lstStyle/>
        <a:p>
          <a:r>
            <a:rPr lang="en-US">
              <a:hlinkClick xmlns:r="http://schemas.openxmlformats.org/officeDocument/2006/relationships" r:id="rId2"/>
            </a:rPr>
            <a:t>Zoning to Maximize Learning: Staff Zoning Chart</a:t>
          </a:r>
          <a:endParaRPr lang="en-US"/>
        </a:p>
      </dgm:t>
    </dgm:pt>
    <dgm:pt modelId="{7EA96F70-402B-40A8-8E0A-1071EECC4080}" type="parTrans" cxnId="{7C8A1901-A7DA-4A73-9C31-88A83948C625}">
      <dgm:prSet/>
      <dgm:spPr/>
      <dgm:t>
        <a:bodyPr/>
        <a:lstStyle/>
        <a:p>
          <a:endParaRPr lang="en-US"/>
        </a:p>
      </dgm:t>
    </dgm:pt>
    <dgm:pt modelId="{CD40B255-5410-4B1D-904D-1A9712B81EB8}" type="sibTrans" cxnId="{7C8A1901-A7DA-4A73-9C31-88A83948C625}">
      <dgm:prSet/>
      <dgm:spPr/>
      <dgm:t>
        <a:bodyPr/>
        <a:lstStyle/>
        <a:p>
          <a:endParaRPr lang="en-US"/>
        </a:p>
      </dgm:t>
    </dgm:pt>
    <dgm:pt modelId="{23A8F64B-0BE2-42C7-B753-7D3D74EF5541}">
      <dgm:prSet/>
      <dgm:spPr/>
      <dgm:t>
        <a:bodyPr/>
        <a:lstStyle/>
        <a:p>
          <a:r>
            <a:rPr lang="en-US">
              <a:hlinkClick xmlns:r="http://schemas.openxmlformats.org/officeDocument/2006/relationships" r:id="rId3"/>
            </a:rPr>
            <a:t>Active Supervision Implementation Plan </a:t>
          </a:r>
          <a:endParaRPr lang="en-US"/>
        </a:p>
      </dgm:t>
    </dgm:pt>
    <dgm:pt modelId="{5C7D8F2D-E793-4067-ADFB-8B402805A9B8}" type="parTrans" cxnId="{4FEDBCBF-9E3C-4F4D-BF52-152B7A263169}">
      <dgm:prSet/>
      <dgm:spPr/>
      <dgm:t>
        <a:bodyPr/>
        <a:lstStyle/>
        <a:p>
          <a:endParaRPr lang="en-US"/>
        </a:p>
      </dgm:t>
    </dgm:pt>
    <dgm:pt modelId="{E7E1C064-7AEF-4191-85BE-8DD571EEF72C}" type="sibTrans" cxnId="{4FEDBCBF-9E3C-4F4D-BF52-152B7A263169}">
      <dgm:prSet/>
      <dgm:spPr/>
      <dgm:t>
        <a:bodyPr/>
        <a:lstStyle/>
        <a:p>
          <a:endParaRPr lang="en-US"/>
        </a:p>
      </dgm:t>
    </dgm:pt>
    <dgm:pt modelId="{42A6FF73-2649-478C-843A-38934358AE9D}">
      <dgm:prSet/>
      <dgm:spPr/>
      <dgm:t>
        <a:bodyPr/>
        <a:lstStyle/>
        <a:p>
          <a:r>
            <a:rPr lang="en-US">
              <a:hlinkClick xmlns:r="http://schemas.openxmlformats.org/officeDocument/2006/relationships" r:id="rId4"/>
            </a:rPr>
            <a:t>Classroom Maps: Indoor &amp; Outdoor Spaces</a:t>
          </a:r>
          <a:endParaRPr lang="en-US"/>
        </a:p>
      </dgm:t>
    </dgm:pt>
    <dgm:pt modelId="{9AC1B3A2-0F3D-4DB1-9CE8-FBD8070D4A2D}" type="parTrans" cxnId="{E1E1FD4A-4900-43B8-964A-1A063A5AF2E6}">
      <dgm:prSet/>
      <dgm:spPr/>
      <dgm:t>
        <a:bodyPr/>
        <a:lstStyle/>
        <a:p>
          <a:endParaRPr lang="en-US"/>
        </a:p>
      </dgm:t>
    </dgm:pt>
    <dgm:pt modelId="{C061991F-DEA7-4131-A80D-C82A50283ACA}" type="sibTrans" cxnId="{E1E1FD4A-4900-43B8-964A-1A063A5AF2E6}">
      <dgm:prSet/>
      <dgm:spPr/>
      <dgm:t>
        <a:bodyPr/>
        <a:lstStyle/>
        <a:p>
          <a:endParaRPr lang="en-US"/>
        </a:p>
      </dgm:t>
    </dgm:pt>
    <dgm:pt modelId="{50946054-A0AB-4B03-B68E-9485C1CDB7A4}">
      <dgm:prSet/>
      <dgm:spPr/>
      <dgm:t>
        <a:bodyPr/>
        <a:lstStyle/>
        <a:p>
          <a:r>
            <a:rPr lang="en-US">
              <a:hlinkClick xmlns:r="http://schemas.openxmlformats.org/officeDocument/2006/relationships" r:id="rId5"/>
            </a:rPr>
            <a:t>Classroom Transitions: Planning for Transitions</a:t>
          </a:r>
          <a:endParaRPr lang="en-US"/>
        </a:p>
      </dgm:t>
    </dgm:pt>
    <dgm:pt modelId="{AE99D994-AD64-4BB1-B49F-59079C2C3A35}" type="parTrans" cxnId="{318FEDE8-4762-4C12-8C42-A184AE21982A}">
      <dgm:prSet/>
      <dgm:spPr/>
      <dgm:t>
        <a:bodyPr/>
        <a:lstStyle/>
        <a:p>
          <a:endParaRPr lang="en-US"/>
        </a:p>
      </dgm:t>
    </dgm:pt>
    <dgm:pt modelId="{E8EB0297-5CF5-4EE4-9652-908B650F8686}" type="sibTrans" cxnId="{318FEDE8-4762-4C12-8C42-A184AE21982A}">
      <dgm:prSet/>
      <dgm:spPr/>
      <dgm:t>
        <a:bodyPr/>
        <a:lstStyle/>
        <a:p>
          <a:endParaRPr lang="en-US"/>
        </a:p>
      </dgm:t>
    </dgm:pt>
    <dgm:pt modelId="{AF18CFD7-EFE4-4CFA-A621-B44C81779381}">
      <dgm:prSet/>
      <dgm:spPr/>
      <dgm:t>
        <a:bodyPr/>
        <a:lstStyle/>
        <a:p>
          <a:r>
            <a:rPr lang="en-US"/>
            <a:t>Please refer to the next screen for additional resources while completing  your plan.</a:t>
          </a:r>
        </a:p>
      </dgm:t>
    </dgm:pt>
    <dgm:pt modelId="{97613410-C51D-4784-AE6A-7BE6BF50ECDD}" type="parTrans" cxnId="{D4CBA6D0-E6B4-428A-858C-A8B5F6943825}">
      <dgm:prSet/>
      <dgm:spPr/>
      <dgm:t>
        <a:bodyPr/>
        <a:lstStyle/>
        <a:p>
          <a:endParaRPr lang="en-US"/>
        </a:p>
      </dgm:t>
    </dgm:pt>
    <dgm:pt modelId="{3A71E70A-33E0-4CBF-A0C8-79096C54E584}" type="sibTrans" cxnId="{D4CBA6D0-E6B4-428A-858C-A8B5F6943825}">
      <dgm:prSet/>
      <dgm:spPr/>
      <dgm:t>
        <a:bodyPr/>
        <a:lstStyle/>
        <a:p>
          <a:endParaRPr lang="en-US"/>
        </a:p>
      </dgm:t>
    </dgm:pt>
    <dgm:pt modelId="{41CF62D7-3BC5-4EA1-8B6B-B2A255075720}">
      <dgm:prSet/>
      <dgm:spPr/>
      <dgm:t>
        <a:bodyPr/>
        <a:lstStyle/>
        <a:p>
          <a:r>
            <a:rPr lang="en-US"/>
            <a:t>Be sure to keep your plan in your Green Grab &amp; Go Binder.</a:t>
          </a:r>
        </a:p>
        <a:p>
          <a:r>
            <a:rPr lang="en-US"/>
            <a:t>Please contact your supervisor with any questions or concerns.</a:t>
          </a:r>
        </a:p>
      </dgm:t>
    </dgm:pt>
    <dgm:pt modelId="{FCF9B6E3-330D-4C9B-9623-D5F713266431}" type="parTrans" cxnId="{E554CFB2-237E-4798-BFA4-A1F1D6385263}">
      <dgm:prSet/>
      <dgm:spPr/>
      <dgm:t>
        <a:bodyPr/>
        <a:lstStyle/>
        <a:p>
          <a:endParaRPr lang="en-US"/>
        </a:p>
      </dgm:t>
    </dgm:pt>
    <dgm:pt modelId="{1C6A558E-B40A-4E52-9661-37824E004610}" type="sibTrans" cxnId="{E554CFB2-237E-4798-BFA4-A1F1D6385263}">
      <dgm:prSet/>
      <dgm:spPr/>
      <dgm:t>
        <a:bodyPr/>
        <a:lstStyle/>
        <a:p>
          <a:endParaRPr lang="en-US"/>
        </a:p>
      </dgm:t>
    </dgm:pt>
    <dgm:pt modelId="{E482A218-57B7-48F1-ADBF-94763EF9EA09}">
      <dgm:prSet/>
      <dgm:spPr/>
      <dgm:t>
        <a:bodyPr/>
        <a:lstStyle/>
        <a:p>
          <a:endParaRPr lang="en-US"/>
        </a:p>
      </dgm:t>
    </dgm:pt>
    <dgm:pt modelId="{FCC07F02-20FC-4509-8193-DA7C43CF71B0}" type="parTrans" cxnId="{AE058323-0C13-40E9-B27A-38773FE7BFF5}">
      <dgm:prSet/>
      <dgm:spPr/>
      <dgm:t>
        <a:bodyPr/>
        <a:lstStyle/>
        <a:p>
          <a:endParaRPr lang="en-US"/>
        </a:p>
      </dgm:t>
    </dgm:pt>
    <dgm:pt modelId="{638E0B4E-FED3-47F2-80CD-BBBB9FFDA76B}" type="sibTrans" cxnId="{AE058323-0C13-40E9-B27A-38773FE7BFF5}">
      <dgm:prSet/>
      <dgm:spPr/>
      <dgm:t>
        <a:bodyPr/>
        <a:lstStyle/>
        <a:p>
          <a:endParaRPr lang="en-US"/>
        </a:p>
      </dgm:t>
    </dgm:pt>
    <dgm:pt modelId="{83769684-233F-4C60-A8C0-F4698A80A525}" type="pres">
      <dgm:prSet presAssocID="{0480D3EC-4385-40DB-AF3C-08F90F2D42B9}" presName="linear" presStyleCnt="0">
        <dgm:presLayoutVars>
          <dgm:animLvl val="lvl"/>
          <dgm:resizeHandles val="exact"/>
        </dgm:presLayoutVars>
      </dgm:prSet>
      <dgm:spPr/>
    </dgm:pt>
    <dgm:pt modelId="{BCD95CFD-FCBC-4761-849F-8F3516011AB7}" type="pres">
      <dgm:prSet presAssocID="{B7CAF3E7-C99E-47DC-BDA7-4D27F7FBA344}" presName="parentText" presStyleLbl="node1" presStyleIdx="0" presStyleCnt="5">
        <dgm:presLayoutVars>
          <dgm:chMax val="0"/>
          <dgm:bulletEnabled val="1"/>
        </dgm:presLayoutVars>
      </dgm:prSet>
      <dgm:spPr/>
    </dgm:pt>
    <dgm:pt modelId="{B6EAC7A7-20D6-4526-B7B1-06DA51A4D875}" type="pres">
      <dgm:prSet presAssocID="{558F0DF7-E541-45F3-84DF-25BB48E10689}" presName="spacer" presStyleCnt="0"/>
      <dgm:spPr/>
    </dgm:pt>
    <dgm:pt modelId="{0CAB2A91-B09E-46FF-82CA-7CED233EFC2D}" type="pres">
      <dgm:prSet presAssocID="{E482A218-57B7-48F1-ADBF-94763EF9EA09}" presName="parentText" presStyleLbl="node1" presStyleIdx="1" presStyleCnt="5" custLinFactNeighborX="-1532" custLinFactNeighborY="-57498">
        <dgm:presLayoutVars>
          <dgm:chMax val="0"/>
          <dgm:bulletEnabled val="1"/>
        </dgm:presLayoutVars>
      </dgm:prSet>
      <dgm:spPr/>
    </dgm:pt>
    <dgm:pt modelId="{EDFBC42F-CB19-4044-96AC-03AB57E0C5F4}" type="pres">
      <dgm:prSet presAssocID="{638E0B4E-FED3-47F2-80CD-BBBB9FFDA76B}" presName="spacer" presStyleCnt="0"/>
      <dgm:spPr/>
    </dgm:pt>
    <dgm:pt modelId="{AFC9BDD2-8627-402C-8CBB-0FDDFC255656}" type="pres">
      <dgm:prSet presAssocID="{12F39DE2-82C0-47BB-AE57-B0312C7E1519}" presName="parentText" presStyleLbl="node1" presStyleIdx="2" presStyleCnt="5">
        <dgm:presLayoutVars>
          <dgm:chMax val="0"/>
          <dgm:bulletEnabled val="1"/>
        </dgm:presLayoutVars>
      </dgm:prSet>
      <dgm:spPr/>
    </dgm:pt>
    <dgm:pt modelId="{E85CB363-806C-4677-900E-187AFB48F4F8}" type="pres">
      <dgm:prSet presAssocID="{12F39DE2-82C0-47BB-AE57-B0312C7E1519}" presName="childText" presStyleLbl="revTx" presStyleIdx="0" presStyleCnt="1">
        <dgm:presLayoutVars>
          <dgm:bulletEnabled val="1"/>
        </dgm:presLayoutVars>
      </dgm:prSet>
      <dgm:spPr/>
    </dgm:pt>
    <dgm:pt modelId="{9F7FAD28-9644-4A47-BEAE-FCF177481FAC}" type="pres">
      <dgm:prSet presAssocID="{AF18CFD7-EFE4-4CFA-A621-B44C81779381}" presName="parentText" presStyleLbl="node1" presStyleIdx="3" presStyleCnt="5">
        <dgm:presLayoutVars>
          <dgm:chMax val="0"/>
          <dgm:bulletEnabled val="1"/>
        </dgm:presLayoutVars>
      </dgm:prSet>
      <dgm:spPr/>
    </dgm:pt>
    <dgm:pt modelId="{E0BD31CC-DFC0-4CC8-9CF8-2C58290007DA}" type="pres">
      <dgm:prSet presAssocID="{3A71E70A-33E0-4CBF-A0C8-79096C54E584}" presName="spacer" presStyleCnt="0"/>
      <dgm:spPr/>
    </dgm:pt>
    <dgm:pt modelId="{535E5EAA-0C78-4DAA-AB5C-E3E9E28FA648}" type="pres">
      <dgm:prSet presAssocID="{41CF62D7-3BC5-4EA1-8B6B-B2A255075720}" presName="parentText" presStyleLbl="node1" presStyleIdx="4" presStyleCnt="5">
        <dgm:presLayoutVars>
          <dgm:chMax val="0"/>
          <dgm:bulletEnabled val="1"/>
        </dgm:presLayoutVars>
      </dgm:prSet>
      <dgm:spPr/>
    </dgm:pt>
  </dgm:ptLst>
  <dgm:cxnLst>
    <dgm:cxn modelId="{7C8A1901-A7DA-4A73-9C31-88A83948C625}" srcId="{12F39DE2-82C0-47BB-AE57-B0312C7E1519}" destId="{158640C6-7DD4-41EC-BA01-BA9BB21D3CFC}" srcOrd="1" destOrd="0" parTransId="{7EA96F70-402B-40A8-8E0A-1071EECC4080}" sibTransId="{CD40B255-5410-4B1D-904D-1A9712B81EB8}"/>
    <dgm:cxn modelId="{1286E707-C414-4177-974C-06468D9CF628}" type="presOf" srcId="{A64BD805-C5F9-4646-9D44-5576CB144288}" destId="{E85CB363-806C-4677-900E-187AFB48F4F8}" srcOrd="0" destOrd="0" presId="urn:microsoft.com/office/officeart/2005/8/layout/vList2"/>
    <dgm:cxn modelId="{608E2B1B-9520-45BC-B38E-6B65F8461503}" type="presOf" srcId="{12F39DE2-82C0-47BB-AE57-B0312C7E1519}" destId="{AFC9BDD2-8627-402C-8CBB-0FDDFC255656}" srcOrd="0" destOrd="0" presId="urn:microsoft.com/office/officeart/2005/8/layout/vList2"/>
    <dgm:cxn modelId="{AE058323-0C13-40E9-B27A-38773FE7BFF5}" srcId="{0480D3EC-4385-40DB-AF3C-08F90F2D42B9}" destId="{E482A218-57B7-48F1-ADBF-94763EF9EA09}" srcOrd="1" destOrd="0" parTransId="{FCC07F02-20FC-4509-8193-DA7C43CF71B0}" sibTransId="{638E0B4E-FED3-47F2-80CD-BBBB9FFDA76B}"/>
    <dgm:cxn modelId="{10757542-35D8-48DE-919A-6FF7758C0851}" srcId="{0480D3EC-4385-40DB-AF3C-08F90F2D42B9}" destId="{12F39DE2-82C0-47BB-AE57-B0312C7E1519}" srcOrd="2" destOrd="0" parTransId="{AE891D14-8437-4093-82BA-A92956D519A2}" sibTransId="{212F6FEE-9CC1-4F95-BDD1-CEF14A49CF0B}"/>
    <dgm:cxn modelId="{56692643-A707-4128-8378-85F7A7CFB202}" type="presOf" srcId="{50946054-A0AB-4B03-B68E-9485C1CDB7A4}" destId="{E85CB363-806C-4677-900E-187AFB48F4F8}" srcOrd="0" destOrd="4" presId="urn:microsoft.com/office/officeart/2005/8/layout/vList2"/>
    <dgm:cxn modelId="{E1E1FD4A-4900-43B8-964A-1A063A5AF2E6}" srcId="{12F39DE2-82C0-47BB-AE57-B0312C7E1519}" destId="{42A6FF73-2649-478C-843A-38934358AE9D}" srcOrd="3" destOrd="0" parTransId="{9AC1B3A2-0F3D-4DB1-9CE8-FBD8070D4A2D}" sibTransId="{C061991F-DEA7-4131-A80D-C82A50283ACA}"/>
    <dgm:cxn modelId="{D33E2E78-FC68-473A-BAB1-9FE8D7CA5862}" srcId="{12F39DE2-82C0-47BB-AE57-B0312C7E1519}" destId="{A64BD805-C5F9-4646-9D44-5576CB144288}" srcOrd="0" destOrd="0" parTransId="{512D4ABF-AC0A-4E78-8240-3BFB8B277377}" sibTransId="{919B4117-21AC-40DA-88F4-ABC155094E42}"/>
    <dgm:cxn modelId="{F0B2AB59-549D-4FDB-985D-A901A585C808}" type="presOf" srcId="{42A6FF73-2649-478C-843A-38934358AE9D}" destId="{E85CB363-806C-4677-900E-187AFB48F4F8}" srcOrd="0" destOrd="3" presId="urn:microsoft.com/office/officeart/2005/8/layout/vList2"/>
    <dgm:cxn modelId="{3D926F9F-D29B-46FD-BABD-960984A87412}" type="presOf" srcId="{0480D3EC-4385-40DB-AF3C-08F90F2D42B9}" destId="{83769684-233F-4C60-A8C0-F4698A80A525}" srcOrd="0" destOrd="0" presId="urn:microsoft.com/office/officeart/2005/8/layout/vList2"/>
    <dgm:cxn modelId="{6D1699A4-847C-4620-AD03-100DD063498D}" type="presOf" srcId="{AF18CFD7-EFE4-4CFA-A621-B44C81779381}" destId="{9F7FAD28-9644-4A47-BEAE-FCF177481FAC}" srcOrd="0" destOrd="0" presId="urn:microsoft.com/office/officeart/2005/8/layout/vList2"/>
    <dgm:cxn modelId="{819D57A9-D152-46D1-A60B-5DA0A5B774D1}" srcId="{0480D3EC-4385-40DB-AF3C-08F90F2D42B9}" destId="{B7CAF3E7-C99E-47DC-BDA7-4D27F7FBA344}" srcOrd="0" destOrd="0" parTransId="{5FFB1EE5-1691-4D00-B68F-653A4BE79B97}" sibTransId="{558F0DF7-E541-45F3-84DF-25BB48E10689}"/>
    <dgm:cxn modelId="{E554CFB2-237E-4798-BFA4-A1F1D6385263}" srcId="{0480D3EC-4385-40DB-AF3C-08F90F2D42B9}" destId="{41CF62D7-3BC5-4EA1-8B6B-B2A255075720}" srcOrd="4" destOrd="0" parTransId="{FCF9B6E3-330D-4C9B-9623-D5F713266431}" sibTransId="{1C6A558E-B40A-4E52-9661-37824E004610}"/>
    <dgm:cxn modelId="{D6EF7FBF-6B85-496B-A2D7-21730C4EAB55}" type="presOf" srcId="{41CF62D7-3BC5-4EA1-8B6B-B2A255075720}" destId="{535E5EAA-0C78-4DAA-AB5C-E3E9E28FA648}" srcOrd="0" destOrd="0" presId="urn:microsoft.com/office/officeart/2005/8/layout/vList2"/>
    <dgm:cxn modelId="{4FEDBCBF-9E3C-4F4D-BF52-152B7A263169}" srcId="{12F39DE2-82C0-47BB-AE57-B0312C7E1519}" destId="{23A8F64B-0BE2-42C7-B753-7D3D74EF5541}" srcOrd="2" destOrd="0" parTransId="{5C7D8F2D-E793-4067-ADFB-8B402805A9B8}" sibTransId="{E7E1C064-7AEF-4191-85BE-8DD571EEF72C}"/>
    <dgm:cxn modelId="{CA96D4C5-CBD9-4A9E-B90D-FD1D4B91C083}" type="presOf" srcId="{158640C6-7DD4-41EC-BA01-BA9BB21D3CFC}" destId="{E85CB363-806C-4677-900E-187AFB48F4F8}" srcOrd="0" destOrd="1" presId="urn:microsoft.com/office/officeart/2005/8/layout/vList2"/>
    <dgm:cxn modelId="{E44A9EC7-914E-4D19-8A1F-BF31BC274E87}" type="presOf" srcId="{B7CAF3E7-C99E-47DC-BDA7-4D27F7FBA344}" destId="{BCD95CFD-FCBC-4761-849F-8F3516011AB7}" srcOrd="0" destOrd="0" presId="urn:microsoft.com/office/officeart/2005/8/layout/vList2"/>
    <dgm:cxn modelId="{D4CBA6D0-E6B4-428A-858C-A8B5F6943825}" srcId="{0480D3EC-4385-40DB-AF3C-08F90F2D42B9}" destId="{AF18CFD7-EFE4-4CFA-A621-B44C81779381}" srcOrd="3" destOrd="0" parTransId="{97613410-C51D-4784-AE6A-7BE6BF50ECDD}" sibTransId="{3A71E70A-33E0-4CBF-A0C8-79096C54E584}"/>
    <dgm:cxn modelId="{D91E0DD5-6BBE-499E-9392-279F1027A585}" type="presOf" srcId="{23A8F64B-0BE2-42C7-B753-7D3D74EF5541}" destId="{E85CB363-806C-4677-900E-187AFB48F4F8}" srcOrd="0" destOrd="2" presId="urn:microsoft.com/office/officeart/2005/8/layout/vList2"/>
    <dgm:cxn modelId="{F1208EE0-E421-4368-B0C6-F729904B347B}" type="presOf" srcId="{E482A218-57B7-48F1-ADBF-94763EF9EA09}" destId="{0CAB2A91-B09E-46FF-82CA-7CED233EFC2D}" srcOrd="0" destOrd="0" presId="urn:microsoft.com/office/officeart/2005/8/layout/vList2"/>
    <dgm:cxn modelId="{318FEDE8-4762-4C12-8C42-A184AE21982A}" srcId="{12F39DE2-82C0-47BB-AE57-B0312C7E1519}" destId="{50946054-A0AB-4B03-B68E-9485C1CDB7A4}" srcOrd="4" destOrd="0" parTransId="{AE99D994-AD64-4BB1-B49F-59079C2C3A35}" sibTransId="{E8EB0297-5CF5-4EE4-9652-908B650F8686}"/>
    <dgm:cxn modelId="{1C080B3D-0843-4D4B-9DD9-8E424C236389}" type="presParOf" srcId="{83769684-233F-4C60-A8C0-F4698A80A525}" destId="{BCD95CFD-FCBC-4761-849F-8F3516011AB7}" srcOrd="0" destOrd="0" presId="urn:microsoft.com/office/officeart/2005/8/layout/vList2"/>
    <dgm:cxn modelId="{57D180F4-43FF-4421-BD98-16CD2E183B68}" type="presParOf" srcId="{83769684-233F-4C60-A8C0-F4698A80A525}" destId="{B6EAC7A7-20D6-4526-B7B1-06DA51A4D875}" srcOrd="1" destOrd="0" presId="urn:microsoft.com/office/officeart/2005/8/layout/vList2"/>
    <dgm:cxn modelId="{D61E49C0-5C0B-4264-9763-2C6E7B805AC7}" type="presParOf" srcId="{83769684-233F-4C60-A8C0-F4698A80A525}" destId="{0CAB2A91-B09E-46FF-82CA-7CED233EFC2D}" srcOrd="2" destOrd="0" presId="urn:microsoft.com/office/officeart/2005/8/layout/vList2"/>
    <dgm:cxn modelId="{8633BB32-283C-49D6-A0EB-D235DCF673AF}" type="presParOf" srcId="{83769684-233F-4C60-A8C0-F4698A80A525}" destId="{EDFBC42F-CB19-4044-96AC-03AB57E0C5F4}" srcOrd="3" destOrd="0" presId="urn:microsoft.com/office/officeart/2005/8/layout/vList2"/>
    <dgm:cxn modelId="{6B3BAE27-14D1-47BB-8CE6-25E3A0CD0713}" type="presParOf" srcId="{83769684-233F-4C60-A8C0-F4698A80A525}" destId="{AFC9BDD2-8627-402C-8CBB-0FDDFC255656}" srcOrd="4" destOrd="0" presId="urn:microsoft.com/office/officeart/2005/8/layout/vList2"/>
    <dgm:cxn modelId="{AD54CE79-0838-40A6-8D25-5D54AACFEC9D}" type="presParOf" srcId="{83769684-233F-4C60-A8C0-F4698A80A525}" destId="{E85CB363-806C-4677-900E-187AFB48F4F8}" srcOrd="5" destOrd="0" presId="urn:microsoft.com/office/officeart/2005/8/layout/vList2"/>
    <dgm:cxn modelId="{7AFDA12B-6653-401D-9EBA-94E4F56C233C}" type="presParOf" srcId="{83769684-233F-4C60-A8C0-F4698A80A525}" destId="{9F7FAD28-9644-4A47-BEAE-FCF177481FAC}" srcOrd="6" destOrd="0" presId="urn:microsoft.com/office/officeart/2005/8/layout/vList2"/>
    <dgm:cxn modelId="{FADBF7D8-643D-453A-9B98-2072B7F1AEFD}" type="presParOf" srcId="{83769684-233F-4C60-A8C0-F4698A80A525}" destId="{E0BD31CC-DFC0-4CC8-9CF8-2C58290007DA}" srcOrd="7" destOrd="0" presId="urn:microsoft.com/office/officeart/2005/8/layout/vList2"/>
    <dgm:cxn modelId="{6D9CAA46-1D9C-4624-80D8-3FC0A5E8ECAA}" type="presParOf" srcId="{83769684-233F-4C60-A8C0-F4698A80A525}" destId="{535E5EAA-0C78-4DAA-AB5C-E3E9E28FA64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86AB4AD-68CA-4F88-BD79-201B2808FD0E}" type="doc">
      <dgm:prSet loTypeId="urn:microsoft.com/office/officeart/2005/8/layout/process4" loCatId="process" qsTypeId="urn:microsoft.com/office/officeart/2005/8/quickstyle/simple5" qsCatId="simple" csTypeId="urn:microsoft.com/office/officeart/2005/8/colors/accent0_3" csCatId="mainScheme"/>
      <dgm:spPr/>
      <dgm:t>
        <a:bodyPr/>
        <a:lstStyle/>
        <a:p>
          <a:endParaRPr lang="en-US"/>
        </a:p>
      </dgm:t>
    </dgm:pt>
    <dgm:pt modelId="{B1B9A0DE-46A9-4DEF-8E8E-984D3094862A}">
      <dgm:prSet/>
      <dgm:spPr/>
      <dgm:t>
        <a:bodyPr/>
        <a:lstStyle/>
        <a:p>
          <a:r>
            <a:rPr lang="en-US"/>
            <a:t>Pedestrian safety is an important topic!  We want to help make sure that all the children and families in our programs stay safe.</a:t>
          </a:r>
        </a:p>
      </dgm:t>
    </dgm:pt>
    <dgm:pt modelId="{D76F8D34-8519-40D9-B4EE-DC4FFAE1756B}" type="parTrans" cxnId="{C5DA6D76-D209-4857-BE3D-5A2FC60E3C5D}">
      <dgm:prSet/>
      <dgm:spPr/>
      <dgm:t>
        <a:bodyPr/>
        <a:lstStyle/>
        <a:p>
          <a:endParaRPr lang="en-US"/>
        </a:p>
      </dgm:t>
    </dgm:pt>
    <dgm:pt modelId="{0B4A0D5A-653A-485C-BCA0-817DAC22D41F}" type="sibTrans" cxnId="{C5DA6D76-D209-4857-BE3D-5A2FC60E3C5D}">
      <dgm:prSet/>
      <dgm:spPr/>
      <dgm:t>
        <a:bodyPr/>
        <a:lstStyle/>
        <a:p>
          <a:endParaRPr lang="en-US"/>
        </a:p>
      </dgm:t>
    </dgm:pt>
    <dgm:pt modelId="{B1D9DB2E-7225-4905-8A06-B0CEFF4AE054}">
      <dgm:prSet/>
      <dgm:spPr/>
      <dgm:t>
        <a:bodyPr/>
        <a:lstStyle/>
        <a:p>
          <a:r>
            <a:rPr lang="en-US"/>
            <a:t>It’s also a part of the Head Start Program Performance Standards!</a:t>
          </a:r>
        </a:p>
      </dgm:t>
    </dgm:pt>
    <dgm:pt modelId="{18555279-0D16-4A7F-B97A-62D64AAF05F5}" type="parTrans" cxnId="{DB38BE2A-0844-484B-B05F-21D1F8759ACB}">
      <dgm:prSet/>
      <dgm:spPr/>
      <dgm:t>
        <a:bodyPr/>
        <a:lstStyle/>
        <a:p>
          <a:endParaRPr lang="en-US"/>
        </a:p>
      </dgm:t>
    </dgm:pt>
    <dgm:pt modelId="{EEE96C40-7D4B-4D38-A076-B4704D57A430}" type="sibTrans" cxnId="{DB38BE2A-0844-484B-B05F-21D1F8759ACB}">
      <dgm:prSet/>
      <dgm:spPr/>
      <dgm:t>
        <a:bodyPr/>
        <a:lstStyle/>
        <a:p>
          <a:endParaRPr lang="en-US"/>
        </a:p>
      </dgm:t>
    </dgm:pt>
    <dgm:pt modelId="{D60FD852-D0E9-481E-95C5-47F7EED56E80}">
      <dgm:prSet/>
      <dgm:spPr/>
      <dgm:t>
        <a:bodyPr/>
        <a:lstStyle/>
        <a:p>
          <a:r>
            <a:rPr lang="en-US"/>
            <a:t>1302.46 Family support services for health, nutrition, and mental health.</a:t>
          </a:r>
        </a:p>
      </dgm:t>
    </dgm:pt>
    <dgm:pt modelId="{8E668D14-7813-4491-B83F-448B46AF8BB9}" type="parTrans" cxnId="{FF92023E-AEDA-47E0-B863-B1EE41E56297}">
      <dgm:prSet/>
      <dgm:spPr/>
      <dgm:t>
        <a:bodyPr/>
        <a:lstStyle/>
        <a:p>
          <a:endParaRPr lang="en-US"/>
        </a:p>
      </dgm:t>
    </dgm:pt>
    <dgm:pt modelId="{F4EAE294-5EA1-482F-8698-8656E4C859A5}" type="sibTrans" cxnId="{FF92023E-AEDA-47E0-B863-B1EE41E56297}">
      <dgm:prSet/>
      <dgm:spPr/>
      <dgm:t>
        <a:bodyPr/>
        <a:lstStyle/>
        <a:p>
          <a:endParaRPr lang="en-US"/>
        </a:p>
      </dgm:t>
    </dgm:pt>
    <dgm:pt modelId="{3BCD120C-A71C-406D-8EEC-3D9B6EADEC33}">
      <dgm:prSet/>
      <dgm:spPr/>
      <dgm:t>
        <a:bodyPr/>
        <a:lstStyle/>
        <a:p>
          <a:r>
            <a:rPr lang="en-US"/>
            <a:t>(b) Opportunities. (1) Such collaboration must include opportunities for parents to:</a:t>
          </a:r>
        </a:p>
      </dgm:t>
    </dgm:pt>
    <dgm:pt modelId="{5120B430-1BFD-4612-AFE6-90E10B30CB45}" type="parTrans" cxnId="{EDDE952B-FA5D-4145-84F9-9FD7DA8423D4}">
      <dgm:prSet/>
      <dgm:spPr/>
      <dgm:t>
        <a:bodyPr/>
        <a:lstStyle/>
        <a:p>
          <a:endParaRPr lang="en-US"/>
        </a:p>
      </dgm:t>
    </dgm:pt>
    <dgm:pt modelId="{C4E07CAE-F948-405C-AAEF-3D4787384A38}" type="sibTrans" cxnId="{EDDE952B-FA5D-4145-84F9-9FD7DA8423D4}">
      <dgm:prSet/>
      <dgm:spPr/>
      <dgm:t>
        <a:bodyPr/>
        <a:lstStyle/>
        <a:p>
          <a:endParaRPr lang="en-US"/>
        </a:p>
      </dgm:t>
    </dgm:pt>
    <dgm:pt modelId="{A90DC349-58CB-455F-8FB8-3C9C759B98EB}">
      <dgm:prSet/>
      <dgm:spPr/>
      <dgm:t>
        <a:bodyPr/>
        <a:lstStyle/>
        <a:p>
          <a:r>
            <a:rPr lang="en-US"/>
            <a:t>(v) Learn about appropriate vehicle and pedestrian safety for keeping children safe.</a:t>
          </a:r>
        </a:p>
      </dgm:t>
    </dgm:pt>
    <dgm:pt modelId="{CA90C3C4-51CC-496C-B737-0FA6644E8623}" type="parTrans" cxnId="{06AB1DE6-550C-46C4-9709-DA8C13E16086}">
      <dgm:prSet/>
      <dgm:spPr/>
      <dgm:t>
        <a:bodyPr/>
        <a:lstStyle/>
        <a:p>
          <a:endParaRPr lang="en-US"/>
        </a:p>
      </dgm:t>
    </dgm:pt>
    <dgm:pt modelId="{56C75E95-013A-4756-8592-210312B7BF0D}" type="sibTrans" cxnId="{06AB1DE6-550C-46C4-9709-DA8C13E16086}">
      <dgm:prSet/>
      <dgm:spPr/>
      <dgm:t>
        <a:bodyPr/>
        <a:lstStyle/>
        <a:p>
          <a:endParaRPr lang="en-US"/>
        </a:p>
      </dgm:t>
    </dgm:pt>
    <dgm:pt modelId="{1556FA5A-C5EF-447E-BAEF-07FC4E9C9B42}">
      <dgm:prSet/>
      <dgm:spPr/>
      <dgm:t>
        <a:bodyPr/>
        <a:lstStyle/>
        <a:p>
          <a:r>
            <a:rPr lang="en-US"/>
            <a:t>Let’s explore some more pedestrian safety information and learn what our roles are related to supporting children and families with this important safety topic!</a:t>
          </a:r>
        </a:p>
      </dgm:t>
    </dgm:pt>
    <dgm:pt modelId="{C762BB4F-460B-45A4-AD46-8BDDF7CBB182}" type="parTrans" cxnId="{7ABCC7F4-D76A-4627-BE8D-6BD373141C99}">
      <dgm:prSet/>
      <dgm:spPr/>
      <dgm:t>
        <a:bodyPr/>
        <a:lstStyle/>
        <a:p>
          <a:endParaRPr lang="en-US"/>
        </a:p>
      </dgm:t>
    </dgm:pt>
    <dgm:pt modelId="{B52084BF-C5EE-4A45-AE42-93D563796CB2}" type="sibTrans" cxnId="{7ABCC7F4-D76A-4627-BE8D-6BD373141C99}">
      <dgm:prSet/>
      <dgm:spPr/>
      <dgm:t>
        <a:bodyPr/>
        <a:lstStyle/>
        <a:p>
          <a:endParaRPr lang="en-US"/>
        </a:p>
      </dgm:t>
    </dgm:pt>
    <dgm:pt modelId="{BA1068F8-9FF5-4B58-B868-75433B0EDDA9}" type="pres">
      <dgm:prSet presAssocID="{F86AB4AD-68CA-4F88-BD79-201B2808FD0E}" presName="Name0" presStyleCnt="0">
        <dgm:presLayoutVars>
          <dgm:dir/>
          <dgm:animLvl val="lvl"/>
          <dgm:resizeHandles val="exact"/>
        </dgm:presLayoutVars>
      </dgm:prSet>
      <dgm:spPr/>
    </dgm:pt>
    <dgm:pt modelId="{8D9FA94C-12D7-4287-B360-39FDA4906FA2}" type="pres">
      <dgm:prSet presAssocID="{1556FA5A-C5EF-447E-BAEF-07FC4E9C9B42}" presName="boxAndChildren" presStyleCnt="0"/>
      <dgm:spPr/>
    </dgm:pt>
    <dgm:pt modelId="{41C5F256-E06F-4E66-B3DD-8C1417E6EC56}" type="pres">
      <dgm:prSet presAssocID="{1556FA5A-C5EF-447E-BAEF-07FC4E9C9B42}" presName="parentTextBox" presStyleLbl="node1" presStyleIdx="0" presStyleCnt="4"/>
      <dgm:spPr/>
    </dgm:pt>
    <dgm:pt modelId="{E39B36C7-F882-4567-9BA5-823D6EDC0407}" type="pres">
      <dgm:prSet presAssocID="{F4EAE294-5EA1-482F-8698-8656E4C859A5}" presName="sp" presStyleCnt="0"/>
      <dgm:spPr/>
    </dgm:pt>
    <dgm:pt modelId="{722793FF-8DFF-425A-847C-345CF6602B30}" type="pres">
      <dgm:prSet presAssocID="{D60FD852-D0E9-481E-95C5-47F7EED56E80}" presName="arrowAndChildren" presStyleCnt="0"/>
      <dgm:spPr/>
    </dgm:pt>
    <dgm:pt modelId="{372B063E-E5F4-4EAA-9634-1C951F4302D8}" type="pres">
      <dgm:prSet presAssocID="{D60FD852-D0E9-481E-95C5-47F7EED56E80}" presName="parentTextArrow" presStyleLbl="node1" presStyleIdx="0" presStyleCnt="4"/>
      <dgm:spPr/>
    </dgm:pt>
    <dgm:pt modelId="{FC87BB93-1D5A-4CAC-A4EE-8D9E57579752}" type="pres">
      <dgm:prSet presAssocID="{D60FD852-D0E9-481E-95C5-47F7EED56E80}" presName="arrow" presStyleLbl="node1" presStyleIdx="1" presStyleCnt="4"/>
      <dgm:spPr/>
    </dgm:pt>
    <dgm:pt modelId="{A7CCBAB3-F97A-467B-A3DF-D2EC93FE5C17}" type="pres">
      <dgm:prSet presAssocID="{D60FD852-D0E9-481E-95C5-47F7EED56E80}" presName="descendantArrow" presStyleCnt="0"/>
      <dgm:spPr/>
    </dgm:pt>
    <dgm:pt modelId="{444D9DFB-3B68-4BD3-B12E-F5581DFF5B6C}" type="pres">
      <dgm:prSet presAssocID="{3BCD120C-A71C-406D-8EEC-3D9B6EADEC33}" presName="childTextArrow" presStyleLbl="fgAccFollowNode1" presStyleIdx="0" presStyleCnt="2">
        <dgm:presLayoutVars>
          <dgm:bulletEnabled val="1"/>
        </dgm:presLayoutVars>
      </dgm:prSet>
      <dgm:spPr/>
    </dgm:pt>
    <dgm:pt modelId="{92E3BF0A-E787-4910-8882-F0B1C4A8EFA7}" type="pres">
      <dgm:prSet presAssocID="{A90DC349-58CB-455F-8FB8-3C9C759B98EB}" presName="childTextArrow" presStyleLbl="fgAccFollowNode1" presStyleIdx="1" presStyleCnt="2">
        <dgm:presLayoutVars>
          <dgm:bulletEnabled val="1"/>
        </dgm:presLayoutVars>
      </dgm:prSet>
      <dgm:spPr/>
    </dgm:pt>
    <dgm:pt modelId="{1FEA7F56-5286-4020-9346-C85482533031}" type="pres">
      <dgm:prSet presAssocID="{EEE96C40-7D4B-4D38-A076-B4704D57A430}" presName="sp" presStyleCnt="0"/>
      <dgm:spPr/>
    </dgm:pt>
    <dgm:pt modelId="{02428536-8587-4F75-974A-40534F45EEC7}" type="pres">
      <dgm:prSet presAssocID="{B1D9DB2E-7225-4905-8A06-B0CEFF4AE054}" presName="arrowAndChildren" presStyleCnt="0"/>
      <dgm:spPr/>
    </dgm:pt>
    <dgm:pt modelId="{23C84937-8EE8-40A2-B9D3-154674AFD565}" type="pres">
      <dgm:prSet presAssocID="{B1D9DB2E-7225-4905-8A06-B0CEFF4AE054}" presName="parentTextArrow" presStyleLbl="node1" presStyleIdx="2" presStyleCnt="4"/>
      <dgm:spPr/>
    </dgm:pt>
    <dgm:pt modelId="{1E200D64-BCBF-4D96-A222-185FE8ABCC27}" type="pres">
      <dgm:prSet presAssocID="{0B4A0D5A-653A-485C-BCA0-817DAC22D41F}" presName="sp" presStyleCnt="0"/>
      <dgm:spPr/>
    </dgm:pt>
    <dgm:pt modelId="{F4188E24-8974-44D9-857C-2729BFD41677}" type="pres">
      <dgm:prSet presAssocID="{B1B9A0DE-46A9-4DEF-8E8E-984D3094862A}" presName="arrowAndChildren" presStyleCnt="0"/>
      <dgm:spPr/>
    </dgm:pt>
    <dgm:pt modelId="{CD2E9A3E-279B-4EF5-98D3-B8F590DB67F3}" type="pres">
      <dgm:prSet presAssocID="{B1B9A0DE-46A9-4DEF-8E8E-984D3094862A}" presName="parentTextArrow" presStyleLbl="node1" presStyleIdx="3" presStyleCnt="4"/>
      <dgm:spPr/>
    </dgm:pt>
  </dgm:ptLst>
  <dgm:cxnLst>
    <dgm:cxn modelId="{F944B512-0D56-4D11-8B51-19A080F1EB44}" type="presOf" srcId="{B1B9A0DE-46A9-4DEF-8E8E-984D3094862A}" destId="{CD2E9A3E-279B-4EF5-98D3-B8F590DB67F3}" srcOrd="0" destOrd="0" presId="urn:microsoft.com/office/officeart/2005/8/layout/process4"/>
    <dgm:cxn modelId="{C7C29129-7DF5-4F61-B964-F57F33F7FE7F}" type="presOf" srcId="{D60FD852-D0E9-481E-95C5-47F7EED56E80}" destId="{372B063E-E5F4-4EAA-9634-1C951F4302D8}" srcOrd="0" destOrd="0" presId="urn:microsoft.com/office/officeart/2005/8/layout/process4"/>
    <dgm:cxn modelId="{DB38BE2A-0844-484B-B05F-21D1F8759ACB}" srcId="{F86AB4AD-68CA-4F88-BD79-201B2808FD0E}" destId="{B1D9DB2E-7225-4905-8A06-B0CEFF4AE054}" srcOrd="1" destOrd="0" parTransId="{18555279-0D16-4A7F-B97A-62D64AAF05F5}" sibTransId="{EEE96C40-7D4B-4D38-A076-B4704D57A430}"/>
    <dgm:cxn modelId="{EDDE952B-FA5D-4145-84F9-9FD7DA8423D4}" srcId="{D60FD852-D0E9-481E-95C5-47F7EED56E80}" destId="{3BCD120C-A71C-406D-8EEC-3D9B6EADEC33}" srcOrd="0" destOrd="0" parTransId="{5120B430-1BFD-4612-AFE6-90E10B30CB45}" sibTransId="{C4E07CAE-F948-405C-AAEF-3D4787384A38}"/>
    <dgm:cxn modelId="{FF92023E-AEDA-47E0-B863-B1EE41E56297}" srcId="{F86AB4AD-68CA-4F88-BD79-201B2808FD0E}" destId="{D60FD852-D0E9-481E-95C5-47F7EED56E80}" srcOrd="2" destOrd="0" parTransId="{8E668D14-7813-4491-B83F-448B46AF8BB9}" sibTransId="{F4EAE294-5EA1-482F-8698-8656E4C859A5}"/>
    <dgm:cxn modelId="{E930256B-3696-4001-BEAA-378A1A941E3D}" type="presOf" srcId="{A90DC349-58CB-455F-8FB8-3C9C759B98EB}" destId="{92E3BF0A-E787-4910-8882-F0B1C4A8EFA7}" srcOrd="0" destOrd="0" presId="urn:microsoft.com/office/officeart/2005/8/layout/process4"/>
    <dgm:cxn modelId="{C5DA6D76-D209-4857-BE3D-5A2FC60E3C5D}" srcId="{F86AB4AD-68CA-4F88-BD79-201B2808FD0E}" destId="{B1B9A0DE-46A9-4DEF-8E8E-984D3094862A}" srcOrd="0" destOrd="0" parTransId="{D76F8D34-8519-40D9-B4EE-DC4FFAE1756B}" sibTransId="{0B4A0D5A-653A-485C-BCA0-817DAC22D41F}"/>
    <dgm:cxn modelId="{A88144A2-385D-4597-A825-04E946EB2E9B}" type="presOf" srcId="{F86AB4AD-68CA-4F88-BD79-201B2808FD0E}" destId="{BA1068F8-9FF5-4B58-B868-75433B0EDDA9}" srcOrd="0" destOrd="0" presId="urn:microsoft.com/office/officeart/2005/8/layout/process4"/>
    <dgm:cxn modelId="{78B35BBC-A6E0-48F5-B027-C7F5D8170014}" type="presOf" srcId="{3BCD120C-A71C-406D-8EEC-3D9B6EADEC33}" destId="{444D9DFB-3B68-4BD3-B12E-F5581DFF5B6C}" srcOrd="0" destOrd="0" presId="urn:microsoft.com/office/officeart/2005/8/layout/process4"/>
    <dgm:cxn modelId="{B231BDD2-9BD5-4B10-B179-F1CAD316C8DF}" type="presOf" srcId="{D60FD852-D0E9-481E-95C5-47F7EED56E80}" destId="{FC87BB93-1D5A-4CAC-A4EE-8D9E57579752}" srcOrd="1" destOrd="0" presId="urn:microsoft.com/office/officeart/2005/8/layout/process4"/>
    <dgm:cxn modelId="{06AB1DE6-550C-46C4-9709-DA8C13E16086}" srcId="{D60FD852-D0E9-481E-95C5-47F7EED56E80}" destId="{A90DC349-58CB-455F-8FB8-3C9C759B98EB}" srcOrd="1" destOrd="0" parTransId="{CA90C3C4-51CC-496C-B737-0FA6644E8623}" sibTransId="{56C75E95-013A-4756-8592-210312B7BF0D}"/>
    <dgm:cxn modelId="{7ABCC7F4-D76A-4627-BE8D-6BD373141C99}" srcId="{F86AB4AD-68CA-4F88-BD79-201B2808FD0E}" destId="{1556FA5A-C5EF-447E-BAEF-07FC4E9C9B42}" srcOrd="3" destOrd="0" parTransId="{C762BB4F-460B-45A4-AD46-8BDDF7CBB182}" sibTransId="{B52084BF-C5EE-4A45-AE42-93D563796CB2}"/>
    <dgm:cxn modelId="{16726EF9-72F3-4317-9852-A33EF649BF58}" type="presOf" srcId="{B1D9DB2E-7225-4905-8A06-B0CEFF4AE054}" destId="{23C84937-8EE8-40A2-B9D3-154674AFD565}" srcOrd="0" destOrd="0" presId="urn:microsoft.com/office/officeart/2005/8/layout/process4"/>
    <dgm:cxn modelId="{041987FF-E97F-4AFE-8755-4856FE4003A4}" type="presOf" srcId="{1556FA5A-C5EF-447E-BAEF-07FC4E9C9B42}" destId="{41C5F256-E06F-4E66-B3DD-8C1417E6EC56}" srcOrd="0" destOrd="0" presId="urn:microsoft.com/office/officeart/2005/8/layout/process4"/>
    <dgm:cxn modelId="{93198F82-FAE1-4C05-BCA5-6F19C2AAA098}" type="presParOf" srcId="{BA1068F8-9FF5-4B58-B868-75433B0EDDA9}" destId="{8D9FA94C-12D7-4287-B360-39FDA4906FA2}" srcOrd="0" destOrd="0" presId="urn:microsoft.com/office/officeart/2005/8/layout/process4"/>
    <dgm:cxn modelId="{6792E494-EE29-4A6A-B200-C0A92023A276}" type="presParOf" srcId="{8D9FA94C-12D7-4287-B360-39FDA4906FA2}" destId="{41C5F256-E06F-4E66-B3DD-8C1417E6EC56}" srcOrd="0" destOrd="0" presId="urn:microsoft.com/office/officeart/2005/8/layout/process4"/>
    <dgm:cxn modelId="{4E71E296-9E63-46B6-8B69-E918CE38D776}" type="presParOf" srcId="{BA1068F8-9FF5-4B58-B868-75433B0EDDA9}" destId="{E39B36C7-F882-4567-9BA5-823D6EDC0407}" srcOrd="1" destOrd="0" presId="urn:microsoft.com/office/officeart/2005/8/layout/process4"/>
    <dgm:cxn modelId="{38EAE562-78AF-49DA-8C46-5E5E2F43D7C2}" type="presParOf" srcId="{BA1068F8-9FF5-4B58-B868-75433B0EDDA9}" destId="{722793FF-8DFF-425A-847C-345CF6602B30}" srcOrd="2" destOrd="0" presId="urn:microsoft.com/office/officeart/2005/8/layout/process4"/>
    <dgm:cxn modelId="{5C6DD911-4402-43C9-940B-5EA3E08334CD}" type="presParOf" srcId="{722793FF-8DFF-425A-847C-345CF6602B30}" destId="{372B063E-E5F4-4EAA-9634-1C951F4302D8}" srcOrd="0" destOrd="0" presId="urn:microsoft.com/office/officeart/2005/8/layout/process4"/>
    <dgm:cxn modelId="{393E3D88-B4C7-4E76-A3A8-316715A274D2}" type="presParOf" srcId="{722793FF-8DFF-425A-847C-345CF6602B30}" destId="{FC87BB93-1D5A-4CAC-A4EE-8D9E57579752}" srcOrd="1" destOrd="0" presId="urn:microsoft.com/office/officeart/2005/8/layout/process4"/>
    <dgm:cxn modelId="{B1DF28D5-CA0C-4951-9F42-BA15A100D99C}" type="presParOf" srcId="{722793FF-8DFF-425A-847C-345CF6602B30}" destId="{A7CCBAB3-F97A-467B-A3DF-D2EC93FE5C17}" srcOrd="2" destOrd="0" presId="urn:microsoft.com/office/officeart/2005/8/layout/process4"/>
    <dgm:cxn modelId="{BB581FBD-857B-44E1-9BA4-A770BB6E16E1}" type="presParOf" srcId="{A7CCBAB3-F97A-467B-A3DF-D2EC93FE5C17}" destId="{444D9DFB-3B68-4BD3-B12E-F5581DFF5B6C}" srcOrd="0" destOrd="0" presId="urn:microsoft.com/office/officeart/2005/8/layout/process4"/>
    <dgm:cxn modelId="{88EF3918-1ECD-479C-81AD-7B2D8C71BBD0}" type="presParOf" srcId="{A7CCBAB3-F97A-467B-A3DF-D2EC93FE5C17}" destId="{92E3BF0A-E787-4910-8882-F0B1C4A8EFA7}" srcOrd="1" destOrd="0" presId="urn:microsoft.com/office/officeart/2005/8/layout/process4"/>
    <dgm:cxn modelId="{5D34B991-18D9-4156-9C4E-BBCFECCE85C9}" type="presParOf" srcId="{BA1068F8-9FF5-4B58-B868-75433B0EDDA9}" destId="{1FEA7F56-5286-4020-9346-C85482533031}" srcOrd="3" destOrd="0" presId="urn:microsoft.com/office/officeart/2005/8/layout/process4"/>
    <dgm:cxn modelId="{51FCD541-E458-4E51-A1AB-7A2420B49CAF}" type="presParOf" srcId="{BA1068F8-9FF5-4B58-B868-75433B0EDDA9}" destId="{02428536-8587-4F75-974A-40534F45EEC7}" srcOrd="4" destOrd="0" presId="urn:microsoft.com/office/officeart/2005/8/layout/process4"/>
    <dgm:cxn modelId="{BCBD465F-22A0-4AC0-96DF-CA67421F85FB}" type="presParOf" srcId="{02428536-8587-4F75-974A-40534F45EEC7}" destId="{23C84937-8EE8-40A2-B9D3-154674AFD565}" srcOrd="0" destOrd="0" presId="urn:microsoft.com/office/officeart/2005/8/layout/process4"/>
    <dgm:cxn modelId="{52C5DC7E-3644-4EB2-B90C-A2F73C8E6189}" type="presParOf" srcId="{BA1068F8-9FF5-4B58-B868-75433B0EDDA9}" destId="{1E200D64-BCBF-4D96-A222-185FE8ABCC27}" srcOrd="5" destOrd="0" presId="urn:microsoft.com/office/officeart/2005/8/layout/process4"/>
    <dgm:cxn modelId="{8B68F416-7D6E-478E-9352-FD56319A8A3A}" type="presParOf" srcId="{BA1068F8-9FF5-4B58-B868-75433B0EDDA9}" destId="{F4188E24-8974-44D9-857C-2729BFD41677}" srcOrd="6" destOrd="0" presId="urn:microsoft.com/office/officeart/2005/8/layout/process4"/>
    <dgm:cxn modelId="{3C62C186-87E1-48AF-ADD8-4EB9109D2C9B}" type="presParOf" srcId="{F4188E24-8974-44D9-857C-2729BFD41677}" destId="{CD2E9A3E-279B-4EF5-98D3-B8F590DB67F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72C037-7DE3-404A-AB41-435E553215C0}"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A54BC3DB-D186-4015-AF73-E1529ACEB745}">
      <dgm:prSet/>
      <dgm:spPr/>
      <dgm:t>
        <a:bodyPr/>
        <a:lstStyle/>
        <a:p>
          <a:r>
            <a:rPr lang="en-US"/>
            <a:t>81: A pedestrian was killed, on average, every 81 minutes in traffic crashes in 2020.</a:t>
          </a:r>
        </a:p>
      </dgm:t>
    </dgm:pt>
    <dgm:pt modelId="{D75EF302-A3B1-4C56-87B3-5C078E767D38}" type="parTrans" cxnId="{0C3613BD-FD22-4E80-850B-AAB5F3F2EB9B}">
      <dgm:prSet/>
      <dgm:spPr/>
      <dgm:t>
        <a:bodyPr/>
        <a:lstStyle/>
        <a:p>
          <a:endParaRPr lang="en-US"/>
        </a:p>
      </dgm:t>
    </dgm:pt>
    <dgm:pt modelId="{6CEFF4BA-03CF-4E5D-AF3E-A312BC225A73}" type="sibTrans" cxnId="{0C3613BD-FD22-4E80-850B-AAB5F3F2EB9B}">
      <dgm:prSet/>
      <dgm:spPr/>
      <dgm:t>
        <a:bodyPr/>
        <a:lstStyle/>
        <a:p>
          <a:endParaRPr lang="en-US"/>
        </a:p>
      </dgm:t>
    </dgm:pt>
    <dgm:pt modelId="{70C9C192-E50D-4E98-9FC7-2738A2B91779}">
      <dgm:prSet/>
      <dgm:spPr/>
      <dgm:t>
        <a:bodyPr/>
        <a:lstStyle/>
        <a:p>
          <a:r>
            <a:rPr lang="en-US"/>
            <a:t>Other statistics from 2020 include the following:</a:t>
          </a:r>
        </a:p>
      </dgm:t>
    </dgm:pt>
    <dgm:pt modelId="{D70DADA1-7D6E-4240-881C-C0475B038C7A}" type="parTrans" cxnId="{99A396AB-7A79-408B-9DB5-12D90E718E6C}">
      <dgm:prSet/>
      <dgm:spPr/>
      <dgm:t>
        <a:bodyPr/>
        <a:lstStyle/>
        <a:p>
          <a:endParaRPr lang="en-US"/>
        </a:p>
      </dgm:t>
    </dgm:pt>
    <dgm:pt modelId="{DC068F1A-29F5-4AFB-904C-8FF191B1264C}" type="sibTrans" cxnId="{99A396AB-7A79-408B-9DB5-12D90E718E6C}">
      <dgm:prSet/>
      <dgm:spPr/>
      <dgm:t>
        <a:bodyPr/>
        <a:lstStyle/>
        <a:p>
          <a:endParaRPr lang="en-US"/>
        </a:p>
      </dgm:t>
    </dgm:pt>
    <dgm:pt modelId="{06848FE5-F80A-4269-9A3D-4E1A44227E90}">
      <dgm:prSet/>
      <dgm:spPr/>
      <dgm:t>
        <a:bodyPr/>
        <a:lstStyle/>
        <a:p>
          <a:r>
            <a:rPr lang="en-US"/>
            <a:t>A pedestrian was injured every 10 minutes.</a:t>
          </a:r>
        </a:p>
      </dgm:t>
    </dgm:pt>
    <dgm:pt modelId="{CD2AA76C-FD51-4811-9187-2C3FD32AD8B2}" type="parTrans" cxnId="{F91FC191-7277-488F-9AB8-FC65D5A56532}">
      <dgm:prSet/>
      <dgm:spPr/>
      <dgm:t>
        <a:bodyPr/>
        <a:lstStyle/>
        <a:p>
          <a:endParaRPr lang="en-US"/>
        </a:p>
      </dgm:t>
    </dgm:pt>
    <dgm:pt modelId="{4C950C7F-88B9-471A-A369-97BD887832BE}" type="sibTrans" cxnId="{F91FC191-7277-488F-9AB8-FC65D5A56532}">
      <dgm:prSet/>
      <dgm:spPr/>
      <dgm:t>
        <a:bodyPr/>
        <a:lstStyle/>
        <a:p>
          <a:endParaRPr lang="en-US"/>
        </a:p>
      </dgm:t>
    </dgm:pt>
    <dgm:pt modelId="{A3317656-9DFC-4742-B967-6941DE6828BD}">
      <dgm:prSet/>
      <dgm:spPr/>
      <dgm:t>
        <a:bodyPr/>
        <a:lstStyle/>
        <a:p>
          <a:r>
            <a:rPr lang="en-US"/>
            <a:t>Pedestrian-related traffic crashes caused 6,516 deaths.</a:t>
          </a:r>
        </a:p>
      </dgm:t>
    </dgm:pt>
    <dgm:pt modelId="{FBE5152F-62DB-4C39-9402-8A49DDDCEE5B}" type="parTrans" cxnId="{B9E081E0-09E7-4D5F-BD14-59D69D5DE782}">
      <dgm:prSet/>
      <dgm:spPr/>
      <dgm:t>
        <a:bodyPr/>
        <a:lstStyle/>
        <a:p>
          <a:endParaRPr lang="en-US"/>
        </a:p>
      </dgm:t>
    </dgm:pt>
    <dgm:pt modelId="{B0C21C5B-A1B0-4B3C-BB76-22F5AE1AD97E}" type="sibTrans" cxnId="{B9E081E0-09E7-4D5F-BD14-59D69D5DE782}">
      <dgm:prSet/>
      <dgm:spPr/>
      <dgm:t>
        <a:bodyPr/>
        <a:lstStyle/>
        <a:p>
          <a:endParaRPr lang="en-US"/>
        </a:p>
      </dgm:t>
    </dgm:pt>
    <dgm:pt modelId="{4AE0AB70-FAF7-4678-970C-129E4222C490}">
      <dgm:prSet/>
      <dgm:spPr/>
      <dgm:t>
        <a:bodyPr/>
        <a:lstStyle/>
        <a:p>
          <a:r>
            <a:rPr lang="en-US"/>
            <a:t>54,769 pedestrians were injured.</a:t>
          </a:r>
        </a:p>
      </dgm:t>
    </dgm:pt>
    <dgm:pt modelId="{E0FE1616-DF5F-40CA-8E56-C34C6FA6F066}" type="parTrans" cxnId="{EE711E7D-08A7-43C8-9E28-98F232788800}">
      <dgm:prSet/>
      <dgm:spPr/>
      <dgm:t>
        <a:bodyPr/>
        <a:lstStyle/>
        <a:p>
          <a:endParaRPr lang="en-US"/>
        </a:p>
      </dgm:t>
    </dgm:pt>
    <dgm:pt modelId="{2C51ADC7-F489-49F1-AEAC-DF15693A638D}" type="sibTrans" cxnId="{EE711E7D-08A7-43C8-9E28-98F232788800}">
      <dgm:prSet/>
      <dgm:spPr/>
      <dgm:t>
        <a:bodyPr/>
        <a:lstStyle/>
        <a:p>
          <a:endParaRPr lang="en-US"/>
        </a:p>
      </dgm:t>
    </dgm:pt>
    <dgm:pt modelId="{6CBFCBBA-C4D5-4EB5-87C7-809D6A83B013}">
      <dgm:prSet/>
      <dgm:spPr/>
      <dgm:t>
        <a:bodyPr/>
        <a:lstStyle/>
        <a:p>
          <a:r>
            <a:rPr lang="en-US"/>
            <a:t>16% of the children 14 years and younger who were killed in traffic crashes were pedestrians.</a:t>
          </a:r>
        </a:p>
      </dgm:t>
    </dgm:pt>
    <dgm:pt modelId="{86BB54EA-AA65-4B11-BC0C-B839F3002A0B}" type="parTrans" cxnId="{D8DE4997-7E4C-4C46-A4C5-8E67779EDDB6}">
      <dgm:prSet/>
      <dgm:spPr/>
      <dgm:t>
        <a:bodyPr/>
        <a:lstStyle/>
        <a:p>
          <a:endParaRPr lang="en-US"/>
        </a:p>
      </dgm:t>
    </dgm:pt>
    <dgm:pt modelId="{F7D709A0-777D-43A4-8463-678AAD33E676}" type="sibTrans" cxnId="{D8DE4997-7E4C-4C46-A4C5-8E67779EDDB6}">
      <dgm:prSet/>
      <dgm:spPr/>
      <dgm:t>
        <a:bodyPr/>
        <a:lstStyle/>
        <a:p>
          <a:endParaRPr lang="en-US"/>
        </a:p>
      </dgm:t>
    </dgm:pt>
    <dgm:pt modelId="{898AA7BB-DDBB-437E-8981-41FE7E632181}" type="pres">
      <dgm:prSet presAssocID="{DD72C037-7DE3-404A-AB41-435E553215C0}" presName="Name0" presStyleCnt="0">
        <dgm:presLayoutVars>
          <dgm:dir/>
          <dgm:animLvl val="lvl"/>
          <dgm:resizeHandles val="exact"/>
        </dgm:presLayoutVars>
      </dgm:prSet>
      <dgm:spPr/>
    </dgm:pt>
    <dgm:pt modelId="{DEB23A1E-5B26-477F-AEF5-9AB61F56B107}" type="pres">
      <dgm:prSet presAssocID="{70C9C192-E50D-4E98-9FC7-2738A2B91779}" presName="boxAndChildren" presStyleCnt="0"/>
      <dgm:spPr/>
    </dgm:pt>
    <dgm:pt modelId="{4B34B816-556D-4B07-B8A8-5EA3D38DCD19}" type="pres">
      <dgm:prSet presAssocID="{70C9C192-E50D-4E98-9FC7-2738A2B91779}" presName="parentTextBox" presStyleLbl="node1" presStyleIdx="0" presStyleCnt="2"/>
      <dgm:spPr/>
    </dgm:pt>
    <dgm:pt modelId="{9E7FB5CF-BADA-4C97-9468-7361C0E60C82}" type="pres">
      <dgm:prSet presAssocID="{70C9C192-E50D-4E98-9FC7-2738A2B91779}" presName="entireBox" presStyleLbl="node1" presStyleIdx="0" presStyleCnt="2"/>
      <dgm:spPr/>
    </dgm:pt>
    <dgm:pt modelId="{0768E33D-1968-47C7-8C41-FC728C797837}" type="pres">
      <dgm:prSet presAssocID="{70C9C192-E50D-4E98-9FC7-2738A2B91779}" presName="descendantBox" presStyleCnt="0"/>
      <dgm:spPr/>
    </dgm:pt>
    <dgm:pt modelId="{71ACBE2E-B013-4E7A-8EEE-EF887EEA0AEF}" type="pres">
      <dgm:prSet presAssocID="{06848FE5-F80A-4269-9A3D-4E1A44227E90}" presName="childTextBox" presStyleLbl="fgAccFollowNode1" presStyleIdx="0" presStyleCnt="4">
        <dgm:presLayoutVars>
          <dgm:bulletEnabled val="1"/>
        </dgm:presLayoutVars>
      </dgm:prSet>
      <dgm:spPr/>
    </dgm:pt>
    <dgm:pt modelId="{FA7DC5A2-B6A7-4529-AE89-2FDE2C069136}" type="pres">
      <dgm:prSet presAssocID="{A3317656-9DFC-4742-B967-6941DE6828BD}" presName="childTextBox" presStyleLbl="fgAccFollowNode1" presStyleIdx="1" presStyleCnt="4">
        <dgm:presLayoutVars>
          <dgm:bulletEnabled val="1"/>
        </dgm:presLayoutVars>
      </dgm:prSet>
      <dgm:spPr/>
    </dgm:pt>
    <dgm:pt modelId="{3DA6C10E-7A6E-40B3-ACA8-C065DA2F5CA3}" type="pres">
      <dgm:prSet presAssocID="{4AE0AB70-FAF7-4678-970C-129E4222C490}" presName="childTextBox" presStyleLbl="fgAccFollowNode1" presStyleIdx="2" presStyleCnt="4">
        <dgm:presLayoutVars>
          <dgm:bulletEnabled val="1"/>
        </dgm:presLayoutVars>
      </dgm:prSet>
      <dgm:spPr/>
    </dgm:pt>
    <dgm:pt modelId="{5D5CE181-F5E9-4911-BE87-85CC06B4ACC7}" type="pres">
      <dgm:prSet presAssocID="{6CBFCBBA-C4D5-4EB5-87C7-809D6A83B013}" presName="childTextBox" presStyleLbl="fgAccFollowNode1" presStyleIdx="3" presStyleCnt="4">
        <dgm:presLayoutVars>
          <dgm:bulletEnabled val="1"/>
        </dgm:presLayoutVars>
      </dgm:prSet>
      <dgm:spPr/>
    </dgm:pt>
    <dgm:pt modelId="{1666D496-43F8-451D-839C-BB6A7D98FADF}" type="pres">
      <dgm:prSet presAssocID="{6CEFF4BA-03CF-4E5D-AF3E-A312BC225A73}" presName="sp" presStyleCnt="0"/>
      <dgm:spPr/>
    </dgm:pt>
    <dgm:pt modelId="{1E78E06F-25C5-4A28-B43D-E9CA7B0626C7}" type="pres">
      <dgm:prSet presAssocID="{A54BC3DB-D186-4015-AF73-E1529ACEB745}" presName="arrowAndChildren" presStyleCnt="0"/>
      <dgm:spPr/>
    </dgm:pt>
    <dgm:pt modelId="{1A3584E4-4FCF-4B39-9C01-32009A3BE813}" type="pres">
      <dgm:prSet presAssocID="{A54BC3DB-D186-4015-AF73-E1529ACEB745}" presName="parentTextArrow" presStyleLbl="node1" presStyleIdx="1" presStyleCnt="2"/>
      <dgm:spPr/>
    </dgm:pt>
  </dgm:ptLst>
  <dgm:cxnLst>
    <dgm:cxn modelId="{9E38560A-2A83-493A-9379-561AF96166DB}" type="presOf" srcId="{A3317656-9DFC-4742-B967-6941DE6828BD}" destId="{FA7DC5A2-B6A7-4529-AE89-2FDE2C069136}" srcOrd="0" destOrd="0" presId="urn:microsoft.com/office/officeart/2005/8/layout/process4"/>
    <dgm:cxn modelId="{102AF62E-9F90-4309-9141-1B093466CB6D}" type="presOf" srcId="{6CBFCBBA-C4D5-4EB5-87C7-809D6A83B013}" destId="{5D5CE181-F5E9-4911-BE87-85CC06B4ACC7}" srcOrd="0" destOrd="0" presId="urn:microsoft.com/office/officeart/2005/8/layout/process4"/>
    <dgm:cxn modelId="{5F8C927A-3E42-4249-8D76-A147A1DCEC21}" type="presOf" srcId="{4AE0AB70-FAF7-4678-970C-129E4222C490}" destId="{3DA6C10E-7A6E-40B3-ACA8-C065DA2F5CA3}" srcOrd="0" destOrd="0" presId="urn:microsoft.com/office/officeart/2005/8/layout/process4"/>
    <dgm:cxn modelId="{EE711E7D-08A7-43C8-9E28-98F232788800}" srcId="{70C9C192-E50D-4E98-9FC7-2738A2B91779}" destId="{4AE0AB70-FAF7-4678-970C-129E4222C490}" srcOrd="2" destOrd="0" parTransId="{E0FE1616-DF5F-40CA-8E56-C34C6FA6F066}" sibTransId="{2C51ADC7-F489-49F1-AEAC-DF15693A638D}"/>
    <dgm:cxn modelId="{4BFC3181-6C5D-4DD5-89EC-AB2E3AA6FFCC}" type="presOf" srcId="{A54BC3DB-D186-4015-AF73-E1529ACEB745}" destId="{1A3584E4-4FCF-4B39-9C01-32009A3BE813}" srcOrd="0" destOrd="0" presId="urn:microsoft.com/office/officeart/2005/8/layout/process4"/>
    <dgm:cxn modelId="{81363B90-05A2-49A6-8C23-C674978E8184}" type="presOf" srcId="{70C9C192-E50D-4E98-9FC7-2738A2B91779}" destId="{9E7FB5CF-BADA-4C97-9468-7361C0E60C82}" srcOrd="1" destOrd="0" presId="urn:microsoft.com/office/officeart/2005/8/layout/process4"/>
    <dgm:cxn modelId="{F91FC191-7277-488F-9AB8-FC65D5A56532}" srcId="{70C9C192-E50D-4E98-9FC7-2738A2B91779}" destId="{06848FE5-F80A-4269-9A3D-4E1A44227E90}" srcOrd="0" destOrd="0" parTransId="{CD2AA76C-FD51-4811-9187-2C3FD32AD8B2}" sibTransId="{4C950C7F-88B9-471A-A369-97BD887832BE}"/>
    <dgm:cxn modelId="{D8DE4997-7E4C-4C46-A4C5-8E67779EDDB6}" srcId="{70C9C192-E50D-4E98-9FC7-2738A2B91779}" destId="{6CBFCBBA-C4D5-4EB5-87C7-809D6A83B013}" srcOrd="3" destOrd="0" parTransId="{86BB54EA-AA65-4B11-BC0C-B839F3002A0B}" sibTransId="{F7D709A0-777D-43A4-8463-678AAD33E676}"/>
    <dgm:cxn modelId="{D4B11FA4-F65F-4DB1-B66F-D3723AE38D40}" type="presOf" srcId="{DD72C037-7DE3-404A-AB41-435E553215C0}" destId="{898AA7BB-DDBB-437E-8981-41FE7E632181}" srcOrd="0" destOrd="0" presId="urn:microsoft.com/office/officeart/2005/8/layout/process4"/>
    <dgm:cxn modelId="{99A396AB-7A79-408B-9DB5-12D90E718E6C}" srcId="{DD72C037-7DE3-404A-AB41-435E553215C0}" destId="{70C9C192-E50D-4E98-9FC7-2738A2B91779}" srcOrd="1" destOrd="0" parTransId="{D70DADA1-7D6E-4240-881C-C0475B038C7A}" sibTransId="{DC068F1A-29F5-4AFB-904C-8FF191B1264C}"/>
    <dgm:cxn modelId="{0C3613BD-FD22-4E80-850B-AAB5F3F2EB9B}" srcId="{DD72C037-7DE3-404A-AB41-435E553215C0}" destId="{A54BC3DB-D186-4015-AF73-E1529ACEB745}" srcOrd="0" destOrd="0" parTransId="{D75EF302-A3B1-4C56-87B3-5C078E767D38}" sibTransId="{6CEFF4BA-03CF-4E5D-AF3E-A312BC225A73}"/>
    <dgm:cxn modelId="{BA0C86BF-DF36-4CC0-BA0A-BD88E5EC7CF4}" type="presOf" srcId="{70C9C192-E50D-4E98-9FC7-2738A2B91779}" destId="{4B34B816-556D-4B07-B8A8-5EA3D38DCD19}" srcOrd="0" destOrd="0" presId="urn:microsoft.com/office/officeart/2005/8/layout/process4"/>
    <dgm:cxn modelId="{421B69E0-4C13-406D-AD9C-B93346581949}" type="presOf" srcId="{06848FE5-F80A-4269-9A3D-4E1A44227E90}" destId="{71ACBE2E-B013-4E7A-8EEE-EF887EEA0AEF}" srcOrd="0" destOrd="0" presId="urn:microsoft.com/office/officeart/2005/8/layout/process4"/>
    <dgm:cxn modelId="{B9E081E0-09E7-4D5F-BD14-59D69D5DE782}" srcId="{70C9C192-E50D-4E98-9FC7-2738A2B91779}" destId="{A3317656-9DFC-4742-B967-6941DE6828BD}" srcOrd="1" destOrd="0" parTransId="{FBE5152F-62DB-4C39-9402-8A49DDDCEE5B}" sibTransId="{B0C21C5B-A1B0-4B3C-BB76-22F5AE1AD97E}"/>
    <dgm:cxn modelId="{49E737AC-2668-4804-955C-BB398AD20383}" type="presParOf" srcId="{898AA7BB-DDBB-437E-8981-41FE7E632181}" destId="{DEB23A1E-5B26-477F-AEF5-9AB61F56B107}" srcOrd="0" destOrd="0" presId="urn:microsoft.com/office/officeart/2005/8/layout/process4"/>
    <dgm:cxn modelId="{EEB66C35-A85C-4E98-85AB-27D3C64A5397}" type="presParOf" srcId="{DEB23A1E-5B26-477F-AEF5-9AB61F56B107}" destId="{4B34B816-556D-4B07-B8A8-5EA3D38DCD19}" srcOrd="0" destOrd="0" presId="urn:microsoft.com/office/officeart/2005/8/layout/process4"/>
    <dgm:cxn modelId="{CB7147BC-1D2A-4EBC-B276-2D089D5A9645}" type="presParOf" srcId="{DEB23A1E-5B26-477F-AEF5-9AB61F56B107}" destId="{9E7FB5CF-BADA-4C97-9468-7361C0E60C82}" srcOrd="1" destOrd="0" presId="urn:microsoft.com/office/officeart/2005/8/layout/process4"/>
    <dgm:cxn modelId="{7B8624A3-1787-44E5-85BA-BE7CD24E3FD1}" type="presParOf" srcId="{DEB23A1E-5B26-477F-AEF5-9AB61F56B107}" destId="{0768E33D-1968-47C7-8C41-FC728C797837}" srcOrd="2" destOrd="0" presId="urn:microsoft.com/office/officeart/2005/8/layout/process4"/>
    <dgm:cxn modelId="{56BFE3E9-55D3-4A2D-989C-9467587CC83A}" type="presParOf" srcId="{0768E33D-1968-47C7-8C41-FC728C797837}" destId="{71ACBE2E-B013-4E7A-8EEE-EF887EEA0AEF}" srcOrd="0" destOrd="0" presId="urn:microsoft.com/office/officeart/2005/8/layout/process4"/>
    <dgm:cxn modelId="{B3E3CAFF-785C-41D6-8E8B-F179086C0B19}" type="presParOf" srcId="{0768E33D-1968-47C7-8C41-FC728C797837}" destId="{FA7DC5A2-B6A7-4529-AE89-2FDE2C069136}" srcOrd="1" destOrd="0" presId="urn:microsoft.com/office/officeart/2005/8/layout/process4"/>
    <dgm:cxn modelId="{FA4CDBA5-1A78-4BEF-BF7E-BA68A85B0AB8}" type="presParOf" srcId="{0768E33D-1968-47C7-8C41-FC728C797837}" destId="{3DA6C10E-7A6E-40B3-ACA8-C065DA2F5CA3}" srcOrd="2" destOrd="0" presId="urn:microsoft.com/office/officeart/2005/8/layout/process4"/>
    <dgm:cxn modelId="{8D3AFAB3-2343-4578-A92D-A5599454CA76}" type="presParOf" srcId="{0768E33D-1968-47C7-8C41-FC728C797837}" destId="{5D5CE181-F5E9-4911-BE87-85CC06B4ACC7}" srcOrd="3" destOrd="0" presId="urn:microsoft.com/office/officeart/2005/8/layout/process4"/>
    <dgm:cxn modelId="{9A6AEC84-2795-40F6-A020-1FCAC448644F}" type="presParOf" srcId="{898AA7BB-DDBB-437E-8981-41FE7E632181}" destId="{1666D496-43F8-451D-839C-BB6A7D98FADF}" srcOrd="1" destOrd="0" presId="urn:microsoft.com/office/officeart/2005/8/layout/process4"/>
    <dgm:cxn modelId="{D9C02E15-0730-46C4-9503-06071764AD2A}" type="presParOf" srcId="{898AA7BB-DDBB-437E-8981-41FE7E632181}" destId="{1E78E06F-25C5-4A28-B43D-E9CA7B0626C7}" srcOrd="2" destOrd="0" presId="urn:microsoft.com/office/officeart/2005/8/layout/process4"/>
    <dgm:cxn modelId="{F2430F84-61D5-48FE-A8AE-6673EF539B65}" type="presParOf" srcId="{1E78E06F-25C5-4A28-B43D-E9CA7B0626C7}" destId="{1A3584E4-4FCF-4B39-9C01-32009A3BE81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E2B210B-C8D8-4885-95A6-A88FC4625E96}"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5C65381-148E-413E-9077-E0CD750FEBC1}">
      <dgm:prSet/>
      <dgm:spPr/>
      <dgm:t>
        <a:bodyPr/>
        <a:lstStyle/>
        <a:p>
          <a:r>
            <a:rPr lang="en-US"/>
            <a:t>Growth and Development Key Points</a:t>
          </a:r>
        </a:p>
      </dgm:t>
    </dgm:pt>
    <dgm:pt modelId="{533111C7-2584-4A51-8A96-DEFB435F1134}" type="parTrans" cxnId="{2BACAADB-2EAE-434D-9884-994345241D98}">
      <dgm:prSet/>
      <dgm:spPr/>
      <dgm:t>
        <a:bodyPr/>
        <a:lstStyle/>
        <a:p>
          <a:endParaRPr lang="en-US"/>
        </a:p>
      </dgm:t>
    </dgm:pt>
    <dgm:pt modelId="{FFDE67A1-DAB5-42A6-9DC1-527B97134AB0}" type="sibTrans" cxnId="{2BACAADB-2EAE-434D-9884-994345241D98}">
      <dgm:prSet/>
      <dgm:spPr/>
      <dgm:t>
        <a:bodyPr/>
        <a:lstStyle/>
        <a:p>
          <a:endParaRPr lang="en-US"/>
        </a:p>
      </dgm:t>
    </dgm:pt>
    <dgm:pt modelId="{6A7725A5-707D-498D-BEFC-11F866C9B7A6}">
      <dgm:prSet/>
      <dgm:spPr/>
      <dgm:t>
        <a:bodyPr/>
        <a:lstStyle/>
        <a:p>
          <a:r>
            <a:rPr lang="en-US"/>
            <a:t>Children need to be able to choose the safest places to walk.</a:t>
          </a:r>
        </a:p>
      </dgm:t>
    </dgm:pt>
    <dgm:pt modelId="{1808B29C-B66C-470A-8785-F29DE3330B74}" type="parTrans" cxnId="{F6869239-8322-43F4-8CF8-93355072FA90}">
      <dgm:prSet/>
      <dgm:spPr/>
      <dgm:t>
        <a:bodyPr/>
        <a:lstStyle/>
        <a:p>
          <a:endParaRPr lang="en-US"/>
        </a:p>
      </dgm:t>
    </dgm:pt>
    <dgm:pt modelId="{BC261A14-26EC-48F5-BDA1-985CB8FBC422}" type="sibTrans" cxnId="{F6869239-8322-43F4-8CF8-93355072FA90}">
      <dgm:prSet/>
      <dgm:spPr/>
      <dgm:t>
        <a:bodyPr/>
        <a:lstStyle/>
        <a:p>
          <a:endParaRPr lang="en-US"/>
        </a:p>
      </dgm:t>
    </dgm:pt>
    <dgm:pt modelId="{673A1107-2455-425A-8007-DC50CFF13F34}">
      <dgm:prSet/>
      <dgm:spPr/>
      <dgm:t>
        <a:bodyPr/>
        <a:lstStyle/>
        <a:p>
          <a:r>
            <a:rPr lang="en-US"/>
            <a:t>Children need to learn where to cross streets and how to cross safely.</a:t>
          </a:r>
        </a:p>
      </dgm:t>
    </dgm:pt>
    <dgm:pt modelId="{0E2A9A79-D2A4-4032-A52D-2FC63F06837F}" type="parTrans" cxnId="{F2067360-583A-4B95-964C-A1944429C0EA}">
      <dgm:prSet/>
      <dgm:spPr/>
      <dgm:t>
        <a:bodyPr/>
        <a:lstStyle/>
        <a:p>
          <a:endParaRPr lang="en-US"/>
        </a:p>
      </dgm:t>
    </dgm:pt>
    <dgm:pt modelId="{C7060BC4-62BD-4617-953E-BF1B2831AA63}" type="sibTrans" cxnId="{F2067360-583A-4B95-964C-A1944429C0EA}">
      <dgm:prSet/>
      <dgm:spPr/>
      <dgm:t>
        <a:bodyPr/>
        <a:lstStyle/>
        <a:p>
          <a:endParaRPr lang="en-US"/>
        </a:p>
      </dgm:t>
    </dgm:pt>
    <dgm:pt modelId="{A691BBFE-A497-4D8B-B557-FFE2AFA2016E}">
      <dgm:prSet/>
      <dgm:spPr/>
      <dgm:t>
        <a:bodyPr/>
        <a:lstStyle/>
        <a:p>
          <a:r>
            <a:rPr lang="en-US"/>
            <a:t>Children will demonstrate these skills some of the time, so continued practice is needed.</a:t>
          </a:r>
        </a:p>
      </dgm:t>
    </dgm:pt>
    <dgm:pt modelId="{D14FD800-9928-45BF-A5F6-7EC687F21B71}" type="parTrans" cxnId="{4EFBC9B4-B1AC-4E05-89D9-29FBEB7398FC}">
      <dgm:prSet/>
      <dgm:spPr/>
      <dgm:t>
        <a:bodyPr/>
        <a:lstStyle/>
        <a:p>
          <a:endParaRPr lang="en-US"/>
        </a:p>
      </dgm:t>
    </dgm:pt>
    <dgm:pt modelId="{CCAD439A-3250-469F-B006-044260F4FA55}" type="sibTrans" cxnId="{4EFBC9B4-B1AC-4E05-89D9-29FBEB7398FC}">
      <dgm:prSet/>
      <dgm:spPr/>
      <dgm:t>
        <a:bodyPr/>
        <a:lstStyle/>
        <a:p>
          <a:endParaRPr lang="en-US"/>
        </a:p>
      </dgm:t>
    </dgm:pt>
    <dgm:pt modelId="{BE4433F1-B7BC-47D5-A99B-D44E5343B525}">
      <dgm:prSet/>
      <dgm:spPr/>
      <dgm:t>
        <a:bodyPr/>
        <a:lstStyle/>
        <a:p>
          <a:r>
            <a:rPr lang="en-US"/>
            <a:t>Attention and concentration skills are essential for safe walking and develop as children mature.</a:t>
          </a:r>
        </a:p>
      </dgm:t>
    </dgm:pt>
    <dgm:pt modelId="{B45A0B41-34A7-4601-8F71-69B390AA9AA6}" type="parTrans" cxnId="{C435E3AA-EDE7-4D07-9ADD-C4246144F29E}">
      <dgm:prSet/>
      <dgm:spPr/>
      <dgm:t>
        <a:bodyPr/>
        <a:lstStyle/>
        <a:p>
          <a:endParaRPr lang="en-US"/>
        </a:p>
      </dgm:t>
    </dgm:pt>
    <dgm:pt modelId="{211D6C5B-67E1-4DB6-97FF-987F67F1FFB0}" type="sibTrans" cxnId="{C435E3AA-EDE7-4D07-9ADD-C4246144F29E}">
      <dgm:prSet/>
      <dgm:spPr/>
      <dgm:t>
        <a:bodyPr/>
        <a:lstStyle/>
        <a:p>
          <a:endParaRPr lang="en-US"/>
        </a:p>
      </dgm:t>
    </dgm:pt>
    <dgm:pt modelId="{CCBA597D-0C16-4159-A03F-16C119DEFD15}">
      <dgm:prSet/>
      <dgm:spPr/>
      <dgm:t>
        <a:bodyPr/>
        <a:lstStyle/>
        <a:p>
          <a:r>
            <a:rPr lang="en-US"/>
            <a:t>Children: 4 to 6 years old</a:t>
          </a:r>
        </a:p>
      </dgm:t>
    </dgm:pt>
    <dgm:pt modelId="{DA01CD1D-ADC0-436F-838C-1BC629FCF82A}" type="parTrans" cxnId="{6BA530F7-5D72-4073-B9DE-5168A68DBABB}">
      <dgm:prSet/>
      <dgm:spPr/>
      <dgm:t>
        <a:bodyPr/>
        <a:lstStyle/>
        <a:p>
          <a:endParaRPr lang="en-US"/>
        </a:p>
      </dgm:t>
    </dgm:pt>
    <dgm:pt modelId="{A24C6776-350E-4556-AB5D-16993E6A3CBE}" type="sibTrans" cxnId="{6BA530F7-5D72-4073-B9DE-5168A68DBABB}">
      <dgm:prSet/>
      <dgm:spPr/>
      <dgm:t>
        <a:bodyPr/>
        <a:lstStyle/>
        <a:p>
          <a:endParaRPr lang="en-US"/>
        </a:p>
      </dgm:t>
    </dgm:pt>
    <dgm:pt modelId="{94D6B563-5960-4E21-9B58-37682BEB2049}">
      <dgm:prSet/>
      <dgm:spPr/>
      <dgm:t>
        <a:bodyPr/>
        <a:lstStyle/>
        <a:p>
          <a:r>
            <a:rPr lang="en-US"/>
            <a:t>Need supervision</a:t>
          </a:r>
        </a:p>
      </dgm:t>
    </dgm:pt>
    <dgm:pt modelId="{C18ABECC-2E8C-4197-9D3D-6667E4CF0C09}" type="parTrans" cxnId="{24F8A272-F0B7-49AF-94E2-0CDCC455DB15}">
      <dgm:prSet/>
      <dgm:spPr/>
      <dgm:t>
        <a:bodyPr/>
        <a:lstStyle/>
        <a:p>
          <a:endParaRPr lang="en-US"/>
        </a:p>
      </dgm:t>
    </dgm:pt>
    <dgm:pt modelId="{AF86E85E-B9B9-48F0-86B8-B50F62DBC8C7}" type="sibTrans" cxnId="{24F8A272-F0B7-49AF-94E2-0CDCC455DB15}">
      <dgm:prSet/>
      <dgm:spPr/>
      <dgm:t>
        <a:bodyPr/>
        <a:lstStyle/>
        <a:p>
          <a:endParaRPr lang="en-US"/>
        </a:p>
      </dgm:t>
    </dgm:pt>
    <dgm:pt modelId="{415C3B1D-C594-48FE-B64B-956C3287483B}">
      <dgm:prSet/>
      <dgm:spPr/>
      <dgm:t>
        <a:bodyPr/>
        <a:lstStyle/>
        <a:p>
          <a:r>
            <a:rPr lang="en-US"/>
            <a:t>Are ready to practice the basics</a:t>
          </a:r>
        </a:p>
      </dgm:t>
    </dgm:pt>
    <dgm:pt modelId="{42368138-DDB2-4B1C-9B35-A9117F7BDEB0}" type="parTrans" cxnId="{9931A4AE-929C-42BA-BA84-6EB2A56EBDC7}">
      <dgm:prSet/>
      <dgm:spPr/>
      <dgm:t>
        <a:bodyPr/>
        <a:lstStyle/>
        <a:p>
          <a:endParaRPr lang="en-US"/>
        </a:p>
      </dgm:t>
    </dgm:pt>
    <dgm:pt modelId="{1DADAEC2-163C-48B7-A5DD-9A6CF8C7515D}" type="sibTrans" cxnId="{9931A4AE-929C-42BA-BA84-6EB2A56EBDC7}">
      <dgm:prSet/>
      <dgm:spPr/>
      <dgm:t>
        <a:bodyPr/>
        <a:lstStyle/>
        <a:p>
          <a:endParaRPr lang="en-US"/>
        </a:p>
      </dgm:t>
    </dgm:pt>
    <dgm:pt modelId="{9D5FC725-DFFD-4B49-8872-1CD1FEC379A5}">
      <dgm:prSet/>
      <dgm:spPr/>
      <dgm:t>
        <a:bodyPr/>
        <a:lstStyle/>
        <a:p>
          <a:r>
            <a:rPr lang="en-US"/>
            <a:t>May do the unexpected</a:t>
          </a:r>
        </a:p>
      </dgm:t>
    </dgm:pt>
    <dgm:pt modelId="{164F930F-6662-4881-A0DB-9EDE2971115C}" type="parTrans" cxnId="{DBB43963-CDB0-4422-B718-E541E07FFF33}">
      <dgm:prSet/>
      <dgm:spPr/>
      <dgm:t>
        <a:bodyPr/>
        <a:lstStyle/>
        <a:p>
          <a:endParaRPr lang="en-US"/>
        </a:p>
      </dgm:t>
    </dgm:pt>
    <dgm:pt modelId="{BE6A8741-1708-4A27-85AE-9BE6DCA11826}" type="sibTrans" cxnId="{DBB43963-CDB0-4422-B718-E541E07FFF33}">
      <dgm:prSet/>
      <dgm:spPr/>
      <dgm:t>
        <a:bodyPr/>
        <a:lstStyle/>
        <a:p>
          <a:endParaRPr lang="en-US"/>
        </a:p>
      </dgm:t>
    </dgm:pt>
    <dgm:pt modelId="{F4248A9D-3F0B-4923-B824-91F15F9A3BE6}">
      <dgm:prSet/>
      <dgm:spPr/>
      <dgm:t>
        <a:bodyPr/>
        <a:lstStyle/>
        <a:p>
          <a:r>
            <a:rPr lang="en-US"/>
            <a:t>Need adults to model safe walking behavior</a:t>
          </a:r>
        </a:p>
      </dgm:t>
    </dgm:pt>
    <dgm:pt modelId="{3FA2AC0A-7705-4DEA-AD98-EAB737F61BD1}" type="parTrans" cxnId="{657D625F-4433-4D8A-ACFD-AC470133BB59}">
      <dgm:prSet/>
      <dgm:spPr/>
      <dgm:t>
        <a:bodyPr/>
        <a:lstStyle/>
        <a:p>
          <a:endParaRPr lang="en-US"/>
        </a:p>
      </dgm:t>
    </dgm:pt>
    <dgm:pt modelId="{AEEBB083-A614-4FEC-883B-B4FB0D5DC7A1}" type="sibTrans" cxnId="{657D625F-4433-4D8A-ACFD-AC470133BB59}">
      <dgm:prSet/>
      <dgm:spPr/>
      <dgm:t>
        <a:bodyPr/>
        <a:lstStyle/>
        <a:p>
          <a:endParaRPr lang="en-US"/>
        </a:p>
      </dgm:t>
    </dgm:pt>
    <dgm:pt modelId="{50C56363-43D0-4B23-8DAF-99FD7BBD35EE}" type="pres">
      <dgm:prSet presAssocID="{9E2B210B-C8D8-4885-95A6-A88FC4625E96}" presName="linear" presStyleCnt="0">
        <dgm:presLayoutVars>
          <dgm:dir/>
          <dgm:animLvl val="lvl"/>
          <dgm:resizeHandles val="exact"/>
        </dgm:presLayoutVars>
      </dgm:prSet>
      <dgm:spPr/>
    </dgm:pt>
    <dgm:pt modelId="{B6AE713C-346E-47CE-B187-CB8A7E9079E6}" type="pres">
      <dgm:prSet presAssocID="{E5C65381-148E-413E-9077-E0CD750FEBC1}" presName="parentLin" presStyleCnt="0"/>
      <dgm:spPr/>
    </dgm:pt>
    <dgm:pt modelId="{C17063FA-4A53-40DE-B65B-D7E612B4F0CC}" type="pres">
      <dgm:prSet presAssocID="{E5C65381-148E-413E-9077-E0CD750FEBC1}" presName="parentLeftMargin" presStyleLbl="node1" presStyleIdx="0" presStyleCnt="2"/>
      <dgm:spPr/>
    </dgm:pt>
    <dgm:pt modelId="{8EBAD6F8-CB95-4C2A-97DF-2DAF594594C2}" type="pres">
      <dgm:prSet presAssocID="{E5C65381-148E-413E-9077-E0CD750FEBC1}" presName="parentText" presStyleLbl="node1" presStyleIdx="0" presStyleCnt="2">
        <dgm:presLayoutVars>
          <dgm:chMax val="0"/>
          <dgm:bulletEnabled val="1"/>
        </dgm:presLayoutVars>
      </dgm:prSet>
      <dgm:spPr/>
    </dgm:pt>
    <dgm:pt modelId="{9855D183-7ED8-450D-89F6-5791B6D3081F}" type="pres">
      <dgm:prSet presAssocID="{E5C65381-148E-413E-9077-E0CD750FEBC1}" presName="negativeSpace" presStyleCnt="0"/>
      <dgm:spPr/>
    </dgm:pt>
    <dgm:pt modelId="{A6B3C999-FFB2-49E9-9BC7-60487904F746}" type="pres">
      <dgm:prSet presAssocID="{E5C65381-148E-413E-9077-E0CD750FEBC1}" presName="childText" presStyleLbl="conFgAcc1" presStyleIdx="0" presStyleCnt="2">
        <dgm:presLayoutVars>
          <dgm:bulletEnabled val="1"/>
        </dgm:presLayoutVars>
      </dgm:prSet>
      <dgm:spPr/>
    </dgm:pt>
    <dgm:pt modelId="{41DBB6C0-6CE4-4991-8362-E095FE0EC17E}" type="pres">
      <dgm:prSet presAssocID="{FFDE67A1-DAB5-42A6-9DC1-527B97134AB0}" presName="spaceBetweenRectangles" presStyleCnt="0"/>
      <dgm:spPr/>
    </dgm:pt>
    <dgm:pt modelId="{090C701E-C292-497A-B8D5-EEB49BC08E10}" type="pres">
      <dgm:prSet presAssocID="{CCBA597D-0C16-4159-A03F-16C119DEFD15}" presName="parentLin" presStyleCnt="0"/>
      <dgm:spPr/>
    </dgm:pt>
    <dgm:pt modelId="{603C852A-3C15-4245-A356-03FD84F1BE6D}" type="pres">
      <dgm:prSet presAssocID="{CCBA597D-0C16-4159-A03F-16C119DEFD15}" presName="parentLeftMargin" presStyleLbl="node1" presStyleIdx="0" presStyleCnt="2"/>
      <dgm:spPr/>
    </dgm:pt>
    <dgm:pt modelId="{E45ED305-D935-4CF4-ADC9-7F02EE607CB4}" type="pres">
      <dgm:prSet presAssocID="{CCBA597D-0C16-4159-A03F-16C119DEFD15}" presName="parentText" presStyleLbl="node1" presStyleIdx="1" presStyleCnt="2">
        <dgm:presLayoutVars>
          <dgm:chMax val="0"/>
          <dgm:bulletEnabled val="1"/>
        </dgm:presLayoutVars>
      </dgm:prSet>
      <dgm:spPr/>
    </dgm:pt>
    <dgm:pt modelId="{41FB16BF-CCD7-4D65-BA74-2A54EF01C0C2}" type="pres">
      <dgm:prSet presAssocID="{CCBA597D-0C16-4159-A03F-16C119DEFD15}" presName="negativeSpace" presStyleCnt="0"/>
      <dgm:spPr/>
    </dgm:pt>
    <dgm:pt modelId="{7019D341-D4BC-40E5-9F96-16506B7C8A23}" type="pres">
      <dgm:prSet presAssocID="{CCBA597D-0C16-4159-A03F-16C119DEFD15}" presName="childText" presStyleLbl="conFgAcc1" presStyleIdx="1" presStyleCnt="2">
        <dgm:presLayoutVars>
          <dgm:bulletEnabled val="1"/>
        </dgm:presLayoutVars>
      </dgm:prSet>
      <dgm:spPr/>
    </dgm:pt>
  </dgm:ptLst>
  <dgm:cxnLst>
    <dgm:cxn modelId="{2C8B521E-EB27-484F-B8B4-D624E8372B69}" type="presOf" srcId="{CCBA597D-0C16-4159-A03F-16C119DEFD15}" destId="{E45ED305-D935-4CF4-ADC9-7F02EE607CB4}" srcOrd="1" destOrd="0" presId="urn:microsoft.com/office/officeart/2005/8/layout/list1"/>
    <dgm:cxn modelId="{DFD01732-42E0-411E-87CF-506DB58AF214}" type="presOf" srcId="{9E2B210B-C8D8-4885-95A6-A88FC4625E96}" destId="{50C56363-43D0-4B23-8DAF-99FD7BBD35EE}" srcOrd="0" destOrd="0" presId="urn:microsoft.com/office/officeart/2005/8/layout/list1"/>
    <dgm:cxn modelId="{F6869239-8322-43F4-8CF8-93355072FA90}" srcId="{E5C65381-148E-413E-9077-E0CD750FEBC1}" destId="{6A7725A5-707D-498D-BEFC-11F866C9B7A6}" srcOrd="0" destOrd="0" parTransId="{1808B29C-B66C-470A-8785-F29DE3330B74}" sibTransId="{BC261A14-26EC-48F5-BDA1-985CB8FBC422}"/>
    <dgm:cxn modelId="{657D625F-4433-4D8A-ACFD-AC470133BB59}" srcId="{CCBA597D-0C16-4159-A03F-16C119DEFD15}" destId="{F4248A9D-3F0B-4923-B824-91F15F9A3BE6}" srcOrd="3" destOrd="0" parTransId="{3FA2AC0A-7705-4DEA-AD98-EAB737F61BD1}" sibTransId="{AEEBB083-A614-4FEC-883B-B4FB0D5DC7A1}"/>
    <dgm:cxn modelId="{F2067360-583A-4B95-964C-A1944429C0EA}" srcId="{E5C65381-148E-413E-9077-E0CD750FEBC1}" destId="{673A1107-2455-425A-8007-DC50CFF13F34}" srcOrd="1" destOrd="0" parTransId="{0E2A9A79-D2A4-4032-A52D-2FC63F06837F}" sibTransId="{C7060BC4-62BD-4617-953E-BF1B2831AA63}"/>
    <dgm:cxn modelId="{DBB43963-CDB0-4422-B718-E541E07FFF33}" srcId="{CCBA597D-0C16-4159-A03F-16C119DEFD15}" destId="{9D5FC725-DFFD-4B49-8872-1CD1FEC379A5}" srcOrd="2" destOrd="0" parTransId="{164F930F-6662-4881-A0DB-9EDE2971115C}" sibTransId="{BE6A8741-1708-4A27-85AE-9BE6DCA11826}"/>
    <dgm:cxn modelId="{CAD2EA64-F840-498E-B4DA-C8F70BAE5D3D}" type="presOf" srcId="{BE4433F1-B7BC-47D5-A99B-D44E5343B525}" destId="{A6B3C999-FFB2-49E9-9BC7-60487904F746}" srcOrd="0" destOrd="3" presId="urn:microsoft.com/office/officeart/2005/8/layout/list1"/>
    <dgm:cxn modelId="{25A8DC6A-FDA4-47D1-B38B-9CBEF3D141B5}" type="presOf" srcId="{CCBA597D-0C16-4159-A03F-16C119DEFD15}" destId="{603C852A-3C15-4245-A356-03FD84F1BE6D}" srcOrd="0" destOrd="0" presId="urn:microsoft.com/office/officeart/2005/8/layout/list1"/>
    <dgm:cxn modelId="{24F8A272-F0B7-49AF-94E2-0CDCC455DB15}" srcId="{CCBA597D-0C16-4159-A03F-16C119DEFD15}" destId="{94D6B563-5960-4E21-9B58-37682BEB2049}" srcOrd="0" destOrd="0" parTransId="{C18ABECC-2E8C-4197-9D3D-6667E4CF0C09}" sibTransId="{AF86E85E-B9B9-48F0-86B8-B50F62DBC8C7}"/>
    <dgm:cxn modelId="{7667CA55-7A8B-45CE-AF2B-D27CA55C1994}" type="presOf" srcId="{415C3B1D-C594-48FE-B64B-956C3287483B}" destId="{7019D341-D4BC-40E5-9F96-16506B7C8A23}" srcOrd="0" destOrd="1" presId="urn:microsoft.com/office/officeart/2005/8/layout/list1"/>
    <dgm:cxn modelId="{04654258-8066-482E-BA24-7DD6AACE06B5}" type="presOf" srcId="{6A7725A5-707D-498D-BEFC-11F866C9B7A6}" destId="{A6B3C999-FFB2-49E9-9BC7-60487904F746}" srcOrd="0" destOrd="0" presId="urn:microsoft.com/office/officeart/2005/8/layout/list1"/>
    <dgm:cxn modelId="{C584A959-B397-4F2B-98F6-480659B31C21}" type="presOf" srcId="{A691BBFE-A497-4D8B-B557-FFE2AFA2016E}" destId="{A6B3C999-FFB2-49E9-9BC7-60487904F746}" srcOrd="0" destOrd="2" presId="urn:microsoft.com/office/officeart/2005/8/layout/list1"/>
    <dgm:cxn modelId="{BB60209C-0935-412E-B611-73CBFF4B9CD1}" type="presOf" srcId="{F4248A9D-3F0B-4923-B824-91F15F9A3BE6}" destId="{7019D341-D4BC-40E5-9F96-16506B7C8A23}" srcOrd="0" destOrd="3" presId="urn:microsoft.com/office/officeart/2005/8/layout/list1"/>
    <dgm:cxn modelId="{C435E3AA-EDE7-4D07-9ADD-C4246144F29E}" srcId="{E5C65381-148E-413E-9077-E0CD750FEBC1}" destId="{BE4433F1-B7BC-47D5-A99B-D44E5343B525}" srcOrd="3" destOrd="0" parTransId="{B45A0B41-34A7-4601-8F71-69B390AA9AA6}" sibTransId="{211D6C5B-67E1-4DB6-97FF-987F67F1FFB0}"/>
    <dgm:cxn modelId="{F70D3CAD-FA06-421B-B477-989DFD815BD5}" type="presOf" srcId="{673A1107-2455-425A-8007-DC50CFF13F34}" destId="{A6B3C999-FFB2-49E9-9BC7-60487904F746}" srcOrd="0" destOrd="1" presId="urn:microsoft.com/office/officeart/2005/8/layout/list1"/>
    <dgm:cxn modelId="{9931A4AE-929C-42BA-BA84-6EB2A56EBDC7}" srcId="{CCBA597D-0C16-4159-A03F-16C119DEFD15}" destId="{415C3B1D-C594-48FE-B64B-956C3287483B}" srcOrd="1" destOrd="0" parTransId="{42368138-DDB2-4B1C-9B35-A9117F7BDEB0}" sibTransId="{1DADAEC2-163C-48B7-A5DD-9A6CF8C7515D}"/>
    <dgm:cxn modelId="{4EFBC9B4-B1AC-4E05-89D9-29FBEB7398FC}" srcId="{E5C65381-148E-413E-9077-E0CD750FEBC1}" destId="{A691BBFE-A497-4D8B-B557-FFE2AFA2016E}" srcOrd="2" destOrd="0" parTransId="{D14FD800-9928-45BF-A5F6-7EC687F21B71}" sibTransId="{CCAD439A-3250-469F-B006-044260F4FA55}"/>
    <dgm:cxn modelId="{D9C009D6-3D3F-4CFB-B080-BE8E34F9D3F8}" type="presOf" srcId="{E5C65381-148E-413E-9077-E0CD750FEBC1}" destId="{C17063FA-4A53-40DE-B65B-D7E612B4F0CC}" srcOrd="0" destOrd="0" presId="urn:microsoft.com/office/officeart/2005/8/layout/list1"/>
    <dgm:cxn modelId="{2BACAADB-2EAE-434D-9884-994345241D98}" srcId="{9E2B210B-C8D8-4885-95A6-A88FC4625E96}" destId="{E5C65381-148E-413E-9077-E0CD750FEBC1}" srcOrd="0" destOrd="0" parTransId="{533111C7-2584-4A51-8A96-DEFB435F1134}" sibTransId="{FFDE67A1-DAB5-42A6-9DC1-527B97134AB0}"/>
    <dgm:cxn modelId="{6ACF88E8-71E2-4ECE-9100-A5359CF7E390}" type="presOf" srcId="{94D6B563-5960-4E21-9B58-37682BEB2049}" destId="{7019D341-D4BC-40E5-9F96-16506B7C8A23}" srcOrd="0" destOrd="0" presId="urn:microsoft.com/office/officeart/2005/8/layout/list1"/>
    <dgm:cxn modelId="{2AE1F8F4-6297-45F4-A50A-6DEB30899B3F}" type="presOf" srcId="{9D5FC725-DFFD-4B49-8872-1CD1FEC379A5}" destId="{7019D341-D4BC-40E5-9F96-16506B7C8A23}" srcOrd="0" destOrd="2" presId="urn:microsoft.com/office/officeart/2005/8/layout/list1"/>
    <dgm:cxn modelId="{DAD123F5-53D4-4D79-949A-44B8E9C6FA1E}" type="presOf" srcId="{E5C65381-148E-413E-9077-E0CD750FEBC1}" destId="{8EBAD6F8-CB95-4C2A-97DF-2DAF594594C2}" srcOrd="1" destOrd="0" presId="urn:microsoft.com/office/officeart/2005/8/layout/list1"/>
    <dgm:cxn modelId="{6BA530F7-5D72-4073-B9DE-5168A68DBABB}" srcId="{9E2B210B-C8D8-4885-95A6-A88FC4625E96}" destId="{CCBA597D-0C16-4159-A03F-16C119DEFD15}" srcOrd="1" destOrd="0" parTransId="{DA01CD1D-ADC0-436F-838C-1BC629FCF82A}" sibTransId="{A24C6776-350E-4556-AB5D-16993E6A3CBE}"/>
    <dgm:cxn modelId="{DEFBEA08-6106-49B3-8857-4A0A8E7C1ACF}" type="presParOf" srcId="{50C56363-43D0-4B23-8DAF-99FD7BBD35EE}" destId="{B6AE713C-346E-47CE-B187-CB8A7E9079E6}" srcOrd="0" destOrd="0" presId="urn:microsoft.com/office/officeart/2005/8/layout/list1"/>
    <dgm:cxn modelId="{6278A0F3-832D-4751-A751-3265A4A915F5}" type="presParOf" srcId="{B6AE713C-346E-47CE-B187-CB8A7E9079E6}" destId="{C17063FA-4A53-40DE-B65B-D7E612B4F0CC}" srcOrd="0" destOrd="0" presId="urn:microsoft.com/office/officeart/2005/8/layout/list1"/>
    <dgm:cxn modelId="{B54125B3-DB33-4C19-A284-A22A68AF87EC}" type="presParOf" srcId="{B6AE713C-346E-47CE-B187-CB8A7E9079E6}" destId="{8EBAD6F8-CB95-4C2A-97DF-2DAF594594C2}" srcOrd="1" destOrd="0" presId="urn:microsoft.com/office/officeart/2005/8/layout/list1"/>
    <dgm:cxn modelId="{9C7EF46A-C7CE-4F73-8963-ABB80B0E8ABD}" type="presParOf" srcId="{50C56363-43D0-4B23-8DAF-99FD7BBD35EE}" destId="{9855D183-7ED8-450D-89F6-5791B6D3081F}" srcOrd="1" destOrd="0" presId="urn:microsoft.com/office/officeart/2005/8/layout/list1"/>
    <dgm:cxn modelId="{3D28CDB7-5C9F-42B2-BE51-F1082908B83A}" type="presParOf" srcId="{50C56363-43D0-4B23-8DAF-99FD7BBD35EE}" destId="{A6B3C999-FFB2-49E9-9BC7-60487904F746}" srcOrd="2" destOrd="0" presId="urn:microsoft.com/office/officeart/2005/8/layout/list1"/>
    <dgm:cxn modelId="{7D1AC029-5D61-4079-916C-7067B53E837C}" type="presParOf" srcId="{50C56363-43D0-4B23-8DAF-99FD7BBD35EE}" destId="{41DBB6C0-6CE4-4991-8362-E095FE0EC17E}" srcOrd="3" destOrd="0" presId="urn:microsoft.com/office/officeart/2005/8/layout/list1"/>
    <dgm:cxn modelId="{82629AEE-96A8-453A-9692-B4B301A8B428}" type="presParOf" srcId="{50C56363-43D0-4B23-8DAF-99FD7BBD35EE}" destId="{090C701E-C292-497A-B8D5-EEB49BC08E10}" srcOrd="4" destOrd="0" presId="urn:microsoft.com/office/officeart/2005/8/layout/list1"/>
    <dgm:cxn modelId="{F07BA6BD-6912-4916-B656-79B62B26B769}" type="presParOf" srcId="{090C701E-C292-497A-B8D5-EEB49BC08E10}" destId="{603C852A-3C15-4245-A356-03FD84F1BE6D}" srcOrd="0" destOrd="0" presId="urn:microsoft.com/office/officeart/2005/8/layout/list1"/>
    <dgm:cxn modelId="{DE1B0FC2-A6FF-4F76-B58B-878ABA49BA07}" type="presParOf" srcId="{090C701E-C292-497A-B8D5-EEB49BC08E10}" destId="{E45ED305-D935-4CF4-ADC9-7F02EE607CB4}" srcOrd="1" destOrd="0" presId="urn:microsoft.com/office/officeart/2005/8/layout/list1"/>
    <dgm:cxn modelId="{A2BD591D-FA0E-4252-9B56-BF5EC9E5C00B}" type="presParOf" srcId="{50C56363-43D0-4B23-8DAF-99FD7BBD35EE}" destId="{41FB16BF-CCD7-4D65-BA74-2A54EF01C0C2}" srcOrd="5" destOrd="0" presId="urn:microsoft.com/office/officeart/2005/8/layout/list1"/>
    <dgm:cxn modelId="{C6FFABB4-3A6C-4ABF-BC7F-6310D0CAB505}" type="presParOf" srcId="{50C56363-43D0-4B23-8DAF-99FD7BBD35EE}" destId="{7019D341-D4BC-40E5-9F96-16506B7C8A2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2867396-D4EA-4F8D-9B44-30991EAA9E2B}"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en-US"/>
        </a:p>
      </dgm:t>
    </dgm:pt>
    <dgm:pt modelId="{CCFF2345-140B-4E8C-BFB1-C58CBA22B407}">
      <dgm:prSet/>
      <dgm:spPr/>
      <dgm:t>
        <a:bodyPr/>
        <a:lstStyle/>
        <a:p>
          <a:r>
            <a:rPr lang="en-US"/>
            <a:t>Please take time now as a team to review the most up-to-date version of NMCAA’s Pedestrian Safety Training Policy &amp; Procedures.</a:t>
          </a:r>
        </a:p>
      </dgm:t>
    </dgm:pt>
    <dgm:pt modelId="{8C4E89C5-FC8D-41BB-8177-3E7939370DDC}" type="parTrans" cxnId="{A6568E9A-6141-4E49-B658-52CFD8BDADE1}">
      <dgm:prSet/>
      <dgm:spPr/>
      <dgm:t>
        <a:bodyPr/>
        <a:lstStyle/>
        <a:p>
          <a:endParaRPr lang="en-US"/>
        </a:p>
      </dgm:t>
    </dgm:pt>
    <dgm:pt modelId="{70AD2CE3-C884-461F-8C4A-85C936763D1C}" type="sibTrans" cxnId="{A6568E9A-6141-4E49-B658-52CFD8BDADE1}">
      <dgm:prSet/>
      <dgm:spPr/>
      <dgm:t>
        <a:bodyPr/>
        <a:lstStyle/>
        <a:p>
          <a:endParaRPr lang="en-US"/>
        </a:p>
      </dgm:t>
    </dgm:pt>
    <dgm:pt modelId="{1D5E6305-1CA5-4C27-8284-8C88DC89AE5C}">
      <dgm:prSet/>
      <dgm:spPr/>
      <dgm:t>
        <a:bodyPr/>
        <a:lstStyle/>
        <a:p>
          <a:r>
            <a:rPr lang="en-US"/>
            <a:t>Take turns as a team reading each paragraph/section out loud.</a:t>
          </a:r>
        </a:p>
      </dgm:t>
    </dgm:pt>
    <dgm:pt modelId="{03B98502-84A6-4C86-90EA-123E7C861FEA}" type="parTrans" cxnId="{590D4E31-178E-47DA-81BB-0FCF475EF580}">
      <dgm:prSet/>
      <dgm:spPr/>
      <dgm:t>
        <a:bodyPr/>
        <a:lstStyle/>
        <a:p>
          <a:endParaRPr lang="en-US"/>
        </a:p>
      </dgm:t>
    </dgm:pt>
    <dgm:pt modelId="{E9E49725-9C2B-43F0-AE99-5D4ED1D82512}" type="sibTrans" cxnId="{590D4E31-178E-47DA-81BB-0FCF475EF580}">
      <dgm:prSet/>
      <dgm:spPr/>
      <dgm:t>
        <a:bodyPr/>
        <a:lstStyle/>
        <a:p>
          <a:endParaRPr lang="en-US"/>
        </a:p>
      </dgm:t>
    </dgm:pt>
    <dgm:pt modelId="{A6043BFC-5552-4B91-AA0F-85645C911A49}" type="pres">
      <dgm:prSet presAssocID="{F2867396-D4EA-4F8D-9B44-30991EAA9E2B}" presName="vert0" presStyleCnt="0">
        <dgm:presLayoutVars>
          <dgm:dir/>
          <dgm:animOne val="branch"/>
          <dgm:animLvl val="lvl"/>
        </dgm:presLayoutVars>
      </dgm:prSet>
      <dgm:spPr/>
    </dgm:pt>
    <dgm:pt modelId="{6681BB86-79B3-4925-920C-BD05D57C12A0}" type="pres">
      <dgm:prSet presAssocID="{CCFF2345-140B-4E8C-BFB1-C58CBA22B407}" presName="thickLine" presStyleLbl="alignNode1" presStyleIdx="0" presStyleCnt="2"/>
      <dgm:spPr/>
    </dgm:pt>
    <dgm:pt modelId="{3D31BA2D-7F1F-4D31-BCB9-8FDCE313DFFB}" type="pres">
      <dgm:prSet presAssocID="{CCFF2345-140B-4E8C-BFB1-C58CBA22B407}" presName="horz1" presStyleCnt="0"/>
      <dgm:spPr/>
    </dgm:pt>
    <dgm:pt modelId="{4A65996C-FC0C-4A72-A716-7749FA3E6634}" type="pres">
      <dgm:prSet presAssocID="{CCFF2345-140B-4E8C-BFB1-C58CBA22B407}" presName="tx1" presStyleLbl="revTx" presStyleIdx="0" presStyleCnt="2"/>
      <dgm:spPr/>
    </dgm:pt>
    <dgm:pt modelId="{C401682E-69A4-4098-BCA2-5115A7F32EBB}" type="pres">
      <dgm:prSet presAssocID="{CCFF2345-140B-4E8C-BFB1-C58CBA22B407}" presName="vert1" presStyleCnt="0"/>
      <dgm:spPr/>
    </dgm:pt>
    <dgm:pt modelId="{C28CDAF6-C40F-4FBB-A23B-58DDA0F9C974}" type="pres">
      <dgm:prSet presAssocID="{1D5E6305-1CA5-4C27-8284-8C88DC89AE5C}" presName="thickLine" presStyleLbl="alignNode1" presStyleIdx="1" presStyleCnt="2"/>
      <dgm:spPr/>
    </dgm:pt>
    <dgm:pt modelId="{5156A1C8-8E74-4705-8D29-AAC7856FEE43}" type="pres">
      <dgm:prSet presAssocID="{1D5E6305-1CA5-4C27-8284-8C88DC89AE5C}" presName="horz1" presStyleCnt="0"/>
      <dgm:spPr/>
    </dgm:pt>
    <dgm:pt modelId="{12E00BF1-3002-4CE4-843D-9000F077BE24}" type="pres">
      <dgm:prSet presAssocID="{1D5E6305-1CA5-4C27-8284-8C88DC89AE5C}" presName="tx1" presStyleLbl="revTx" presStyleIdx="1" presStyleCnt="2"/>
      <dgm:spPr/>
    </dgm:pt>
    <dgm:pt modelId="{08E3D4D0-1D65-4DAD-8456-922A2BD4187B}" type="pres">
      <dgm:prSet presAssocID="{1D5E6305-1CA5-4C27-8284-8C88DC89AE5C}" presName="vert1" presStyleCnt="0"/>
      <dgm:spPr/>
    </dgm:pt>
  </dgm:ptLst>
  <dgm:cxnLst>
    <dgm:cxn modelId="{33C9FE07-45C4-4819-9F57-CE71751DD10B}" type="presOf" srcId="{1D5E6305-1CA5-4C27-8284-8C88DC89AE5C}" destId="{12E00BF1-3002-4CE4-843D-9000F077BE24}" srcOrd="0" destOrd="0" presId="urn:microsoft.com/office/officeart/2008/layout/LinedList"/>
    <dgm:cxn modelId="{590D4E31-178E-47DA-81BB-0FCF475EF580}" srcId="{F2867396-D4EA-4F8D-9B44-30991EAA9E2B}" destId="{1D5E6305-1CA5-4C27-8284-8C88DC89AE5C}" srcOrd="1" destOrd="0" parTransId="{03B98502-84A6-4C86-90EA-123E7C861FEA}" sibTransId="{E9E49725-9C2B-43F0-AE99-5D4ED1D82512}"/>
    <dgm:cxn modelId="{A6568E9A-6141-4E49-B658-52CFD8BDADE1}" srcId="{F2867396-D4EA-4F8D-9B44-30991EAA9E2B}" destId="{CCFF2345-140B-4E8C-BFB1-C58CBA22B407}" srcOrd="0" destOrd="0" parTransId="{8C4E89C5-FC8D-41BB-8177-3E7939370DDC}" sibTransId="{70AD2CE3-C884-461F-8C4A-85C936763D1C}"/>
    <dgm:cxn modelId="{8BE0E2D4-35F0-4BB8-9405-CD1BBFD29008}" type="presOf" srcId="{F2867396-D4EA-4F8D-9B44-30991EAA9E2B}" destId="{A6043BFC-5552-4B91-AA0F-85645C911A49}" srcOrd="0" destOrd="0" presId="urn:microsoft.com/office/officeart/2008/layout/LinedList"/>
    <dgm:cxn modelId="{0A146BD6-2571-45BC-94C5-AA9CAF1A7789}" type="presOf" srcId="{CCFF2345-140B-4E8C-BFB1-C58CBA22B407}" destId="{4A65996C-FC0C-4A72-A716-7749FA3E6634}" srcOrd="0" destOrd="0" presId="urn:microsoft.com/office/officeart/2008/layout/LinedList"/>
    <dgm:cxn modelId="{9BACF891-566F-4248-8D5D-61351DD2344A}" type="presParOf" srcId="{A6043BFC-5552-4B91-AA0F-85645C911A49}" destId="{6681BB86-79B3-4925-920C-BD05D57C12A0}" srcOrd="0" destOrd="0" presId="urn:microsoft.com/office/officeart/2008/layout/LinedList"/>
    <dgm:cxn modelId="{6FBB0EB9-EAB7-48E5-A91D-C9C732CD37FC}" type="presParOf" srcId="{A6043BFC-5552-4B91-AA0F-85645C911A49}" destId="{3D31BA2D-7F1F-4D31-BCB9-8FDCE313DFFB}" srcOrd="1" destOrd="0" presId="urn:microsoft.com/office/officeart/2008/layout/LinedList"/>
    <dgm:cxn modelId="{D7185E26-8830-4151-A92A-8F1A26F08681}" type="presParOf" srcId="{3D31BA2D-7F1F-4D31-BCB9-8FDCE313DFFB}" destId="{4A65996C-FC0C-4A72-A716-7749FA3E6634}" srcOrd="0" destOrd="0" presId="urn:microsoft.com/office/officeart/2008/layout/LinedList"/>
    <dgm:cxn modelId="{64B589F9-00CD-4BEA-9B37-0C0AF5619D0F}" type="presParOf" srcId="{3D31BA2D-7F1F-4D31-BCB9-8FDCE313DFFB}" destId="{C401682E-69A4-4098-BCA2-5115A7F32EBB}" srcOrd="1" destOrd="0" presId="urn:microsoft.com/office/officeart/2008/layout/LinedList"/>
    <dgm:cxn modelId="{54ED12D1-B28A-468C-ABBB-E2CA1FDFFCFB}" type="presParOf" srcId="{A6043BFC-5552-4B91-AA0F-85645C911A49}" destId="{C28CDAF6-C40F-4FBB-A23B-58DDA0F9C974}" srcOrd="2" destOrd="0" presId="urn:microsoft.com/office/officeart/2008/layout/LinedList"/>
    <dgm:cxn modelId="{3867CD84-A077-465F-B05A-796C7C0C9A71}" type="presParOf" srcId="{A6043BFC-5552-4B91-AA0F-85645C911A49}" destId="{5156A1C8-8E74-4705-8D29-AAC7856FEE43}" srcOrd="3" destOrd="0" presId="urn:microsoft.com/office/officeart/2008/layout/LinedList"/>
    <dgm:cxn modelId="{A660B356-17BA-4457-8514-560B6DDE24A7}" type="presParOf" srcId="{5156A1C8-8E74-4705-8D29-AAC7856FEE43}" destId="{12E00BF1-3002-4CE4-843D-9000F077BE24}" srcOrd="0" destOrd="0" presId="urn:microsoft.com/office/officeart/2008/layout/LinedList"/>
    <dgm:cxn modelId="{456C129C-1E94-4622-932E-A948E053110E}" type="presParOf" srcId="{5156A1C8-8E74-4705-8D29-AAC7856FEE43}" destId="{08E3D4D0-1D65-4DAD-8456-922A2BD4187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E425474-96CC-4CD0-AD02-338140498C8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2BCCEF8-8C98-4502-8797-F9A080CE1AE5}">
      <dgm:prSet/>
      <dgm:spPr/>
      <dgm:t>
        <a:bodyPr/>
        <a:lstStyle/>
        <a:p>
          <a:r>
            <a:rPr lang="en-US"/>
            <a:t>Pedestrian safety occurs all throughout the year with children and families:</a:t>
          </a:r>
        </a:p>
      </dgm:t>
    </dgm:pt>
    <dgm:pt modelId="{6F2EA0D2-D73E-4493-B2DC-5F6DDE1C544D}" type="parTrans" cxnId="{5C45D2D9-F03C-4AB6-BED8-406623A60EB8}">
      <dgm:prSet/>
      <dgm:spPr/>
      <dgm:t>
        <a:bodyPr/>
        <a:lstStyle/>
        <a:p>
          <a:endParaRPr lang="en-US"/>
        </a:p>
      </dgm:t>
    </dgm:pt>
    <dgm:pt modelId="{692BB8D8-0B76-4593-A168-DCD254047DB2}" type="sibTrans" cxnId="{5C45D2D9-F03C-4AB6-BED8-406623A60EB8}">
      <dgm:prSet/>
      <dgm:spPr/>
      <dgm:t>
        <a:bodyPr/>
        <a:lstStyle/>
        <a:p>
          <a:endParaRPr lang="en-US"/>
        </a:p>
      </dgm:t>
    </dgm:pt>
    <dgm:pt modelId="{603185C8-7BF9-4363-B275-0681BF1B6623}">
      <dgm:prSet/>
      <dgm:spPr/>
      <dgm:t>
        <a:bodyPr/>
        <a:lstStyle/>
        <a:p>
          <a:r>
            <a:rPr lang="en-US"/>
            <a:t>Sharing information at Orientation along with the Parent Handbook.</a:t>
          </a:r>
        </a:p>
      </dgm:t>
    </dgm:pt>
    <dgm:pt modelId="{86977D10-25C2-4BF1-9011-E5A3351E5EA1}" type="parTrans" cxnId="{F21B0E73-A70D-45D7-B39A-69B996123F35}">
      <dgm:prSet/>
      <dgm:spPr/>
      <dgm:t>
        <a:bodyPr/>
        <a:lstStyle/>
        <a:p>
          <a:endParaRPr lang="en-US"/>
        </a:p>
      </dgm:t>
    </dgm:pt>
    <dgm:pt modelId="{4F490C95-9A90-46A9-BC5E-B8CDE66996B5}" type="sibTrans" cxnId="{F21B0E73-A70D-45D7-B39A-69B996123F35}">
      <dgm:prSet/>
      <dgm:spPr/>
      <dgm:t>
        <a:bodyPr/>
        <a:lstStyle/>
        <a:p>
          <a:endParaRPr lang="en-US"/>
        </a:p>
      </dgm:t>
    </dgm:pt>
    <dgm:pt modelId="{8E17EDA2-9A95-4FC1-AB02-409B4D1A148F}">
      <dgm:prSet/>
      <dgm:spPr/>
      <dgm:t>
        <a:bodyPr/>
        <a:lstStyle/>
        <a:p>
          <a:r>
            <a:rPr lang="en-US"/>
            <a:t>Providing additional information and resources during Parent-Teacher Conferences, Home Visits, and in newsletters.</a:t>
          </a:r>
        </a:p>
      </dgm:t>
    </dgm:pt>
    <dgm:pt modelId="{0F7CD678-AC19-4BC1-9A22-A46FEF21F38C}" type="parTrans" cxnId="{D32B4B82-E8F4-4ABB-AA1E-3550AA4AE76E}">
      <dgm:prSet/>
      <dgm:spPr/>
      <dgm:t>
        <a:bodyPr/>
        <a:lstStyle/>
        <a:p>
          <a:endParaRPr lang="en-US"/>
        </a:p>
      </dgm:t>
    </dgm:pt>
    <dgm:pt modelId="{7F700B4B-7845-4DE0-8845-B6CA6AD10616}" type="sibTrans" cxnId="{D32B4B82-E8F4-4ABB-AA1E-3550AA4AE76E}">
      <dgm:prSet/>
      <dgm:spPr/>
      <dgm:t>
        <a:bodyPr/>
        <a:lstStyle/>
        <a:p>
          <a:endParaRPr lang="en-US"/>
        </a:p>
      </dgm:t>
    </dgm:pt>
    <dgm:pt modelId="{E63D6371-62AF-439F-965F-206E4E0FB0A9}">
      <dgm:prSet/>
      <dgm:spPr/>
      <dgm:t>
        <a:bodyPr/>
        <a:lstStyle/>
        <a:p>
          <a:r>
            <a:rPr lang="en-US"/>
            <a:t>This </a:t>
          </a:r>
          <a:r>
            <a:rPr lang="en-US">
              <a:hlinkClick xmlns:r="http://schemas.openxmlformats.org/officeDocument/2006/relationships" r:id="rId1"/>
            </a:rPr>
            <a:t>tip sheet </a:t>
          </a:r>
          <a:r>
            <a:rPr lang="en-US"/>
            <a:t>will be shared with families at the first home visit.  Look to your education coach for more guidance on this.</a:t>
          </a:r>
        </a:p>
      </dgm:t>
    </dgm:pt>
    <dgm:pt modelId="{17B8C632-528E-407E-94F4-931CF525D862}" type="parTrans" cxnId="{919D92A5-9C29-41CD-BDD5-C163619CB8E9}">
      <dgm:prSet/>
      <dgm:spPr/>
      <dgm:t>
        <a:bodyPr/>
        <a:lstStyle/>
        <a:p>
          <a:endParaRPr lang="en-US"/>
        </a:p>
      </dgm:t>
    </dgm:pt>
    <dgm:pt modelId="{D71742BD-D98A-4CFA-8812-CE88F017AB41}" type="sibTrans" cxnId="{919D92A5-9C29-41CD-BDD5-C163619CB8E9}">
      <dgm:prSet/>
      <dgm:spPr/>
      <dgm:t>
        <a:bodyPr/>
        <a:lstStyle/>
        <a:p>
          <a:endParaRPr lang="en-US"/>
        </a:p>
      </dgm:t>
    </dgm:pt>
    <dgm:pt modelId="{56E97749-AF9E-4DCF-9E22-49A24D08B33E}">
      <dgm:prSet/>
      <dgm:spPr/>
      <dgm:t>
        <a:bodyPr/>
        <a:lstStyle/>
        <a:p>
          <a:r>
            <a:rPr lang="en-US"/>
            <a:t>Intentionally planning activities and putting out materials to support children’s knowledge on this topic.</a:t>
          </a:r>
        </a:p>
      </dgm:t>
    </dgm:pt>
    <dgm:pt modelId="{E1A88B7A-88DF-4CCE-92E7-4339FF6449D7}" type="parTrans" cxnId="{25CB562B-5BEA-40F4-9780-8F42074F74C4}">
      <dgm:prSet/>
      <dgm:spPr/>
      <dgm:t>
        <a:bodyPr/>
        <a:lstStyle/>
        <a:p>
          <a:endParaRPr lang="en-US"/>
        </a:p>
      </dgm:t>
    </dgm:pt>
    <dgm:pt modelId="{F39E941D-1A16-43B3-B95E-09490412293D}" type="sibTrans" cxnId="{25CB562B-5BEA-40F4-9780-8F42074F74C4}">
      <dgm:prSet/>
      <dgm:spPr/>
      <dgm:t>
        <a:bodyPr/>
        <a:lstStyle/>
        <a:p>
          <a:endParaRPr lang="en-US"/>
        </a:p>
      </dgm:t>
    </dgm:pt>
    <dgm:pt modelId="{5C69FCD5-1806-42C6-8C50-580E7B359BF2}">
      <dgm:prSet/>
      <dgm:spPr/>
      <dgm:t>
        <a:bodyPr/>
        <a:lstStyle/>
        <a:p>
          <a:r>
            <a:rPr lang="en-US"/>
            <a:t>Be sure to connect with your education coach for ideas and resources related to this important topic!</a:t>
          </a:r>
        </a:p>
      </dgm:t>
    </dgm:pt>
    <dgm:pt modelId="{A59AB235-41C1-458A-929A-B9B509FDFF11}" type="parTrans" cxnId="{01F1FD6C-4D96-4321-AEF6-F9704A5693A5}">
      <dgm:prSet/>
      <dgm:spPr/>
      <dgm:t>
        <a:bodyPr/>
        <a:lstStyle/>
        <a:p>
          <a:endParaRPr lang="en-US"/>
        </a:p>
      </dgm:t>
    </dgm:pt>
    <dgm:pt modelId="{1D790650-E65F-49F4-831E-6842FBD85AA9}" type="sibTrans" cxnId="{01F1FD6C-4D96-4321-AEF6-F9704A5693A5}">
      <dgm:prSet/>
      <dgm:spPr/>
      <dgm:t>
        <a:bodyPr/>
        <a:lstStyle/>
        <a:p>
          <a:endParaRPr lang="en-US"/>
        </a:p>
      </dgm:t>
    </dgm:pt>
    <dgm:pt modelId="{0628B54B-4F09-46B4-9E32-FBF3E3EA9B42}" type="pres">
      <dgm:prSet presAssocID="{6E425474-96CC-4CD0-AD02-338140498C83}" presName="Name0" presStyleCnt="0">
        <dgm:presLayoutVars>
          <dgm:dir/>
          <dgm:animLvl val="lvl"/>
          <dgm:resizeHandles val="exact"/>
        </dgm:presLayoutVars>
      </dgm:prSet>
      <dgm:spPr/>
    </dgm:pt>
    <dgm:pt modelId="{84F3B2CA-2213-4D30-BDB4-B1B1227EDACC}" type="pres">
      <dgm:prSet presAssocID="{5C69FCD5-1806-42C6-8C50-580E7B359BF2}" presName="boxAndChildren" presStyleCnt="0"/>
      <dgm:spPr/>
    </dgm:pt>
    <dgm:pt modelId="{C7E88BF7-DDF6-498A-A180-73BC02076AB7}" type="pres">
      <dgm:prSet presAssocID="{5C69FCD5-1806-42C6-8C50-580E7B359BF2}" presName="parentTextBox" presStyleLbl="node1" presStyleIdx="0" presStyleCnt="2"/>
      <dgm:spPr/>
    </dgm:pt>
    <dgm:pt modelId="{42200731-2AE8-431C-9BD6-9AF3B78236A3}" type="pres">
      <dgm:prSet presAssocID="{692BB8D8-0B76-4593-A168-DCD254047DB2}" presName="sp" presStyleCnt="0"/>
      <dgm:spPr/>
    </dgm:pt>
    <dgm:pt modelId="{B90147B0-71DC-4EF0-9967-D957A5A808CB}" type="pres">
      <dgm:prSet presAssocID="{82BCCEF8-8C98-4502-8797-F9A080CE1AE5}" presName="arrowAndChildren" presStyleCnt="0"/>
      <dgm:spPr/>
    </dgm:pt>
    <dgm:pt modelId="{771201E1-76C2-46A6-86E1-4E376C18FE97}" type="pres">
      <dgm:prSet presAssocID="{82BCCEF8-8C98-4502-8797-F9A080CE1AE5}" presName="parentTextArrow" presStyleLbl="node1" presStyleIdx="0" presStyleCnt="2"/>
      <dgm:spPr/>
    </dgm:pt>
    <dgm:pt modelId="{7B1F97EC-7700-4F84-B425-8C932BE20042}" type="pres">
      <dgm:prSet presAssocID="{82BCCEF8-8C98-4502-8797-F9A080CE1AE5}" presName="arrow" presStyleLbl="node1" presStyleIdx="1" presStyleCnt="2" custLinFactNeighborX="-4058" custLinFactNeighborY="-74"/>
      <dgm:spPr/>
    </dgm:pt>
    <dgm:pt modelId="{62364714-618F-4451-BB8F-88B70688FE92}" type="pres">
      <dgm:prSet presAssocID="{82BCCEF8-8C98-4502-8797-F9A080CE1AE5}" presName="descendantArrow" presStyleCnt="0"/>
      <dgm:spPr/>
    </dgm:pt>
    <dgm:pt modelId="{DC5393E2-DBD6-40DF-9AE1-21A6D1429E7C}" type="pres">
      <dgm:prSet presAssocID="{603185C8-7BF9-4363-B275-0681BF1B6623}" presName="childTextArrow" presStyleLbl="fgAccFollowNode1" presStyleIdx="0" presStyleCnt="4">
        <dgm:presLayoutVars>
          <dgm:bulletEnabled val="1"/>
        </dgm:presLayoutVars>
      </dgm:prSet>
      <dgm:spPr/>
    </dgm:pt>
    <dgm:pt modelId="{CFB4F542-5D50-4207-AE9C-BFD9E803B172}" type="pres">
      <dgm:prSet presAssocID="{8E17EDA2-9A95-4FC1-AB02-409B4D1A148F}" presName="childTextArrow" presStyleLbl="fgAccFollowNode1" presStyleIdx="1" presStyleCnt="4">
        <dgm:presLayoutVars>
          <dgm:bulletEnabled val="1"/>
        </dgm:presLayoutVars>
      </dgm:prSet>
      <dgm:spPr/>
    </dgm:pt>
    <dgm:pt modelId="{D5143242-17CB-4F14-9CB9-C62508C87E5A}" type="pres">
      <dgm:prSet presAssocID="{E63D6371-62AF-439F-965F-206E4E0FB0A9}" presName="childTextArrow" presStyleLbl="fgAccFollowNode1" presStyleIdx="2" presStyleCnt="4">
        <dgm:presLayoutVars>
          <dgm:bulletEnabled val="1"/>
        </dgm:presLayoutVars>
      </dgm:prSet>
      <dgm:spPr/>
    </dgm:pt>
    <dgm:pt modelId="{34136188-0929-40D0-8BBA-9C2E7A2EAA91}" type="pres">
      <dgm:prSet presAssocID="{56E97749-AF9E-4DCF-9E22-49A24D08B33E}" presName="childTextArrow" presStyleLbl="fgAccFollowNode1" presStyleIdx="3" presStyleCnt="4">
        <dgm:presLayoutVars>
          <dgm:bulletEnabled val="1"/>
        </dgm:presLayoutVars>
      </dgm:prSet>
      <dgm:spPr/>
    </dgm:pt>
  </dgm:ptLst>
  <dgm:cxnLst>
    <dgm:cxn modelId="{96A62C04-52C5-412F-8415-B45280BE3253}" type="presOf" srcId="{5C69FCD5-1806-42C6-8C50-580E7B359BF2}" destId="{C7E88BF7-DDF6-498A-A180-73BC02076AB7}" srcOrd="0" destOrd="0" presId="urn:microsoft.com/office/officeart/2005/8/layout/process4"/>
    <dgm:cxn modelId="{67037328-9A4D-416F-A789-F497DBFF8665}" type="presOf" srcId="{E63D6371-62AF-439F-965F-206E4E0FB0A9}" destId="{D5143242-17CB-4F14-9CB9-C62508C87E5A}" srcOrd="0" destOrd="0" presId="urn:microsoft.com/office/officeart/2005/8/layout/process4"/>
    <dgm:cxn modelId="{25CB562B-5BEA-40F4-9780-8F42074F74C4}" srcId="{82BCCEF8-8C98-4502-8797-F9A080CE1AE5}" destId="{56E97749-AF9E-4DCF-9E22-49A24D08B33E}" srcOrd="3" destOrd="0" parTransId="{E1A88B7A-88DF-4CCE-92E7-4339FF6449D7}" sibTransId="{F39E941D-1A16-43B3-B95E-09490412293D}"/>
    <dgm:cxn modelId="{3F0B942D-BCA8-4757-93A7-8F8260F0F7A6}" type="presOf" srcId="{56E97749-AF9E-4DCF-9E22-49A24D08B33E}" destId="{34136188-0929-40D0-8BBA-9C2E7A2EAA91}" srcOrd="0" destOrd="0" presId="urn:microsoft.com/office/officeart/2005/8/layout/process4"/>
    <dgm:cxn modelId="{01F1FD6C-4D96-4321-AEF6-F9704A5693A5}" srcId="{6E425474-96CC-4CD0-AD02-338140498C83}" destId="{5C69FCD5-1806-42C6-8C50-580E7B359BF2}" srcOrd="1" destOrd="0" parTransId="{A59AB235-41C1-458A-929A-B9B509FDFF11}" sibTransId="{1D790650-E65F-49F4-831E-6842FBD85AA9}"/>
    <dgm:cxn modelId="{F21B0E73-A70D-45D7-B39A-69B996123F35}" srcId="{82BCCEF8-8C98-4502-8797-F9A080CE1AE5}" destId="{603185C8-7BF9-4363-B275-0681BF1B6623}" srcOrd="0" destOrd="0" parTransId="{86977D10-25C2-4BF1-9011-E5A3351E5EA1}" sibTransId="{4F490C95-9A90-46A9-BC5E-B8CDE66996B5}"/>
    <dgm:cxn modelId="{D32B4B82-E8F4-4ABB-AA1E-3550AA4AE76E}" srcId="{82BCCEF8-8C98-4502-8797-F9A080CE1AE5}" destId="{8E17EDA2-9A95-4FC1-AB02-409B4D1A148F}" srcOrd="1" destOrd="0" parTransId="{0F7CD678-AC19-4BC1-9A22-A46FEF21F38C}" sibTransId="{7F700B4B-7845-4DE0-8845-B6CA6AD10616}"/>
    <dgm:cxn modelId="{0ECE2085-64D1-4ED8-81C8-40ABFD221975}" type="presOf" srcId="{82BCCEF8-8C98-4502-8797-F9A080CE1AE5}" destId="{771201E1-76C2-46A6-86E1-4E376C18FE97}" srcOrd="0" destOrd="0" presId="urn:microsoft.com/office/officeart/2005/8/layout/process4"/>
    <dgm:cxn modelId="{2744B79B-2934-4B22-81E9-90C803CBE4BD}" type="presOf" srcId="{8E17EDA2-9A95-4FC1-AB02-409B4D1A148F}" destId="{CFB4F542-5D50-4207-AE9C-BFD9E803B172}" srcOrd="0" destOrd="0" presId="urn:microsoft.com/office/officeart/2005/8/layout/process4"/>
    <dgm:cxn modelId="{919D92A5-9C29-41CD-BDD5-C163619CB8E9}" srcId="{82BCCEF8-8C98-4502-8797-F9A080CE1AE5}" destId="{E63D6371-62AF-439F-965F-206E4E0FB0A9}" srcOrd="2" destOrd="0" parTransId="{17B8C632-528E-407E-94F4-931CF525D862}" sibTransId="{D71742BD-D98A-4CFA-8812-CE88F017AB41}"/>
    <dgm:cxn modelId="{27B7BFB9-7F56-4C99-B5B3-4EAA78A22836}" type="presOf" srcId="{603185C8-7BF9-4363-B275-0681BF1B6623}" destId="{DC5393E2-DBD6-40DF-9AE1-21A6D1429E7C}" srcOrd="0" destOrd="0" presId="urn:microsoft.com/office/officeart/2005/8/layout/process4"/>
    <dgm:cxn modelId="{5C45D2D9-F03C-4AB6-BED8-406623A60EB8}" srcId="{6E425474-96CC-4CD0-AD02-338140498C83}" destId="{82BCCEF8-8C98-4502-8797-F9A080CE1AE5}" srcOrd="0" destOrd="0" parTransId="{6F2EA0D2-D73E-4493-B2DC-5F6DDE1C544D}" sibTransId="{692BB8D8-0B76-4593-A168-DCD254047DB2}"/>
    <dgm:cxn modelId="{462CD9D9-FD09-4243-8BA3-5B8C55F5976A}" type="presOf" srcId="{6E425474-96CC-4CD0-AD02-338140498C83}" destId="{0628B54B-4F09-46B4-9E32-FBF3E3EA9B42}" srcOrd="0" destOrd="0" presId="urn:microsoft.com/office/officeart/2005/8/layout/process4"/>
    <dgm:cxn modelId="{DA2151E2-2EB2-43C7-9266-D8898CE507CE}" type="presOf" srcId="{82BCCEF8-8C98-4502-8797-F9A080CE1AE5}" destId="{7B1F97EC-7700-4F84-B425-8C932BE20042}" srcOrd="1" destOrd="0" presId="urn:microsoft.com/office/officeart/2005/8/layout/process4"/>
    <dgm:cxn modelId="{3DE2B618-3E4C-446D-AB61-13FBFAE6C70F}" type="presParOf" srcId="{0628B54B-4F09-46B4-9E32-FBF3E3EA9B42}" destId="{84F3B2CA-2213-4D30-BDB4-B1B1227EDACC}" srcOrd="0" destOrd="0" presId="urn:microsoft.com/office/officeart/2005/8/layout/process4"/>
    <dgm:cxn modelId="{C63CBB00-F2BE-4D25-B7BC-1523745A2951}" type="presParOf" srcId="{84F3B2CA-2213-4D30-BDB4-B1B1227EDACC}" destId="{C7E88BF7-DDF6-498A-A180-73BC02076AB7}" srcOrd="0" destOrd="0" presId="urn:microsoft.com/office/officeart/2005/8/layout/process4"/>
    <dgm:cxn modelId="{79AB8DA0-A621-4EC0-A2C7-0769B159EE5F}" type="presParOf" srcId="{0628B54B-4F09-46B4-9E32-FBF3E3EA9B42}" destId="{42200731-2AE8-431C-9BD6-9AF3B78236A3}" srcOrd="1" destOrd="0" presId="urn:microsoft.com/office/officeart/2005/8/layout/process4"/>
    <dgm:cxn modelId="{B0CD4130-AB2F-419C-8BF2-8C855A276D62}" type="presParOf" srcId="{0628B54B-4F09-46B4-9E32-FBF3E3EA9B42}" destId="{B90147B0-71DC-4EF0-9967-D957A5A808CB}" srcOrd="2" destOrd="0" presId="urn:microsoft.com/office/officeart/2005/8/layout/process4"/>
    <dgm:cxn modelId="{E3019256-CE62-4563-B6BE-86E70C427562}" type="presParOf" srcId="{B90147B0-71DC-4EF0-9967-D957A5A808CB}" destId="{771201E1-76C2-46A6-86E1-4E376C18FE97}" srcOrd="0" destOrd="0" presId="urn:microsoft.com/office/officeart/2005/8/layout/process4"/>
    <dgm:cxn modelId="{8C400685-944A-447A-AE2C-0BCC35246635}" type="presParOf" srcId="{B90147B0-71DC-4EF0-9967-D957A5A808CB}" destId="{7B1F97EC-7700-4F84-B425-8C932BE20042}" srcOrd="1" destOrd="0" presId="urn:microsoft.com/office/officeart/2005/8/layout/process4"/>
    <dgm:cxn modelId="{2A5105A8-7A85-4905-95E8-41FF917B5DB1}" type="presParOf" srcId="{B90147B0-71DC-4EF0-9967-D957A5A808CB}" destId="{62364714-618F-4451-BB8F-88B70688FE92}" srcOrd="2" destOrd="0" presId="urn:microsoft.com/office/officeart/2005/8/layout/process4"/>
    <dgm:cxn modelId="{23501D41-7CA5-48D5-BD2C-269BE019CC2E}" type="presParOf" srcId="{62364714-618F-4451-BB8F-88B70688FE92}" destId="{DC5393E2-DBD6-40DF-9AE1-21A6D1429E7C}" srcOrd="0" destOrd="0" presId="urn:microsoft.com/office/officeart/2005/8/layout/process4"/>
    <dgm:cxn modelId="{86DBACB4-9B1E-4A7E-BCE0-5EC2900315B1}" type="presParOf" srcId="{62364714-618F-4451-BB8F-88B70688FE92}" destId="{CFB4F542-5D50-4207-AE9C-BFD9E803B172}" srcOrd="1" destOrd="0" presId="urn:microsoft.com/office/officeart/2005/8/layout/process4"/>
    <dgm:cxn modelId="{7ABD9988-64B3-4E0C-87DC-FE4A197E67DD}" type="presParOf" srcId="{62364714-618F-4451-BB8F-88B70688FE92}" destId="{D5143242-17CB-4F14-9CB9-C62508C87E5A}" srcOrd="2" destOrd="0" presId="urn:microsoft.com/office/officeart/2005/8/layout/process4"/>
    <dgm:cxn modelId="{89006CE2-95D1-4365-8C7E-585B253B792D}" type="presParOf" srcId="{62364714-618F-4451-BB8F-88B70688FE92}" destId="{34136188-0929-40D0-8BBA-9C2E7A2EAA91}"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941B2BA-1976-441A-B82A-986785326507}" type="doc">
      <dgm:prSet loTypeId="urn:microsoft.com/office/officeart/2005/8/layout/hierarchy3" loCatId="hierarchy" qsTypeId="urn:microsoft.com/office/officeart/2005/8/quickstyle/simple1" qsCatId="simple" csTypeId="urn:microsoft.com/office/officeart/2005/8/colors/colorful5" csCatId="colorful"/>
      <dgm:spPr/>
      <dgm:t>
        <a:bodyPr/>
        <a:lstStyle/>
        <a:p>
          <a:endParaRPr lang="en-US"/>
        </a:p>
      </dgm:t>
    </dgm:pt>
    <dgm:pt modelId="{8F5D81A2-450D-43C1-A516-970901CE29B4}">
      <dgm:prSet/>
      <dgm:spPr/>
      <dgm:t>
        <a:bodyPr/>
        <a:lstStyle/>
        <a:p>
          <a:r>
            <a:rPr lang="en-US">
              <a:solidFill>
                <a:schemeClr val="tx1"/>
              </a:solidFill>
            </a:rPr>
            <a:t>Just as in different learning environments, Active Supervision is an integral part of keeping children safe as they are being transported to and from school.</a:t>
          </a:r>
        </a:p>
      </dgm:t>
    </dgm:pt>
    <dgm:pt modelId="{8F493A61-A52B-4E46-8F8D-E6D151BF2015}" type="parTrans" cxnId="{9810D811-4C44-4942-B44D-30271CEC072E}">
      <dgm:prSet/>
      <dgm:spPr/>
      <dgm:t>
        <a:bodyPr/>
        <a:lstStyle/>
        <a:p>
          <a:endParaRPr lang="en-US"/>
        </a:p>
      </dgm:t>
    </dgm:pt>
    <dgm:pt modelId="{DFED8E22-EA27-4E25-B541-FF8FA0FC974A}" type="sibTrans" cxnId="{9810D811-4C44-4942-B44D-30271CEC072E}">
      <dgm:prSet/>
      <dgm:spPr/>
      <dgm:t>
        <a:bodyPr/>
        <a:lstStyle/>
        <a:p>
          <a:endParaRPr lang="en-US"/>
        </a:p>
      </dgm:t>
    </dgm:pt>
    <dgm:pt modelId="{3D32BB61-2121-4EBB-B9F4-5656BAA5A778}">
      <dgm:prSet custT="1"/>
      <dgm:spPr/>
      <dgm:t>
        <a:bodyPr/>
        <a:lstStyle/>
        <a:p>
          <a:r>
            <a:rPr lang="en-US" sz="2000">
              <a:solidFill>
                <a:schemeClr val="tx1"/>
              </a:solidFill>
            </a:rPr>
            <a:t>Active Supervision is EVERYONE’S responsibility!</a:t>
          </a:r>
        </a:p>
      </dgm:t>
    </dgm:pt>
    <dgm:pt modelId="{20283729-8A62-4C9C-A636-7A5E0807A3E1}" type="parTrans" cxnId="{EF4286C8-21BF-4063-9F97-A96D66F0F91A}">
      <dgm:prSet/>
      <dgm:spPr/>
      <dgm:t>
        <a:bodyPr/>
        <a:lstStyle/>
        <a:p>
          <a:endParaRPr lang="en-US"/>
        </a:p>
      </dgm:t>
    </dgm:pt>
    <dgm:pt modelId="{73D514BA-3096-48F3-B261-17F2258FD42F}" type="sibTrans" cxnId="{EF4286C8-21BF-4063-9F97-A96D66F0F91A}">
      <dgm:prSet/>
      <dgm:spPr/>
      <dgm:t>
        <a:bodyPr/>
        <a:lstStyle/>
        <a:p>
          <a:endParaRPr lang="en-US"/>
        </a:p>
      </dgm:t>
    </dgm:pt>
    <dgm:pt modelId="{EA38D35E-F7F7-4B9D-B1C8-7580056056D0}">
      <dgm:prSet/>
      <dgm:spPr/>
      <dgm:t>
        <a:bodyPr/>
        <a:lstStyle/>
        <a:p>
          <a:r>
            <a:rPr lang="en-US"/>
            <a:t>We are all tasked with ensuring children’s safety.</a:t>
          </a:r>
        </a:p>
      </dgm:t>
    </dgm:pt>
    <dgm:pt modelId="{0ED98D44-72C0-49D3-B05D-CC0897ACCE1E}" type="parTrans" cxnId="{2E018195-9C51-4CA3-9BBD-191792822517}">
      <dgm:prSet/>
      <dgm:spPr/>
      <dgm:t>
        <a:bodyPr/>
        <a:lstStyle/>
        <a:p>
          <a:endParaRPr lang="en-US"/>
        </a:p>
      </dgm:t>
    </dgm:pt>
    <dgm:pt modelId="{4EBFB238-510D-4B17-B22B-3492B5BAADE6}" type="sibTrans" cxnId="{2E018195-9C51-4CA3-9BBD-191792822517}">
      <dgm:prSet/>
      <dgm:spPr/>
      <dgm:t>
        <a:bodyPr/>
        <a:lstStyle/>
        <a:p>
          <a:endParaRPr lang="en-US"/>
        </a:p>
      </dgm:t>
    </dgm:pt>
    <dgm:pt modelId="{558E9773-AFDE-4930-8A7B-063DB844933F}">
      <dgm:prSet custT="1"/>
      <dgm:spPr/>
      <dgm:t>
        <a:bodyPr/>
        <a:lstStyle/>
        <a:p>
          <a:r>
            <a:rPr lang="en-US" sz="1800">
              <a:solidFill>
                <a:schemeClr val="tx1"/>
              </a:solidFill>
            </a:rPr>
            <a:t>Active Supervision is not just for those who ride Transit or Agency buses.</a:t>
          </a:r>
        </a:p>
      </dgm:t>
    </dgm:pt>
    <dgm:pt modelId="{8F32704E-A8BA-4407-9DB4-419D99BFCEDE}" type="parTrans" cxnId="{F3EDD4BA-894A-4E69-924B-8E17B202E293}">
      <dgm:prSet/>
      <dgm:spPr/>
      <dgm:t>
        <a:bodyPr/>
        <a:lstStyle/>
        <a:p>
          <a:endParaRPr lang="en-US"/>
        </a:p>
      </dgm:t>
    </dgm:pt>
    <dgm:pt modelId="{5FF8AC0F-EA07-4A27-899C-D710603CAFC2}" type="sibTrans" cxnId="{F3EDD4BA-894A-4E69-924B-8E17B202E293}">
      <dgm:prSet/>
      <dgm:spPr/>
      <dgm:t>
        <a:bodyPr/>
        <a:lstStyle/>
        <a:p>
          <a:endParaRPr lang="en-US"/>
        </a:p>
      </dgm:t>
    </dgm:pt>
    <dgm:pt modelId="{40395CF2-D8F8-45A6-BB4F-18FE6E8E8193}">
      <dgm:prSet/>
      <dgm:spPr/>
      <dgm:t>
        <a:bodyPr/>
        <a:lstStyle/>
        <a:p>
          <a:r>
            <a:rPr lang="en-US"/>
            <a:t>It’s important to work with parents and local school districts to promote transportation safety to and from school.</a:t>
          </a:r>
        </a:p>
      </dgm:t>
    </dgm:pt>
    <dgm:pt modelId="{9378B634-0194-48EB-9397-185898CF4AF6}" type="parTrans" cxnId="{0758744A-CBED-4592-9E2F-3FFB17EB8FDD}">
      <dgm:prSet/>
      <dgm:spPr/>
      <dgm:t>
        <a:bodyPr/>
        <a:lstStyle/>
        <a:p>
          <a:endParaRPr lang="en-US"/>
        </a:p>
      </dgm:t>
    </dgm:pt>
    <dgm:pt modelId="{A052A7AB-7977-4A4E-BF8D-8A8B6F11CE6F}" type="sibTrans" cxnId="{0758744A-CBED-4592-9E2F-3FFB17EB8FDD}">
      <dgm:prSet/>
      <dgm:spPr/>
      <dgm:t>
        <a:bodyPr/>
        <a:lstStyle/>
        <a:p>
          <a:endParaRPr lang="en-US"/>
        </a:p>
      </dgm:t>
    </dgm:pt>
    <dgm:pt modelId="{17A3C693-690C-4D62-88B3-E32B0372D9FC}" type="pres">
      <dgm:prSet presAssocID="{5941B2BA-1976-441A-B82A-986785326507}" presName="diagram" presStyleCnt="0">
        <dgm:presLayoutVars>
          <dgm:chPref val="1"/>
          <dgm:dir/>
          <dgm:animOne val="branch"/>
          <dgm:animLvl val="lvl"/>
          <dgm:resizeHandles/>
        </dgm:presLayoutVars>
      </dgm:prSet>
      <dgm:spPr/>
    </dgm:pt>
    <dgm:pt modelId="{61BA4437-325B-4C79-A7EE-27C02E20CA68}" type="pres">
      <dgm:prSet presAssocID="{8F5D81A2-450D-43C1-A516-970901CE29B4}" presName="root" presStyleCnt="0"/>
      <dgm:spPr/>
    </dgm:pt>
    <dgm:pt modelId="{90319929-8293-4F34-AF67-99DD1A246FC3}" type="pres">
      <dgm:prSet presAssocID="{8F5D81A2-450D-43C1-A516-970901CE29B4}" presName="rootComposite" presStyleCnt="0"/>
      <dgm:spPr/>
    </dgm:pt>
    <dgm:pt modelId="{693ABE59-DBE2-4954-9491-5DC5E80C4576}" type="pres">
      <dgm:prSet presAssocID="{8F5D81A2-450D-43C1-A516-970901CE29B4}" presName="rootText" presStyleLbl="node1" presStyleIdx="0" presStyleCnt="3"/>
      <dgm:spPr/>
    </dgm:pt>
    <dgm:pt modelId="{74653DE8-5E51-4A88-8404-DC96DDA77CE1}" type="pres">
      <dgm:prSet presAssocID="{8F5D81A2-450D-43C1-A516-970901CE29B4}" presName="rootConnector" presStyleLbl="node1" presStyleIdx="0" presStyleCnt="3"/>
      <dgm:spPr/>
    </dgm:pt>
    <dgm:pt modelId="{7D6090B5-4779-4F3C-B84A-E07FF765B7D1}" type="pres">
      <dgm:prSet presAssocID="{8F5D81A2-450D-43C1-A516-970901CE29B4}" presName="childShape" presStyleCnt="0"/>
      <dgm:spPr/>
    </dgm:pt>
    <dgm:pt modelId="{86D958C1-84BE-42B8-94C6-26D6B006C83D}" type="pres">
      <dgm:prSet presAssocID="{3D32BB61-2121-4EBB-B9F4-5656BAA5A778}" presName="root" presStyleCnt="0"/>
      <dgm:spPr/>
    </dgm:pt>
    <dgm:pt modelId="{87438B26-3300-4C9D-BD00-8D7CDBF2F9A5}" type="pres">
      <dgm:prSet presAssocID="{3D32BB61-2121-4EBB-B9F4-5656BAA5A778}" presName="rootComposite" presStyleCnt="0"/>
      <dgm:spPr/>
    </dgm:pt>
    <dgm:pt modelId="{948C9C22-74C1-4751-BE22-919CDF0F24FA}" type="pres">
      <dgm:prSet presAssocID="{3D32BB61-2121-4EBB-B9F4-5656BAA5A778}" presName="rootText" presStyleLbl="node1" presStyleIdx="1" presStyleCnt="3"/>
      <dgm:spPr/>
    </dgm:pt>
    <dgm:pt modelId="{D74A1D14-74A4-4B94-AA93-F000CD48A747}" type="pres">
      <dgm:prSet presAssocID="{3D32BB61-2121-4EBB-B9F4-5656BAA5A778}" presName="rootConnector" presStyleLbl="node1" presStyleIdx="1" presStyleCnt="3"/>
      <dgm:spPr/>
    </dgm:pt>
    <dgm:pt modelId="{EB4E309B-E4C3-4B8C-9E03-9E23BE1FBFB9}" type="pres">
      <dgm:prSet presAssocID="{3D32BB61-2121-4EBB-B9F4-5656BAA5A778}" presName="childShape" presStyleCnt="0"/>
      <dgm:spPr/>
    </dgm:pt>
    <dgm:pt modelId="{1DE5D169-ADFE-465C-B518-C0964AC05DEB}" type="pres">
      <dgm:prSet presAssocID="{0ED98D44-72C0-49D3-B05D-CC0897ACCE1E}" presName="Name13" presStyleLbl="parChTrans1D2" presStyleIdx="0" presStyleCnt="2"/>
      <dgm:spPr/>
    </dgm:pt>
    <dgm:pt modelId="{46BAB86D-98F6-4788-A782-BBC0ECBD327E}" type="pres">
      <dgm:prSet presAssocID="{EA38D35E-F7F7-4B9D-B1C8-7580056056D0}" presName="childText" presStyleLbl="bgAcc1" presStyleIdx="0" presStyleCnt="2">
        <dgm:presLayoutVars>
          <dgm:bulletEnabled val="1"/>
        </dgm:presLayoutVars>
      </dgm:prSet>
      <dgm:spPr/>
    </dgm:pt>
    <dgm:pt modelId="{F47DE40C-D1F4-42B4-AE38-853DBFF53969}" type="pres">
      <dgm:prSet presAssocID="{558E9773-AFDE-4930-8A7B-063DB844933F}" presName="root" presStyleCnt="0"/>
      <dgm:spPr/>
    </dgm:pt>
    <dgm:pt modelId="{6ADC45B7-B3AB-42C5-B956-6883714A24C1}" type="pres">
      <dgm:prSet presAssocID="{558E9773-AFDE-4930-8A7B-063DB844933F}" presName="rootComposite" presStyleCnt="0"/>
      <dgm:spPr/>
    </dgm:pt>
    <dgm:pt modelId="{5797EF56-904D-4D77-BEBA-D122EA3EA248}" type="pres">
      <dgm:prSet presAssocID="{558E9773-AFDE-4930-8A7B-063DB844933F}" presName="rootText" presStyleLbl="node1" presStyleIdx="2" presStyleCnt="3"/>
      <dgm:spPr/>
    </dgm:pt>
    <dgm:pt modelId="{3BB74555-9756-43FC-A346-E557EC8CDD2F}" type="pres">
      <dgm:prSet presAssocID="{558E9773-AFDE-4930-8A7B-063DB844933F}" presName="rootConnector" presStyleLbl="node1" presStyleIdx="2" presStyleCnt="3"/>
      <dgm:spPr/>
    </dgm:pt>
    <dgm:pt modelId="{5A21ED4E-399D-4655-B636-9D39ABFE0833}" type="pres">
      <dgm:prSet presAssocID="{558E9773-AFDE-4930-8A7B-063DB844933F}" presName="childShape" presStyleCnt="0"/>
      <dgm:spPr/>
    </dgm:pt>
    <dgm:pt modelId="{75C287D1-EBA6-4EAE-B153-3F8426EF381F}" type="pres">
      <dgm:prSet presAssocID="{9378B634-0194-48EB-9397-185898CF4AF6}" presName="Name13" presStyleLbl="parChTrans1D2" presStyleIdx="1" presStyleCnt="2"/>
      <dgm:spPr/>
    </dgm:pt>
    <dgm:pt modelId="{3BDF9ECC-C657-4606-B41A-0B195E82B4E7}" type="pres">
      <dgm:prSet presAssocID="{40395CF2-D8F8-45A6-BB4F-18FE6E8E8193}" presName="childText" presStyleLbl="bgAcc1" presStyleIdx="1" presStyleCnt="2">
        <dgm:presLayoutVars>
          <dgm:bulletEnabled val="1"/>
        </dgm:presLayoutVars>
      </dgm:prSet>
      <dgm:spPr/>
    </dgm:pt>
  </dgm:ptLst>
  <dgm:cxnLst>
    <dgm:cxn modelId="{9810D811-4C44-4942-B44D-30271CEC072E}" srcId="{5941B2BA-1976-441A-B82A-986785326507}" destId="{8F5D81A2-450D-43C1-A516-970901CE29B4}" srcOrd="0" destOrd="0" parTransId="{8F493A61-A52B-4E46-8F8D-E6D151BF2015}" sibTransId="{DFED8E22-EA27-4E25-B541-FF8FA0FC974A}"/>
    <dgm:cxn modelId="{2F2A6C22-99A9-4F8D-9155-05135F624C49}" type="presOf" srcId="{3D32BB61-2121-4EBB-B9F4-5656BAA5A778}" destId="{948C9C22-74C1-4751-BE22-919CDF0F24FA}" srcOrd="0" destOrd="0" presId="urn:microsoft.com/office/officeart/2005/8/layout/hierarchy3"/>
    <dgm:cxn modelId="{66B3715C-205F-49B4-8380-E5DCEC92A2EE}" type="presOf" srcId="{40395CF2-D8F8-45A6-BB4F-18FE6E8E8193}" destId="{3BDF9ECC-C657-4606-B41A-0B195E82B4E7}" srcOrd="0" destOrd="0" presId="urn:microsoft.com/office/officeart/2005/8/layout/hierarchy3"/>
    <dgm:cxn modelId="{EB133243-CDA6-40FB-928C-117D0470C362}" type="presOf" srcId="{558E9773-AFDE-4930-8A7B-063DB844933F}" destId="{5797EF56-904D-4D77-BEBA-D122EA3EA248}" srcOrd="0" destOrd="0" presId="urn:microsoft.com/office/officeart/2005/8/layout/hierarchy3"/>
    <dgm:cxn modelId="{0758744A-CBED-4592-9E2F-3FFB17EB8FDD}" srcId="{558E9773-AFDE-4930-8A7B-063DB844933F}" destId="{40395CF2-D8F8-45A6-BB4F-18FE6E8E8193}" srcOrd="0" destOrd="0" parTransId="{9378B634-0194-48EB-9397-185898CF4AF6}" sibTransId="{A052A7AB-7977-4A4E-BF8D-8A8B6F11CE6F}"/>
    <dgm:cxn modelId="{53200555-7184-420B-B7BF-D774F8AA5E52}" type="presOf" srcId="{8F5D81A2-450D-43C1-A516-970901CE29B4}" destId="{74653DE8-5E51-4A88-8404-DC96DDA77CE1}" srcOrd="1" destOrd="0" presId="urn:microsoft.com/office/officeart/2005/8/layout/hierarchy3"/>
    <dgm:cxn modelId="{2E018195-9C51-4CA3-9BBD-191792822517}" srcId="{3D32BB61-2121-4EBB-B9F4-5656BAA5A778}" destId="{EA38D35E-F7F7-4B9D-B1C8-7580056056D0}" srcOrd="0" destOrd="0" parTransId="{0ED98D44-72C0-49D3-B05D-CC0897ACCE1E}" sibTransId="{4EBFB238-510D-4B17-B22B-3492B5BAADE6}"/>
    <dgm:cxn modelId="{E97D27AC-99A3-4FAA-B14C-64B670651A38}" type="presOf" srcId="{558E9773-AFDE-4930-8A7B-063DB844933F}" destId="{3BB74555-9756-43FC-A346-E557EC8CDD2F}" srcOrd="1" destOrd="0" presId="urn:microsoft.com/office/officeart/2005/8/layout/hierarchy3"/>
    <dgm:cxn modelId="{205966AC-33A6-4228-98B3-98E1E53E2756}" type="presOf" srcId="{5941B2BA-1976-441A-B82A-986785326507}" destId="{17A3C693-690C-4D62-88B3-E32B0372D9FC}" srcOrd="0" destOrd="0" presId="urn:microsoft.com/office/officeart/2005/8/layout/hierarchy3"/>
    <dgm:cxn modelId="{F3EDD4BA-894A-4E69-924B-8E17B202E293}" srcId="{5941B2BA-1976-441A-B82A-986785326507}" destId="{558E9773-AFDE-4930-8A7B-063DB844933F}" srcOrd="2" destOrd="0" parTransId="{8F32704E-A8BA-4407-9DB4-419D99BFCEDE}" sibTransId="{5FF8AC0F-EA07-4A27-899C-D710603CAFC2}"/>
    <dgm:cxn modelId="{49CA91C6-AF17-43A6-A07A-49AD8751BD55}" type="presOf" srcId="{9378B634-0194-48EB-9397-185898CF4AF6}" destId="{75C287D1-EBA6-4EAE-B153-3F8426EF381F}" srcOrd="0" destOrd="0" presId="urn:microsoft.com/office/officeart/2005/8/layout/hierarchy3"/>
    <dgm:cxn modelId="{EF4286C8-21BF-4063-9F97-A96D66F0F91A}" srcId="{5941B2BA-1976-441A-B82A-986785326507}" destId="{3D32BB61-2121-4EBB-B9F4-5656BAA5A778}" srcOrd="1" destOrd="0" parTransId="{20283729-8A62-4C9C-A636-7A5E0807A3E1}" sibTransId="{73D514BA-3096-48F3-B261-17F2258FD42F}"/>
    <dgm:cxn modelId="{550CB8E0-1E34-4B05-BD56-8CDC23890AB9}" type="presOf" srcId="{8F5D81A2-450D-43C1-A516-970901CE29B4}" destId="{693ABE59-DBE2-4954-9491-5DC5E80C4576}" srcOrd="0" destOrd="0" presId="urn:microsoft.com/office/officeart/2005/8/layout/hierarchy3"/>
    <dgm:cxn modelId="{0D677AE5-1D0E-4F54-AF3B-07C7DC25574C}" type="presOf" srcId="{EA38D35E-F7F7-4B9D-B1C8-7580056056D0}" destId="{46BAB86D-98F6-4788-A782-BBC0ECBD327E}" srcOrd="0" destOrd="0" presId="urn:microsoft.com/office/officeart/2005/8/layout/hierarchy3"/>
    <dgm:cxn modelId="{5C86D5FB-50E9-41BF-92F0-3DAEF7F8405B}" type="presOf" srcId="{0ED98D44-72C0-49D3-B05D-CC0897ACCE1E}" destId="{1DE5D169-ADFE-465C-B518-C0964AC05DEB}" srcOrd="0" destOrd="0" presId="urn:microsoft.com/office/officeart/2005/8/layout/hierarchy3"/>
    <dgm:cxn modelId="{1623F0FD-3474-42A4-A954-8538C4A38319}" type="presOf" srcId="{3D32BB61-2121-4EBB-B9F4-5656BAA5A778}" destId="{D74A1D14-74A4-4B94-AA93-F000CD48A747}" srcOrd="1" destOrd="0" presId="urn:microsoft.com/office/officeart/2005/8/layout/hierarchy3"/>
    <dgm:cxn modelId="{D85CA3E3-1274-400E-B8A3-CD7E796CFE48}" type="presParOf" srcId="{17A3C693-690C-4D62-88B3-E32B0372D9FC}" destId="{61BA4437-325B-4C79-A7EE-27C02E20CA68}" srcOrd="0" destOrd="0" presId="urn:microsoft.com/office/officeart/2005/8/layout/hierarchy3"/>
    <dgm:cxn modelId="{7815246B-917F-4F4C-92EF-8B10E7F0A3A9}" type="presParOf" srcId="{61BA4437-325B-4C79-A7EE-27C02E20CA68}" destId="{90319929-8293-4F34-AF67-99DD1A246FC3}" srcOrd="0" destOrd="0" presId="urn:microsoft.com/office/officeart/2005/8/layout/hierarchy3"/>
    <dgm:cxn modelId="{101FEA8A-29C7-4131-A9CF-75FEC0522432}" type="presParOf" srcId="{90319929-8293-4F34-AF67-99DD1A246FC3}" destId="{693ABE59-DBE2-4954-9491-5DC5E80C4576}" srcOrd="0" destOrd="0" presId="urn:microsoft.com/office/officeart/2005/8/layout/hierarchy3"/>
    <dgm:cxn modelId="{ACC18881-2371-456E-BB53-A93EF9D3B36B}" type="presParOf" srcId="{90319929-8293-4F34-AF67-99DD1A246FC3}" destId="{74653DE8-5E51-4A88-8404-DC96DDA77CE1}" srcOrd="1" destOrd="0" presId="urn:microsoft.com/office/officeart/2005/8/layout/hierarchy3"/>
    <dgm:cxn modelId="{F5880DFE-C8B8-456A-85E2-2A4FC82B1089}" type="presParOf" srcId="{61BA4437-325B-4C79-A7EE-27C02E20CA68}" destId="{7D6090B5-4779-4F3C-B84A-E07FF765B7D1}" srcOrd="1" destOrd="0" presId="urn:microsoft.com/office/officeart/2005/8/layout/hierarchy3"/>
    <dgm:cxn modelId="{90FE77FC-958D-41C9-9D5F-93AEB8B31F42}" type="presParOf" srcId="{17A3C693-690C-4D62-88B3-E32B0372D9FC}" destId="{86D958C1-84BE-42B8-94C6-26D6B006C83D}" srcOrd="1" destOrd="0" presId="urn:microsoft.com/office/officeart/2005/8/layout/hierarchy3"/>
    <dgm:cxn modelId="{6ECF1398-B52B-4E22-93AA-7FB19A5172F3}" type="presParOf" srcId="{86D958C1-84BE-42B8-94C6-26D6B006C83D}" destId="{87438B26-3300-4C9D-BD00-8D7CDBF2F9A5}" srcOrd="0" destOrd="0" presId="urn:microsoft.com/office/officeart/2005/8/layout/hierarchy3"/>
    <dgm:cxn modelId="{B524DB9E-A33C-4A90-A4C1-82893D599B24}" type="presParOf" srcId="{87438B26-3300-4C9D-BD00-8D7CDBF2F9A5}" destId="{948C9C22-74C1-4751-BE22-919CDF0F24FA}" srcOrd="0" destOrd="0" presId="urn:microsoft.com/office/officeart/2005/8/layout/hierarchy3"/>
    <dgm:cxn modelId="{F5C3E3ED-61DD-42C0-A567-94C618F6ECCB}" type="presParOf" srcId="{87438B26-3300-4C9D-BD00-8D7CDBF2F9A5}" destId="{D74A1D14-74A4-4B94-AA93-F000CD48A747}" srcOrd="1" destOrd="0" presId="urn:microsoft.com/office/officeart/2005/8/layout/hierarchy3"/>
    <dgm:cxn modelId="{4943508A-04E0-4B98-9B9A-2AE3D8831DF6}" type="presParOf" srcId="{86D958C1-84BE-42B8-94C6-26D6B006C83D}" destId="{EB4E309B-E4C3-4B8C-9E03-9E23BE1FBFB9}" srcOrd="1" destOrd="0" presId="urn:microsoft.com/office/officeart/2005/8/layout/hierarchy3"/>
    <dgm:cxn modelId="{5E392EE4-9B90-42AD-8D68-78C5F503B0B1}" type="presParOf" srcId="{EB4E309B-E4C3-4B8C-9E03-9E23BE1FBFB9}" destId="{1DE5D169-ADFE-465C-B518-C0964AC05DEB}" srcOrd="0" destOrd="0" presId="urn:microsoft.com/office/officeart/2005/8/layout/hierarchy3"/>
    <dgm:cxn modelId="{2A3F0261-029C-43AE-8013-AE9756A2179F}" type="presParOf" srcId="{EB4E309B-E4C3-4B8C-9E03-9E23BE1FBFB9}" destId="{46BAB86D-98F6-4788-A782-BBC0ECBD327E}" srcOrd="1" destOrd="0" presId="urn:microsoft.com/office/officeart/2005/8/layout/hierarchy3"/>
    <dgm:cxn modelId="{7222883E-F9D2-48AD-AB7B-8F1C0BA0CDCA}" type="presParOf" srcId="{17A3C693-690C-4D62-88B3-E32B0372D9FC}" destId="{F47DE40C-D1F4-42B4-AE38-853DBFF53969}" srcOrd="2" destOrd="0" presId="urn:microsoft.com/office/officeart/2005/8/layout/hierarchy3"/>
    <dgm:cxn modelId="{D2B86CFB-7045-47BF-99CA-41AE0C245330}" type="presParOf" srcId="{F47DE40C-D1F4-42B4-AE38-853DBFF53969}" destId="{6ADC45B7-B3AB-42C5-B956-6883714A24C1}" srcOrd="0" destOrd="0" presId="urn:microsoft.com/office/officeart/2005/8/layout/hierarchy3"/>
    <dgm:cxn modelId="{7477AFD2-84D6-46CD-BDAB-216D60F32702}" type="presParOf" srcId="{6ADC45B7-B3AB-42C5-B956-6883714A24C1}" destId="{5797EF56-904D-4D77-BEBA-D122EA3EA248}" srcOrd="0" destOrd="0" presId="urn:microsoft.com/office/officeart/2005/8/layout/hierarchy3"/>
    <dgm:cxn modelId="{BED6EEE5-0AB5-4E1E-8660-6FEE0E2A1787}" type="presParOf" srcId="{6ADC45B7-B3AB-42C5-B956-6883714A24C1}" destId="{3BB74555-9756-43FC-A346-E557EC8CDD2F}" srcOrd="1" destOrd="0" presId="urn:microsoft.com/office/officeart/2005/8/layout/hierarchy3"/>
    <dgm:cxn modelId="{6E1FB7CF-4134-4A3C-88E5-B2AFF6EF8488}" type="presParOf" srcId="{F47DE40C-D1F4-42B4-AE38-853DBFF53969}" destId="{5A21ED4E-399D-4655-B636-9D39ABFE0833}" srcOrd="1" destOrd="0" presId="urn:microsoft.com/office/officeart/2005/8/layout/hierarchy3"/>
    <dgm:cxn modelId="{262FC616-A4EE-4981-9318-CF9334D3127E}" type="presParOf" srcId="{5A21ED4E-399D-4655-B636-9D39ABFE0833}" destId="{75C287D1-EBA6-4EAE-B153-3F8426EF381F}" srcOrd="0" destOrd="0" presId="urn:microsoft.com/office/officeart/2005/8/layout/hierarchy3"/>
    <dgm:cxn modelId="{65FA14DD-BBB6-405B-8994-0C30F6D8C338}" type="presParOf" srcId="{5A21ED4E-399D-4655-B636-9D39ABFE0833}" destId="{3BDF9ECC-C657-4606-B41A-0B195E82B4E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92719-C36B-4C34-8EA9-FB2B71664CFC}"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273199C6-73D7-4509-96C1-19E338227AD5}">
      <dgm:prSet/>
      <dgm:spPr/>
      <dgm:t>
        <a:bodyPr/>
        <a:lstStyle/>
        <a:p>
          <a:r>
            <a:rPr lang="en-US"/>
            <a:t>Safety is everyone’s responsibility!</a:t>
          </a:r>
        </a:p>
      </dgm:t>
    </dgm:pt>
    <dgm:pt modelId="{5AFF2B88-41A2-476A-B1B0-E79E835489F4}" type="parTrans" cxnId="{DDC6B0B8-ACB4-4653-87B2-DF8EE95067D3}">
      <dgm:prSet/>
      <dgm:spPr/>
      <dgm:t>
        <a:bodyPr/>
        <a:lstStyle/>
        <a:p>
          <a:endParaRPr lang="en-US"/>
        </a:p>
      </dgm:t>
    </dgm:pt>
    <dgm:pt modelId="{67229EA5-4838-4453-8C6C-2398DDCE9204}" type="sibTrans" cxnId="{DDC6B0B8-ACB4-4653-87B2-DF8EE95067D3}">
      <dgm:prSet/>
      <dgm:spPr/>
      <dgm:t>
        <a:bodyPr/>
        <a:lstStyle/>
        <a:p>
          <a:endParaRPr lang="en-US"/>
        </a:p>
      </dgm:t>
    </dgm:pt>
    <dgm:pt modelId="{ED8F8831-E1CA-4F92-A22F-132D76D47D5A}">
      <dgm:prSet/>
      <dgm:spPr/>
      <dgm:t>
        <a:bodyPr/>
        <a:lstStyle/>
        <a:p>
          <a:r>
            <a:rPr lang="en-US"/>
            <a:t>Early childhood programs that promote safety do the following:</a:t>
          </a:r>
        </a:p>
      </dgm:t>
    </dgm:pt>
    <dgm:pt modelId="{53BCC37F-6C5B-4A63-A627-BFF1C2FD9173}" type="parTrans" cxnId="{F3FDD260-3C71-4EC4-A84A-36490AEBA4EE}">
      <dgm:prSet/>
      <dgm:spPr/>
      <dgm:t>
        <a:bodyPr/>
        <a:lstStyle/>
        <a:p>
          <a:endParaRPr lang="en-US"/>
        </a:p>
      </dgm:t>
    </dgm:pt>
    <dgm:pt modelId="{C013CFD8-D907-4E56-9909-55B4AEA28F0D}" type="sibTrans" cxnId="{F3FDD260-3C71-4EC4-A84A-36490AEBA4EE}">
      <dgm:prSet/>
      <dgm:spPr/>
      <dgm:t>
        <a:bodyPr/>
        <a:lstStyle/>
        <a:p>
          <a:endParaRPr lang="en-US"/>
        </a:p>
      </dgm:t>
    </dgm:pt>
    <dgm:pt modelId="{203191EB-5904-4E38-956C-DCB66B883086}">
      <dgm:prSet/>
      <dgm:spPr/>
      <dgm:t>
        <a:bodyPr/>
        <a:lstStyle/>
        <a:p>
          <a:r>
            <a:rPr lang="en-US"/>
            <a:t>Ensure environments are hazard free.</a:t>
          </a:r>
        </a:p>
      </dgm:t>
    </dgm:pt>
    <dgm:pt modelId="{2E292906-17D4-468E-8F84-76E0D262AAB5}" type="parTrans" cxnId="{66B8D734-375A-4A2B-822C-48812B000C0D}">
      <dgm:prSet/>
      <dgm:spPr/>
      <dgm:t>
        <a:bodyPr/>
        <a:lstStyle/>
        <a:p>
          <a:endParaRPr lang="en-US"/>
        </a:p>
      </dgm:t>
    </dgm:pt>
    <dgm:pt modelId="{7014B9F1-E31F-4BD4-A8DC-8C84412FB76A}" type="sibTrans" cxnId="{66B8D734-375A-4A2B-822C-48812B000C0D}">
      <dgm:prSet/>
      <dgm:spPr/>
      <dgm:t>
        <a:bodyPr/>
        <a:lstStyle/>
        <a:p>
          <a:endParaRPr lang="en-US"/>
        </a:p>
      </dgm:t>
    </dgm:pt>
    <dgm:pt modelId="{B0911FC6-DE74-4FB4-8212-386725F108FC}">
      <dgm:prSet/>
      <dgm:spPr/>
      <dgm:t>
        <a:bodyPr/>
        <a:lstStyle/>
        <a:p>
          <a:r>
            <a:rPr lang="en-US"/>
            <a:t>Have staff who are actively supervising and providing nurturing care to all children.</a:t>
          </a:r>
        </a:p>
      </dgm:t>
    </dgm:pt>
    <dgm:pt modelId="{7C62FD8E-71C9-463B-9081-8C4D94F64268}" type="parTrans" cxnId="{5A94580D-F392-49D4-8CC1-E3A245AC5279}">
      <dgm:prSet/>
      <dgm:spPr/>
      <dgm:t>
        <a:bodyPr/>
        <a:lstStyle/>
        <a:p>
          <a:endParaRPr lang="en-US"/>
        </a:p>
      </dgm:t>
    </dgm:pt>
    <dgm:pt modelId="{662CA368-6F56-4FD3-A3CC-64644CE27122}" type="sibTrans" cxnId="{5A94580D-F392-49D4-8CC1-E3A245AC5279}">
      <dgm:prSet/>
      <dgm:spPr/>
      <dgm:t>
        <a:bodyPr/>
        <a:lstStyle/>
        <a:p>
          <a:endParaRPr lang="en-US"/>
        </a:p>
      </dgm:t>
    </dgm:pt>
    <dgm:pt modelId="{ABFD936B-001D-4CFB-B2E1-40CD6AB1A80A}">
      <dgm:prSet/>
      <dgm:spPr/>
      <dgm:t>
        <a:bodyPr/>
        <a:lstStyle/>
        <a:p>
          <a:r>
            <a:rPr lang="en-US"/>
            <a:t>Everyone in the program actively and openly communicates about safety concerns.</a:t>
          </a:r>
        </a:p>
      </dgm:t>
    </dgm:pt>
    <dgm:pt modelId="{A2F79DA2-6CD1-42DD-B845-90036B912D6D}" type="parTrans" cxnId="{044E1AD0-51A1-46E8-B34B-187B03D40C82}">
      <dgm:prSet/>
      <dgm:spPr/>
      <dgm:t>
        <a:bodyPr/>
        <a:lstStyle/>
        <a:p>
          <a:endParaRPr lang="en-US"/>
        </a:p>
      </dgm:t>
    </dgm:pt>
    <dgm:pt modelId="{3F760BA8-2FDD-47E5-919E-17B8C0F84BCD}" type="sibTrans" cxnId="{044E1AD0-51A1-46E8-B34B-187B03D40C82}">
      <dgm:prSet/>
      <dgm:spPr/>
      <dgm:t>
        <a:bodyPr/>
        <a:lstStyle/>
        <a:p>
          <a:endParaRPr lang="en-US"/>
        </a:p>
      </dgm:t>
    </dgm:pt>
    <dgm:pt modelId="{F02E74AD-6838-4BD4-BC3B-62F108BFC329}" type="pres">
      <dgm:prSet presAssocID="{E8D92719-C36B-4C34-8EA9-FB2B71664CFC}" presName="Name0" presStyleCnt="0">
        <dgm:presLayoutVars>
          <dgm:dir/>
          <dgm:animLvl val="lvl"/>
          <dgm:resizeHandles val="exact"/>
        </dgm:presLayoutVars>
      </dgm:prSet>
      <dgm:spPr/>
    </dgm:pt>
    <dgm:pt modelId="{E98BAE82-A83D-46A2-BA30-D1691D4A4B0A}" type="pres">
      <dgm:prSet presAssocID="{ED8F8831-E1CA-4F92-A22F-132D76D47D5A}" presName="boxAndChildren" presStyleCnt="0"/>
      <dgm:spPr/>
    </dgm:pt>
    <dgm:pt modelId="{6C5B38AA-FBA9-4E60-91D6-F78D49FAE833}" type="pres">
      <dgm:prSet presAssocID="{ED8F8831-E1CA-4F92-A22F-132D76D47D5A}" presName="parentTextBox" presStyleLbl="node1" presStyleIdx="0" presStyleCnt="2"/>
      <dgm:spPr/>
    </dgm:pt>
    <dgm:pt modelId="{4F7C3EAB-20DB-46E8-BDA6-894ECE431D59}" type="pres">
      <dgm:prSet presAssocID="{ED8F8831-E1CA-4F92-A22F-132D76D47D5A}" presName="entireBox" presStyleLbl="node1" presStyleIdx="0" presStyleCnt="2"/>
      <dgm:spPr/>
    </dgm:pt>
    <dgm:pt modelId="{E3355531-EE38-42C3-8384-846265B700E1}" type="pres">
      <dgm:prSet presAssocID="{ED8F8831-E1CA-4F92-A22F-132D76D47D5A}" presName="descendantBox" presStyleCnt="0"/>
      <dgm:spPr/>
    </dgm:pt>
    <dgm:pt modelId="{FC662383-68B7-4C2D-B343-6893597AFDE7}" type="pres">
      <dgm:prSet presAssocID="{203191EB-5904-4E38-956C-DCB66B883086}" presName="childTextBox" presStyleLbl="fgAccFollowNode1" presStyleIdx="0" presStyleCnt="3">
        <dgm:presLayoutVars>
          <dgm:bulletEnabled val="1"/>
        </dgm:presLayoutVars>
      </dgm:prSet>
      <dgm:spPr/>
    </dgm:pt>
    <dgm:pt modelId="{4D12A553-0578-46FB-98F9-D1F80CB556EE}" type="pres">
      <dgm:prSet presAssocID="{B0911FC6-DE74-4FB4-8212-386725F108FC}" presName="childTextBox" presStyleLbl="fgAccFollowNode1" presStyleIdx="1" presStyleCnt="3">
        <dgm:presLayoutVars>
          <dgm:bulletEnabled val="1"/>
        </dgm:presLayoutVars>
      </dgm:prSet>
      <dgm:spPr/>
    </dgm:pt>
    <dgm:pt modelId="{3AD7797D-10F0-4AAC-8D3E-693A7C0AC56A}" type="pres">
      <dgm:prSet presAssocID="{ABFD936B-001D-4CFB-B2E1-40CD6AB1A80A}" presName="childTextBox" presStyleLbl="fgAccFollowNode1" presStyleIdx="2" presStyleCnt="3">
        <dgm:presLayoutVars>
          <dgm:bulletEnabled val="1"/>
        </dgm:presLayoutVars>
      </dgm:prSet>
      <dgm:spPr/>
    </dgm:pt>
    <dgm:pt modelId="{6AF8C607-EA9A-47D2-AEBB-C1E1A573770B}" type="pres">
      <dgm:prSet presAssocID="{67229EA5-4838-4453-8C6C-2398DDCE9204}" presName="sp" presStyleCnt="0"/>
      <dgm:spPr/>
    </dgm:pt>
    <dgm:pt modelId="{91197F97-77B4-40DF-BB91-98F0D44CF0C1}" type="pres">
      <dgm:prSet presAssocID="{273199C6-73D7-4509-96C1-19E338227AD5}" presName="arrowAndChildren" presStyleCnt="0"/>
      <dgm:spPr/>
    </dgm:pt>
    <dgm:pt modelId="{F90ABD42-00FD-4AB4-9D4F-8F9625D176E7}" type="pres">
      <dgm:prSet presAssocID="{273199C6-73D7-4509-96C1-19E338227AD5}" presName="parentTextArrow" presStyleLbl="node1" presStyleIdx="1" presStyleCnt="2" custLinFactNeighborY="-1772"/>
      <dgm:spPr/>
    </dgm:pt>
  </dgm:ptLst>
  <dgm:cxnLst>
    <dgm:cxn modelId="{5A94580D-F392-49D4-8CC1-E3A245AC5279}" srcId="{ED8F8831-E1CA-4F92-A22F-132D76D47D5A}" destId="{B0911FC6-DE74-4FB4-8212-386725F108FC}" srcOrd="1" destOrd="0" parTransId="{7C62FD8E-71C9-463B-9081-8C4D94F64268}" sibTransId="{662CA368-6F56-4FD3-A3CC-64644CE27122}"/>
    <dgm:cxn modelId="{66B8D734-375A-4A2B-822C-48812B000C0D}" srcId="{ED8F8831-E1CA-4F92-A22F-132D76D47D5A}" destId="{203191EB-5904-4E38-956C-DCB66B883086}" srcOrd="0" destOrd="0" parTransId="{2E292906-17D4-468E-8F84-76E0D262AAB5}" sibTransId="{7014B9F1-E31F-4BD4-A8DC-8C84412FB76A}"/>
    <dgm:cxn modelId="{F3FDD260-3C71-4EC4-A84A-36490AEBA4EE}" srcId="{E8D92719-C36B-4C34-8EA9-FB2B71664CFC}" destId="{ED8F8831-E1CA-4F92-A22F-132D76D47D5A}" srcOrd="1" destOrd="0" parTransId="{53BCC37F-6C5B-4A63-A627-BFF1C2FD9173}" sibTransId="{C013CFD8-D907-4E56-9909-55B4AEA28F0D}"/>
    <dgm:cxn modelId="{ACD8FC44-1D54-4F51-AD5E-53FBCA075E26}" type="presOf" srcId="{203191EB-5904-4E38-956C-DCB66B883086}" destId="{FC662383-68B7-4C2D-B343-6893597AFDE7}" srcOrd="0" destOrd="0" presId="urn:microsoft.com/office/officeart/2005/8/layout/process4"/>
    <dgm:cxn modelId="{CD920F46-A926-4C21-9937-50BECE1FB29F}" type="presOf" srcId="{E8D92719-C36B-4C34-8EA9-FB2B71664CFC}" destId="{F02E74AD-6838-4BD4-BC3B-62F108BFC329}" srcOrd="0" destOrd="0" presId="urn:microsoft.com/office/officeart/2005/8/layout/process4"/>
    <dgm:cxn modelId="{731DA7B2-D07B-46F4-B9E9-E84499E6512C}" type="presOf" srcId="{ABFD936B-001D-4CFB-B2E1-40CD6AB1A80A}" destId="{3AD7797D-10F0-4AAC-8D3E-693A7C0AC56A}" srcOrd="0" destOrd="0" presId="urn:microsoft.com/office/officeart/2005/8/layout/process4"/>
    <dgm:cxn modelId="{DDC6B0B8-ACB4-4653-87B2-DF8EE95067D3}" srcId="{E8D92719-C36B-4C34-8EA9-FB2B71664CFC}" destId="{273199C6-73D7-4509-96C1-19E338227AD5}" srcOrd="0" destOrd="0" parTransId="{5AFF2B88-41A2-476A-B1B0-E79E835489F4}" sibTransId="{67229EA5-4838-4453-8C6C-2398DDCE9204}"/>
    <dgm:cxn modelId="{DBCBC1CA-8759-4752-8232-3DE9BE4B0835}" type="presOf" srcId="{B0911FC6-DE74-4FB4-8212-386725F108FC}" destId="{4D12A553-0578-46FB-98F9-D1F80CB556EE}" srcOrd="0" destOrd="0" presId="urn:microsoft.com/office/officeart/2005/8/layout/process4"/>
    <dgm:cxn modelId="{044E1AD0-51A1-46E8-B34B-187B03D40C82}" srcId="{ED8F8831-E1CA-4F92-A22F-132D76D47D5A}" destId="{ABFD936B-001D-4CFB-B2E1-40CD6AB1A80A}" srcOrd="2" destOrd="0" parTransId="{A2F79DA2-6CD1-42DD-B845-90036B912D6D}" sibTransId="{3F760BA8-2FDD-47E5-919E-17B8C0F84BCD}"/>
    <dgm:cxn modelId="{26ECFEDA-0C42-418B-9A84-E3B75A8FD061}" type="presOf" srcId="{ED8F8831-E1CA-4F92-A22F-132D76D47D5A}" destId="{4F7C3EAB-20DB-46E8-BDA6-894ECE431D59}" srcOrd="1" destOrd="0" presId="urn:microsoft.com/office/officeart/2005/8/layout/process4"/>
    <dgm:cxn modelId="{9EB652DF-BC15-493F-986E-8BCA259853B1}" type="presOf" srcId="{ED8F8831-E1CA-4F92-A22F-132D76D47D5A}" destId="{6C5B38AA-FBA9-4E60-91D6-F78D49FAE833}" srcOrd="0" destOrd="0" presId="urn:microsoft.com/office/officeart/2005/8/layout/process4"/>
    <dgm:cxn modelId="{83026BFC-8F22-40DC-BA77-E53FB938C747}" type="presOf" srcId="{273199C6-73D7-4509-96C1-19E338227AD5}" destId="{F90ABD42-00FD-4AB4-9D4F-8F9625D176E7}" srcOrd="0" destOrd="0" presId="urn:microsoft.com/office/officeart/2005/8/layout/process4"/>
    <dgm:cxn modelId="{51716D8F-78C2-4917-86FF-B2629DE90238}" type="presParOf" srcId="{F02E74AD-6838-4BD4-BC3B-62F108BFC329}" destId="{E98BAE82-A83D-46A2-BA30-D1691D4A4B0A}" srcOrd="0" destOrd="0" presId="urn:microsoft.com/office/officeart/2005/8/layout/process4"/>
    <dgm:cxn modelId="{6DF49EA3-52EF-4EB9-AEB9-837AD7A4ED7D}" type="presParOf" srcId="{E98BAE82-A83D-46A2-BA30-D1691D4A4B0A}" destId="{6C5B38AA-FBA9-4E60-91D6-F78D49FAE833}" srcOrd="0" destOrd="0" presId="urn:microsoft.com/office/officeart/2005/8/layout/process4"/>
    <dgm:cxn modelId="{614BA22D-6E60-4E54-85ED-B8FA767A0AE5}" type="presParOf" srcId="{E98BAE82-A83D-46A2-BA30-D1691D4A4B0A}" destId="{4F7C3EAB-20DB-46E8-BDA6-894ECE431D59}" srcOrd="1" destOrd="0" presId="urn:microsoft.com/office/officeart/2005/8/layout/process4"/>
    <dgm:cxn modelId="{39C7A2A2-9861-4B7B-BEEA-856663757AA4}" type="presParOf" srcId="{E98BAE82-A83D-46A2-BA30-D1691D4A4B0A}" destId="{E3355531-EE38-42C3-8384-846265B700E1}" srcOrd="2" destOrd="0" presId="urn:microsoft.com/office/officeart/2005/8/layout/process4"/>
    <dgm:cxn modelId="{8BCC0564-8FE6-44BA-946D-74D92B3811E8}" type="presParOf" srcId="{E3355531-EE38-42C3-8384-846265B700E1}" destId="{FC662383-68B7-4C2D-B343-6893597AFDE7}" srcOrd="0" destOrd="0" presId="urn:microsoft.com/office/officeart/2005/8/layout/process4"/>
    <dgm:cxn modelId="{E2B59D41-8644-405C-A1CA-E78A887652D9}" type="presParOf" srcId="{E3355531-EE38-42C3-8384-846265B700E1}" destId="{4D12A553-0578-46FB-98F9-D1F80CB556EE}" srcOrd="1" destOrd="0" presId="urn:microsoft.com/office/officeart/2005/8/layout/process4"/>
    <dgm:cxn modelId="{FFE2878F-D4D5-41EF-A744-CC212B77C69E}" type="presParOf" srcId="{E3355531-EE38-42C3-8384-846265B700E1}" destId="{3AD7797D-10F0-4AAC-8D3E-693A7C0AC56A}" srcOrd="2" destOrd="0" presId="urn:microsoft.com/office/officeart/2005/8/layout/process4"/>
    <dgm:cxn modelId="{DE2F8EA9-1172-4FD3-9E61-015B21C9F0FF}" type="presParOf" srcId="{F02E74AD-6838-4BD4-BC3B-62F108BFC329}" destId="{6AF8C607-EA9A-47D2-AEBB-C1E1A573770B}" srcOrd="1" destOrd="0" presId="urn:microsoft.com/office/officeart/2005/8/layout/process4"/>
    <dgm:cxn modelId="{CF53BB36-1C1F-4EB3-9E74-BCC8ABD3B87F}" type="presParOf" srcId="{F02E74AD-6838-4BD4-BC3B-62F108BFC329}" destId="{91197F97-77B4-40DF-BB91-98F0D44CF0C1}" srcOrd="2" destOrd="0" presId="urn:microsoft.com/office/officeart/2005/8/layout/process4"/>
    <dgm:cxn modelId="{219498DC-31C2-42F6-A050-0AB0EE010DF1}" type="presParOf" srcId="{91197F97-77B4-40DF-BB91-98F0D44CF0C1}" destId="{F90ABD42-00FD-4AB4-9D4F-8F9625D176E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11712AF-24E6-4A72-BB06-A6BFCFDEDFD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FB5B5F6-0856-4B83-8A8F-0B5C612DE680}">
      <dgm:prSet/>
      <dgm:spPr/>
      <dgm:t>
        <a:bodyPr/>
        <a:lstStyle/>
        <a:p>
          <a:r>
            <a:rPr lang="en-US"/>
            <a:t>Look!</a:t>
          </a:r>
        </a:p>
      </dgm:t>
    </dgm:pt>
    <dgm:pt modelId="{0FA2DBC6-8265-4F92-9148-D9A7FD56AAEC}" type="parTrans" cxnId="{AEC441DE-7ED8-41AE-B458-517FCB8913F6}">
      <dgm:prSet/>
      <dgm:spPr/>
      <dgm:t>
        <a:bodyPr/>
        <a:lstStyle/>
        <a:p>
          <a:endParaRPr lang="en-US"/>
        </a:p>
      </dgm:t>
    </dgm:pt>
    <dgm:pt modelId="{8297C0BF-5377-44BD-B75B-9278C41C6E0A}" type="sibTrans" cxnId="{AEC441DE-7ED8-41AE-B458-517FCB8913F6}">
      <dgm:prSet/>
      <dgm:spPr/>
      <dgm:t>
        <a:bodyPr/>
        <a:lstStyle/>
        <a:p>
          <a:endParaRPr lang="en-US"/>
        </a:p>
      </dgm:t>
    </dgm:pt>
    <dgm:pt modelId="{6CEB056C-72D2-4CB3-BDA6-9B9568AC7726}">
      <dgm:prSet/>
      <dgm:spPr/>
      <dgm:t>
        <a:bodyPr/>
        <a:lstStyle/>
        <a:p>
          <a:r>
            <a:rPr lang="en-US"/>
            <a:t>Take a look at this form on the right.  </a:t>
          </a:r>
        </a:p>
      </dgm:t>
    </dgm:pt>
    <dgm:pt modelId="{40AE8BF2-6E07-4B45-842D-03A5C4A41004}" type="parTrans" cxnId="{F5AF406D-3D10-4C70-BED1-408D52B32A0F}">
      <dgm:prSet/>
      <dgm:spPr/>
      <dgm:t>
        <a:bodyPr/>
        <a:lstStyle/>
        <a:p>
          <a:endParaRPr lang="en-US"/>
        </a:p>
      </dgm:t>
    </dgm:pt>
    <dgm:pt modelId="{D7B8DA26-785E-43BB-9293-CA983E143E36}" type="sibTrans" cxnId="{F5AF406D-3D10-4C70-BED1-408D52B32A0F}">
      <dgm:prSet/>
      <dgm:spPr/>
      <dgm:t>
        <a:bodyPr/>
        <a:lstStyle/>
        <a:p>
          <a:endParaRPr lang="en-US"/>
        </a:p>
      </dgm:t>
    </dgm:pt>
    <dgm:pt modelId="{681F8465-3516-4D28-807B-6239A8ADF3A5}">
      <dgm:prSet/>
      <dgm:spPr/>
      <dgm:t>
        <a:bodyPr/>
        <a:lstStyle/>
        <a:p>
          <a:r>
            <a:rPr lang="en-US"/>
            <a:t>Look familiar?</a:t>
          </a:r>
        </a:p>
      </dgm:t>
    </dgm:pt>
    <dgm:pt modelId="{7BAA0694-676C-4A41-B990-4CA2AC140E3F}" type="parTrans" cxnId="{236A189B-1C07-4590-9D65-839B3D11AE13}">
      <dgm:prSet/>
      <dgm:spPr/>
      <dgm:t>
        <a:bodyPr/>
        <a:lstStyle/>
        <a:p>
          <a:endParaRPr lang="en-US"/>
        </a:p>
      </dgm:t>
    </dgm:pt>
    <dgm:pt modelId="{0FFE1083-C80C-44D9-A1F1-48EDFBAF30BD}" type="sibTrans" cxnId="{236A189B-1C07-4590-9D65-839B3D11AE13}">
      <dgm:prSet/>
      <dgm:spPr/>
      <dgm:t>
        <a:bodyPr/>
        <a:lstStyle/>
        <a:p>
          <a:endParaRPr lang="en-US"/>
        </a:p>
      </dgm:t>
    </dgm:pt>
    <dgm:pt modelId="{4C1F29C4-B6EE-4845-AAC3-FEDB51AD49A6}">
      <dgm:prSet/>
      <dgm:spPr/>
      <dgm:t>
        <a:bodyPr/>
        <a:lstStyle/>
        <a:p>
          <a:r>
            <a:rPr lang="en-US"/>
            <a:t>That’s right! Creating an intentional plan for Active Supervision on the bus is just as important as the plans you make for your indoor and outdoor learning environments!</a:t>
          </a:r>
        </a:p>
      </dgm:t>
    </dgm:pt>
    <dgm:pt modelId="{50FC661F-00E8-4478-9AF2-66808F977C98}" type="parTrans" cxnId="{2B246665-A62C-4AFF-B83C-8DC452486429}">
      <dgm:prSet/>
      <dgm:spPr/>
      <dgm:t>
        <a:bodyPr/>
        <a:lstStyle/>
        <a:p>
          <a:endParaRPr lang="en-US"/>
        </a:p>
      </dgm:t>
    </dgm:pt>
    <dgm:pt modelId="{3D146A92-8DC1-4467-A442-39A5BB33B95D}" type="sibTrans" cxnId="{2B246665-A62C-4AFF-B83C-8DC452486429}">
      <dgm:prSet/>
      <dgm:spPr/>
      <dgm:t>
        <a:bodyPr/>
        <a:lstStyle/>
        <a:p>
          <a:endParaRPr lang="en-US"/>
        </a:p>
      </dgm:t>
    </dgm:pt>
    <dgm:pt modelId="{FEFB8A82-D9EC-4323-B769-D77BF302F78B}">
      <dgm:prSet/>
      <dgm:spPr/>
      <dgm:t>
        <a:bodyPr/>
        <a:lstStyle/>
        <a:p>
          <a:r>
            <a:rPr lang="en-US"/>
            <a:t>It’s important!</a:t>
          </a:r>
        </a:p>
      </dgm:t>
    </dgm:pt>
    <dgm:pt modelId="{7712EFD9-DCF9-4D5D-8AD3-46E9305E9546}" type="parTrans" cxnId="{024CF577-EF12-47C9-B2F8-DC0979027D92}">
      <dgm:prSet/>
      <dgm:spPr/>
      <dgm:t>
        <a:bodyPr/>
        <a:lstStyle/>
        <a:p>
          <a:endParaRPr lang="en-US"/>
        </a:p>
      </dgm:t>
    </dgm:pt>
    <dgm:pt modelId="{7DB4D4E9-7111-4681-A20C-395714CC841B}" type="sibTrans" cxnId="{024CF577-EF12-47C9-B2F8-DC0979027D92}">
      <dgm:prSet/>
      <dgm:spPr/>
      <dgm:t>
        <a:bodyPr/>
        <a:lstStyle/>
        <a:p>
          <a:endParaRPr lang="en-US"/>
        </a:p>
      </dgm:t>
    </dgm:pt>
    <dgm:pt modelId="{3AE096C9-F6EE-421D-A72F-72424BFCB47D}">
      <dgm:prSet/>
      <dgm:spPr/>
      <dgm:t>
        <a:bodyPr/>
        <a:lstStyle/>
        <a:p>
          <a:r>
            <a:rPr lang="en-US"/>
            <a:t>Even if children ride district buses, these six strategies still apply.</a:t>
          </a:r>
        </a:p>
      </dgm:t>
    </dgm:pt>
    <dgm:pt modelId="{238C317F-66B8-44E7-A152-CA4986F72B1F}" type="parTrans" cxnId="{23C7B4CD-6FA7-435B-8E26-FDAE4D9E4B0E}">
      <dgm:prSet/>
      <dgm:spPr/>
      <dgm:t>
        <a:bodyPr/>
        <a:lstStyle/>
        <a:p>
          <a:endParaRPr lang="en-US"/>
        </a:p>
      </dgm:t>
    </dgm:pt>
    <dgm:pt modelId="{5C7D9582-1659-4F2C-B29E-A2CA662358CC}" type="sibTrans" cxnId="{23C7B4CD-6FA7-435B-8E26-FDAE4D9E4B0E}">
      <dgm:prSet/>
      <dgm:spPr/>
      <dgm:t>
        <a:bodyPr/>
        <a:lstStyle/>
        <a:p>
          <a:endParaRPr lang="en-US"/>
        </a:p>
      </dgm:t>
    </dgm:pt>
    <dgm:pt modelId="{AC3A24B5-F626-4503-B662-A01B20F906EB}" type="pres">
      <dgm:prSet presAssocID="{711712AF-24E6-4A72-BB06-A6BFCFDEDFD4}" presName="linear" presStyleCnt="0">
        <dgm:presLayoutVars>
          <dgm:dir/>
          <dgm:animLvl val="lvl"/>
          <dgm:resizeHandles val="exact"/>
        </dgm:presLayoutVars>
      </dgm:prSet>
      <dgm:spPr/>
    </dgm:pt>
    <dgm:pt modelId="{225BC086-C1DF-4E79-9C80-77E8651CFF6B}" type="pres">
      <dgm:prSet presAssocID="{7FB5B5F6-0856-4B83-8A8F-0B5C612DE680}" presName="parentLin" presStyleCnt="0"/>
      <dgm:spPr/>
    </dgm:pt>
    <dgm:pt modelId="{11694A78-98C9-4517-92F1-5EA964A152F9}" type="pres">
      <dgm:prSet presAssocID="{7FB5B5F6-0856-4B83-8A8F-0B5C612DE680}" presName="parentLeftMargin" presStyleLbl="node1" presStyleIdx="0" presStyleCnt="3"/>
      <dgm:spPr/>
    </dgm:pt>
    <dgm:pt modelId="{632A4ABF-F93C-4545-B228-BA95AA33EA30}" type="pres">
      <dgm:prSet presAssocID="{7FB5B5F6-0856-4B83-8A8F-0B5C612DE680}" presName="parentText" presStyleLbl="node1" presStyleIdx="0" presStyleCnt="3">
        <dgm:presLayoutVars>
          <dgm:chMax val="0"/>
          <dgm:bulletEnabled val="1"/>
        </dgm:presLayoutVars>
      </dgm:prSet>
      <dgm:spPr/>
    </dgm:pt>
    <dgm:pt modelId="{E66D5CAE-0CF8-4C96-A677-6EC1CDAAF31C}" type="pres">
      <dgm:prSet presAssocID="{7FB5B5F6-0856-4B83-8A8F-0B5C612DE680}" presName="negativeSpace" presStyleCnt="0"/>
      <dgm:spPr/>
    </dgm:pt>
    <dgm:pt modelId="{B96BA42F-8A13-4BA2-BF33-5452ED4B8EFA}" type="pres">
      <dgm:prSet presAssocID="{7FB5B5F6-0856-4B83-8A8F-0B5C612DE680}" presName="childText" presStyleLbl="conFgAcc1" presStyleIdx="0" presStyleCnt="3">
        <dgm:presLayoutVars>
          <dgm:bulletEnabled val="1"/>
        </dgm:presLayoutVars>
      </dgm:prSet>
      <dgm:spPr/>
    </dgm:pt>
    <dgm:pt modelId="{F6397F4F-6AAD-4E92-A652-CC52CA213299}" type="pres">
      <dgm:prSet presAssocID="{8297C0BF-5377-44BD-B75B-9278C41C6E0A}" presName="spaceBetweenRectangles" presStyleCnt="0"/>
      <dgm:spPr/>
    </dgm:pt>
    <dgm:pt modelId="{96E88AB7-234E-4B5A-B7BF-7F24697CEB3E}" type="pres">
      <dgm:prSet presAssocID="{681F8465-3516-4D28-807B-6239A8ADF3A5}" presName="parentLin" presStyleCnt="0"/>
      <dgm:spPr/>
    </dgm:pt>
    <dgm:pt modelId="{F8E55B8F-DE81-45E2-BB38-77E0DBF8AF23}" type="pres">
      <dgm:prSet presAssocID="{681F8465-3516-4D28-807B-6239A8ADF3A5}" presName="parentLeftMargin" presStyleLbl="node1" presStyleIdx="0" presStyleCnt="3"/>
      <dgm:spPr/>
    </dgm:pt>
    <dgm:pt modelId="{29935AEB-BE7B-48D7-83A4-C7235B59EEA6}" type="pres">
      <dgm:prSet presAssocID="{681F8465-3516-4D28-807B-6239A8ADF3A5}" presName="parentText" presStyleLbl="node1" presStyleIdx="1" presStyleCnt="3">
        <dgm:presLayoutVars>
          <dgm:chMax val="0"/>
          <dgm:bulletEnabled val="1"/>
        </dgm:presLayoutVars>
      </dgm:prSet>
      <dgm:spPr/>
    </dgm:pt>
    <dgm:pt modelId="{F6C0760A-87BA-40FF-89DB-E0CE3CA70A39}" type="pres">
      <dgm:prSet presAssocID="{681F8465-3516-4D28-807B-6239A8ADF3A5}" presName="negativeSpace" presStyleCnt="0"/>
      <dgm:spPr/>
    </dgm:pt>
    <dgm:pt modelId="{26789E2D-EFF7-4E6C-89FE-C6AB57470850}" type="pres">
      <dgm:prSet presAssocID="{681F8465-3516-4D28-807B-6239A8ADF3A5}" presName="childText" presStyleLbl="conFgAcc1" presStyleIdx="1" presStyleCnt="3">
        <dgm:presLayoutVars>
          <dgm:bulletEnabled val="1"/>
        </dgm:presLayoutVars>
      </dgm:prSet>
      <dgm:spPr/>
    </dgm:pt>
    <dgm:pt modelId="{183BDD8B-BD4D-4660-AFD3-06096ED4F4AA}" type="pres">
      <dgm:prSet presAssocID="{0FFE1083-C80C-44D9-A1F1-48EDFBAF30BD}" presName="spaceBetweenRectangles" presStyleCnt="0"/>
      <dgm:spPr/>
    </dgm:pt>
    <dgm:pt modelId="{03415E93-5206-4869-8802-DFD2AA6AE6D0}" type="pres">
      <dgm:prSet presAssocID="{FEFB8A82-D9EC-4323-B769-D77BF302F78B}" presName="parentLin" presStyleCnt="0"/>
      <dgm:spPr/>
    </dgm:pt>
    <dgm:pt modelId="{C5290609-4D3C-4868-BBE8-F6A468807158}" type="pres">
      <dgm:prSet presAssocID="{FEFB8A82-D9EC-4323-B769-D77BF302F78B}" presName="parentLeftMargin" presStyleLbl="node1" presStyleIdx="1" presStyleCnt="3"/>
      <dgm:spPr/>
    </dgm:pt>
    <dgm:pt modelId="{E1E624A5-8947-436A-B194-D0745E092703}" type="pres">
      <dgm:prSet presAssocID="{FEFB8A82-D9EC-4323-B769-D77BF302F78B}" presName="parentText" presStyleLbl="node1" presStyleIdx="2" presStyleCnt="3">
        <dgm:presLayoutVars>
          <dgm:chMax val="0"/>
          <dgm:bulletEnabled val="1"/>
        </dgm:presLayoutVars>
      </dgm:prSet>
      <dgm:spPr/>
    </dgm:pt>
    <dgm:pt modelId="{B0554486-838E-46F3-B716-AC893AE62270}" type="pres">
      <dgm:prSet presAssocID="{FEFB8A82-D9EC-4323-B769-D77BF302F78B}" presName="negativeSpace" presStyleCnt="0"/>
      <dgm:spPr/>
    </dgm:pt>
    <dgm:pt modelId="{B2295428-3FA3-4DF9-88BE-5EF4AAEF6747}" type="pres">
      <dgm:prSet presAssocID="{FEFB8A82-D9EC-4323-B769-D77BF302F78B}" presName="childText" presStyleLbl="conFgAcc1" presStyleIdx="2" presStyleCnt="3">
        <dgm:presLayoutVars>
          <dgm:bulletEnabled val="1"/>
        </dgm:presLayoutVars>
      </dgm:prSet>
      <dgm:spPr/>
    </dgm:pt>
  </dgm:ptLst>
  <dgm:cxnLst>
    <dgm:cxn modelId="{0253283B-437D-4725-8B06-F3915522AC69}" type="presOf" srcId="{4C1F29C4-B6EE-4845-AAC3-FEDB51AD49A6}" destId="{26789E2D-EFF7-4E6C-89FE-C6AB57470850}" srcOrd="0" destOrd="0" presId="urn:microsoft.com/office/officeart/2005/8/layout/list1"/>
    <dgm:cxn modelId="{2B246665-A62C-4AFF-B83C-8DC452486429}" srcId="{681F8465-3516-4D28-807B-6239A8ADF3A5}" destId="{4C1F29C4-B6EE-4845-AAC3-FEDB51AD49A6}" srcOrd="0" destOrd="0" parTransId="{50FC661F-00E8-4478-9AF2-66808F977C98}" sibTransId="{3D146A92-8DC1-4467-A442-39A5BB33B95D}"/>
    <dgm:cxn modelId="{F5AF406D-3D10-4C70-BED1-408D52B32A0F}" srcId="{7FB5B5F6-0856-4B83-8A8F-0B5C612DE680}" destId="{6CEB056C-72D2-4CB3-BDA6-9B9568AC7726}" srcOrd="0" destOrd="0" parTransId="{40AE8BF2-6E07-4B45-842D-03A5C4A41004}" sibTransId="{D7B8DA26-785E-43BB-9293-CA983E143E36}"/>
    <dgm:cxn modelId="{024CF577-EF12-47C9-B2F8-DC0979027D92}" srcId="{711712AF-24E6-4A72-BB06-A6BFCFDEDFD4}" destId="{FEFB8A82-D9EC-4323-B769-D77BF302F78B}" srcOrd="2" destOrd="0" parTransId="{7712EFD9-DCF9-4D5D-8AD3-46E9305E9546}" sibTransId="{7DB4D4E9-7111-4681-A20C-395714CC841B}"/>
    <dgm:cxn modelId="{0310C181-A1AE-4227-8282-768BB4D338B7}" type="presOf" srcId="{FEFB8A82-D9EC-4323-B769-D77BF302F78B}" destId="{E1E624A5-8947-436A-B194-D0745E092703}" srcOrd="1" destOrd="0" presId="urn:microsoft.com/office/officeart/2005/8/layout/list1"/>
    <dgm:cxn modelId="{2A89BE96-4A36-42C3-A38C-F29E57A79760}" type="presOf" srcId="{681F8465-3516-4D28-807B-6239A8ADF3A5}" destId="{29935AEB-BE7B-48D7-83A4-C7235B59EEA6}" srcOrd="1" destOrd="0" presId="urn:microsoft.com/office/officeart/2005/8/layout/list1"/>
    <dgm:cxn modelId="{236A189B-1C07-4590-9D65-839B3D11AE13}" srcId="{711712AF-24E6-4A72-BB06-A6BFCFDEDFD4}" destId="{681F8465-3516-4D28-807B-6239A8ADF3A5}" srcOrd="1" destOrd="0" parTransId="{7BAA0694-676C-4A41-B990-4CA2AC140E3F}" sibTransId="{0FFE1083-C80C-44D9-A1F1-48EDFBAF30BD}"/>
    <dgm:cxn modelId="{9690919B-DF26-4B30-8A81-096002A9A996}" type="presOf" srcId="{711712AF-24E6-4A72-BB06-A6BFCFDEDFD4}" destId="{AC3A24B5-F626-4503-B662-A01B20F906EB}" srcOrd="0" destOrd="0" presId="urn:microsoft.com/office/officeart/2005/8/layout/list1"/>
    <dgm:cxn modelId="{690DCEA0-981A-4DD6-BD25-0DF836953182}" type="presOf" srcId="{7FB5B5F6-0856-4B83-8A8F-0B5C612DE680}" destId="{632A4ABF-F93C-4545-B228-BA95AA33EA30}" srcOrd="1" destOrd="0" presId="urn:microsoft.com/office/officeart/2005/8/layout/list1"/>
    <dgm:cxn modelId="{23C7B4CD-6FA7-435B-8E26-FDAE4D9E4B0E}" srcId="{FEFB8A82-D9EC-4323-B769-D77BF302F78B}" destId="{3AE096C9-F6EE-421D-A72F-72424BFCB47D}" srcOrd="0" destOrd="0" parTransId="{238C317F-66B8-44E7-A152-CA4986F72B1F}" sibTransId="{5C7D9582-1659-4F2C-B29E-A2CA662358CC}"/>
    <dgm:cxn modelId="{1669B0D9-E5C4-4B48-8449-91987928714F}" type="presOf" srcId="{7FB5B5F6-0856-4B83-8A8F-0B5C612DE680}" destId="{11694A78-98C9-4517-92F1-5EA964A152F9}" srcOrd="0" destOrd="0" presId="urn:microsoft.com/office/officeart/2005/8/layout/list1"/>
    <dgm:cxn modelId="{AEC441DE-7ED8-41AE-B458-517FCB8913F6}" srcId="{711712AF-24E6-4A72-BB06-A6BFCFDEDFD4}" destId="{7FB5B5F6-0856-4B83-8A8F-0B5C612DE680}" srcOrd="0" destOrd="0" parTransId="{0FA2DBC6-8265-4F92-9148-D9A7FD56AAEC}" sibTransId="{8297C0BF-5377-44BD-B75B-9278C41C6E0A}"/>
    <dgm:cxn modelId="{FF5EBCE1-1E11-432D-BC84-54B54FB289DF}" type="presOf" srcId="{6CEB056C-72D2-4CB3-BDA6-9B9568AC7726}" destId="{B96BA42F-8A13-4BA2-BF33-5452ED4B8EFA}" srcOrd="0" destOrd="0" presId="urn:microsoft.com/office/officeart/2005/8/layout/list1"/>
    <dgm:cxn modelId="{854A2CE6-36B3-4EC4-8F40-23559E93AC04}" type="presOf" srcId="{FEFB8A82-D9EC-4323-B769-D77BF302F78B}" destId="{C5290609-4D3C-4868-BBE8-F6A468807158}" srcOrd="0" destOrd="0" presId="urn:microsoft.com/office/officeart/2005/8/layout/list1"/>
    <dgm:cxn modelId="{45CECFEA-D14D-417C-BB88-E6B370412C18}" type="presOf" srcId="{3AE096C9-F6EE-421D-A72F-72424BFCB47D}" destId="{B2295428-3FA3-4DF9-88BE-5EF4AAEF6747}" srcOrd="0" destOrd="0" presId="urn:microsoft.com/office/officeart/2005/8/layout/list1"/>
    <dgm:cxn modelId="{193DA6ED-9348-4F2C-8592-4088C80D1539}" type="presOf" srcId="{681F8465-3516-4D28-807B-6239A8ADF3A5}" destId="{F8E55B8F-DE81-45E2-BB38-77E0DBF8AF23}" srcOrd="0" destOrd="0" presId="urn:microsoft.com/office/officeart/2005/8/layout/list1"/>
    <dgm:cxn modelId="{65B1D7C1-A90F-4170-9D28-9579D94A5043}" type="presParOf" srcId="{AC3A24B5-F626-4503-B662-A01B20F906EB}" destId="{225BC086-C1DF-4E79-9C80-77E8651CFF6B}" srcOrd="0" destOrd="0" presId="urn:microsoft.com/office/officeart/2005/8/layout/list1"/>
    <dgm:cxn modelId="{F803F2AF-6167-4300-863E-6D3C02D3E1DB}" type="presParOf" srcId="{225BC086-C1DF-4E79-9C80-77E8651CFF6B}" destId="{11694A78-98C9-4517-92F1-5EA964A152F9}" srcOrd="0" destOrd="0" presId="urn:microsoft.com/office/officeart/2005/8/layout/list1"/>
    <dgm:cxn modelId="{EFA654FA-4C18-46EA-A772-6D472A0D0781}" type="presParOf" srcId="{225BC086-C1DF-4E79-9C80-77E8651CFF6B}" destId="{632A4ABF-F93C-4545-B228-BA95AA33EA30}" srcOrd="1" destOrd="0" presId="urn:microsoft.com/office/officeart/2005/8/layout/list1"/>
    <dgm:cxn modelId="{427EA25A-9013-48E0-89C1-CD9A3A584197}" type="presParOf" srcId="{AC3A24B5-F626-4503-B662-A01B20F906EB}" destId="{E66D5CAE-0CF8-4C96-A677-6EC1CDAAF31C}" srcOrd="1" destOrd="0" presId="urn:microsoft.com/office/officeart/2005/8/layout/list1"/>
    <dgm:cxn modelId="{83EDFE81-C4B9-44CD-910B-FD1F91DD7656}" type="presParOf" srcId="{AC3A24B5-F626-4503-B662-A01B20F906EB}" destId="{B96BA42F-8A13-4BA2-BF33-5452ED4B8EFA}" srcOrd="2" destOrd="0" presId="urn:microsoft.com/office/officeart/2005/8/layout/list1"/>
    <dgm:cxn modelId="{2D8CEF5C-DF08-4B9C-A512-826FF91591D8}" type="presParOf" srcId="{AC3A24B5-F626-4503-B662-A01B20F906EB}" destId="{F6397F4F-6AAD-4E92-A652-CC52CA213299}" srcOrd="3" destOrd="0" presId="urn:microsoft.com/office/officeart/2005/8/layout/list1"/>
    <dgm:cxn modelId="{50657554-4AE7-48CA-9525-307DE0032620}" type="presParOf" srcId="{AC3A24B5-F626-4503-B662-A01B20F906EB}" destId="{96E88AB7-234E-4B5A-B7BF-7F24697CEB3E}" srcOrd="4" destOrd="0" presId="urn:microsoft.com/office/officeart/2005/8/layout/list1"/>
    <dgm:cxn modelId="{B2312331-6E75-4E8D-A72F-8134CBE26D9E}" type="presParOf" srcId="{96E88AB7-234E-4B5A-B7BF-7F24697CEB3E}" destId="{F8E55B8F-DE81-45E2-BB38-77E0DBF8AF23}" srcOrd="0" destOrd="0" presId="urn:microsoft.com/office/officeart/2005/8/layout/list1"/>
    <dgm:cxn modelId="{514E2CB8-4914-4178-A070-0844F0207FC9}" type="presParOf" srcId="{96E88AB7-234E-4B5A-B7BF-7F24697CEB3E}" destId="{29935AEB-BE7B-48D7-83A4-C7235B59EEA6}" srcOrd="1" destOrd="0" presId="urn:microsoft.com/office/officeart/2005/8/layout/list1"/>
    <dgm:cxn modelId="{2F7F77A3-D6BF-44B3-9B39-D3E45B7347FA}" type="presParOf" srcId="{AC3A24B5-F626-4503-B662-A01B20F906EB}" destId="{F6C0760A-87BA-40FF-89DB-E0CE3CA70A39}" srcOrd="5" destOrd="0" presId="urn:microsoft.com/office/officeart/2005/8/layout/list1"/>
    <dgm:cxn modelId="{FD01DE5A-586D-4997-AA32-7181D0A653C6}" type="presParOf" srcId="{AC3A24B5-F626-4503-B662-A01B20F906EB}" destId="{26789E2D-EFF7-4E6C-89FE-C6AB57470850}" srcOrd="6" destOrd="0" presId="urn:microsoft.com/office/officeart/2005/8/layout/list1"/>
    <dgm:cxn modelId="{4AFDEB98-42D3-4BCB-AD85-7B97B0478A1B}" type="presParOf" srcId="{AC3A24B5-F626-4503-B662-A01B20F906EB}" destId="{183BDD8B-BD4D-4660-AFD3-06096ED4F4AA}" srcOrd="7" destOrd="0" presId="urn:microsoft.com/office/officeart/2005/8/layout/list1"/>
    <dgm:cxn modelId="{E0DED939-08D6-44BF-B159-25D2DF26A2C2}" type="presParOf" srcId="{AC3A24B5-F626-4503-B662-A01B20F906EB}" destId="{03415E93-5206-4869-8802-DFD2AA6AE6D0}" srcOrd="8" destOrd="0" presId="urn:microsoft.com/office/officeart/2005/8/layout/list1"/>
    <dgm:cxn modelId="{89C6D4A7-AADC-4D89-83E8-7F31523DBA21}" type="presParOf" srcId="{03415E93-5206-4869-8802-DFD2AA6AE6D0}" destId="{C5290609-4D3C-4868-BBE8-F6A468807158}" srcOrd="0" destOrd="0" presId="urn:microsoft.com/office/officeart/2005/8/layout/list1"/>
    <dgm:cxn modelId="{2102C5BC-BCC8-4240-9DB6-E956500E90A6}" type="presParOf" srcId="{03415E93-5206-4869-8802-DFD2AA6AE6D0}" destId="{E1E624A5-8947-436A-B194-D0745E092703}" srcOrd="1" destOrd="0" presId="urn:microsoft.com/office/officeart/2005/8/layout/list1"/>
    <dgm:cxn modelId="{F037A51D-8B14-4A8B-8723-CEF27F78ABC5}" type="presParOf" srcId="{AC3A24B5-F626-4503-B662-A01B20F906EB}" destId="{B0554486-838E-46F3-B716-AC893AE62270}" srcOrd="9" destOrd="0" presId="urn:microsoft.com/office/officeart/2005/8/layout/list1"/>
    <dgm:cxn modelId="{95F2825D-469C-4D66-93BA-A25A5ED6B651}" type="presParOf" srcId="{AC3A24B5-F626-4503-B662-A01B20F906EB}" destId="{B2295428-3FA3-4DF9-88BE-5EF4AAEF67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9BB289A-BFF4-4380-BA5D-09714C562952}" type="doc">
      <dgm:prSet loTypeId="urn:microsoft.com/office/officeart/2005/8/layout/hChevron3" loCatId="process" qsTypeId="urn:microsoft.com/office/officeart/2005/8/quickstyle/simple1" qsCatId="simple" csTypeId="urn:microsoft.com/office/officeart/2005/8/colors/accent0_3" csCatId="mainScheme" phldr="1"/>
      <dgm:spPr/>
      <dgm:t>
        <a:bodyPr/>
        <a:lstStyle/>
        <a:p>
          <a:endParaRPr lang="en-US"/>
        </a:p>
      </dgm:t>
    </dgm:pt>
    <dgm:pt modelId="{40941FF6-0F6A-4FA0-9A66-F8B7D6E56CAB}">
      <dgm:prSet/>
      <dgm:spPr/>
      <dgm:t>
        <a:bodyPr/>
        <a:lstStyle/>
        <a:p>
          <a:pPr>
            <a:lnSpc>
              <a:spcPct val="100000"/>
            </a:lnSpc>
            <a:defRPr b="1"/>
          </a:pPr>
          <a:r>
            <a:rPr lang="en-US"/>
            <a:t>In addition to actively supervising children as they are transported to and from school, we must also be sure to help children learn safe riding practices, as well as safe ways to board and leave the bus.</a:t>
          </a:r>
        </a:p>
      </dgm:t>
    </dgm:pt>
    <dgm:pt modelId="{B111F79D-C2C4-40AD-A61B-C2D5B1071C5E}" type="parTrans" cxnId="{DBBAEC4C-EC0C-437B-9424-D9FE85CE46A5}">
      <dgm:prSet/>
      <dgm:spPr/>
      <dgm:t>
        <a:bodyPr/>
        <a:lstStyle/>
        <a:p>
          <a:endParaRPr lang="en-US"/>
        </a:p>
      </dgm:t>
    </dgm:pt>
    <dgm:pt modelId="{74FC3C8A-3C40-49EB-BE95-9A38CD89BE89}" type="sibTrans" cxnId="{DBBAEC4C-EC0C-437B-9424-D9FE85CE46A5}">
      <dgm:prSet/>
      <dgm:spPr/>
      <dgm:t>
        <a:bodyPr/>
        <a:lstStyle/>
        <a:p>
          <a:endParaRPr lang="en-US"/>
        </a:p>
      </dgm:t>
    </dgm:pt>
    <dgm:pt modelId="{ECAE1088-655E-4C20-8CAF-BAF8633BD4F5}">
      <dgm:prSet/>
      <dgm:spPr/>
      <dgm:t>
        <a:bodyPr/>
        <a:lstStyle/>
        <a:p>
          <a:pPr>
            <a:lnSpc>
              <a:spcPct val="100000"/>
            </a:lnSpc>
          </a:pPr>
          <a:r>
            <a:rPr lang="en-US"/>
            <a:t>Talk with children about being safe while they are on the bus. What are the expectations for being safe?</a:t>
          </a:r>
        </a:p>
      </dgm:t>
    </dgm:pt>
    <dgm:pt modelId="{D97B6628-70E9-4854-AA9F-64744B436C68}" type="parTrans" cxnId="{8DA46020-499B-424E-B7F9-05D8D3159476}">
      <dgm:prSet/>
      <dgm:spPr/>
      <dgm:t>
        <a:bodyPr/>
        <a:lstStyle/>
        <a:p>
          <a:endParaRPr lang="en-US"/>
        </a:p>
      </dgm:t>
    </dgm:pt>
    <dgm:pt modelId="{2589C6EE-37B5-4429-A2CC-D090EB893549}" type="sibTrans" cxnId="{8DA46020-499B-424E-B7F9-05D8D3159476}">
      <dgm:prSet/>
      <dgm:spPr/>
      <dgm:t>
        <a:bodyPr/>
        <a:lstStyle/>
        <a:p>
          <a:endParaRPr lang="en-US"/>
        </a:p>
      </dgm:t>
    </dgm:pt>
    <dgm:pt modelId="{EF59F7B2-E989-4EA7-83C7-B12253C73974}">
      <dgm:prSet/>
      <dgm:spPr/>
      <dgm:t>
        <a:bodyPr/>
        <a:lstStyle/>
        <a:p>
          <a:pPr>
            <a:lnSpc>
              <a:spcPct val="100000"/>
            </a:lnSpc>
          </a:pPr>
          <a:r>
            <a:rPr lang="en-US"/>
            <a:t>Engaging children throughout their daily routine with books and other activities related to bus safety.</a:t>
          </a:r>
        </a:p>
      </dgm:t>
    </dgm:pt>
    <dgm:pt modelId="{D39D4BBB-0695-4316-8DB0-BF208115BDD9}" type="parTrans" cxnId="{55C79DEC-A9C1-48A2-BA14-4A27C36FE93F}">
      <dgm:prSet/>
      <dgm:spPr/>
      <dgm:t>
        <a:bodyPr/>
        <a:lstStyle/>
        <a:p>
          <a:endParaRPr lang="en-US"/>
        </a:p>
      </dgm:t>
    </dgm:pt>
    <dgm:pt modelId="{3998EB75-2856-4CF1-845E-39E109E0990D}" type="sibTrans" cxnId="{55C79DEC-A9C1-48A2-BA14-4A27C36FE93F}">
      <dgm:prSet/>
      <dgm:spPr/>
      <dgm:t>
        <a:bodyPr/>
        <a:lstStyle/>
        <a:p>
          <a:endParaRPr lang="en-US"/>
        </a:p>
      </dgm:t>
    </dgm:pt>
    <dgm:pt modelId="{0D64E517-F754-4755-B7F7-0E7EA286E6C8}">
      <dgm:prSet/>
      <dgm:spPr/>
      <dgm:t>
        <a:bodyPr/>
        <a:lstStyle/>
        <a:p>
          <a:pPr>
            <a:lnSpc>
              <a:spcPct val="100000"/>
            </a:lnSpc>
          </a:pPr>
          <a:r>
            <a:rPr lang="en-US"/>
            <a:t>Providing resources for families so everyone is on the same page regarding bus safety.</a:t>
          </a:r>
        </a:p>
      </dgm:t>
    </dgm:pt>
    <dgm:pt modelId="{2ACF9014-86E5-460E-87BD-66693B372A9E}" type="parTrans" cxnId="{BCF942FD-B6B6-4C57-BC0D-23AD50DB7EBC}">
      <dgm:prSet/>
      <dgm:spPr/>
      <dgm:t>
        <a:bodyPr/>
        <a:lstStyle/>
        <a:p>
          <a:endParaRPr lang="en-US"/>
        </a:p>
      </dgm:t>
    </dgm:pt>
    <dgm:pt modelId="{03BBDFE9-9D09-47CC-82A5-43FC56A9542E}" type="sibTrans" cxnId="{BCF942FD-B6B6-4C57-BC0D-23AD50DB7EBC}">
      <dgm:prSet/>
      <dgm:spPr/>
      <dgm:t>
        <a:bodyPr/>
        <a:lstStyle/>
        <a:p>
          <a:endParaRPr lang="en-US"/>
        </a:p>
      </dgm:t>
    </dgm:pt>
    <dgm:pt modelId="{DCBB4DB5-DC7D-484F-9770-87413BC15E1D}">
      <dgm:prSet/>
      <dgm:spPr/>
      <dgm:t>
        <a:bodyPr/>
        <a:lstStyle/>
        <a:p>
          <a:pPr>
            <a:lnSpc>
              <a:spcPct val="100000"/>
            </a:lnSpc>
            <a:defRPr b="1"/>
          </a:pPr>
          <a:r>
            <a:rPr lang="en-US"/>
            <a:t>Thinking about your processes, how does your team ensure children learn all these important safety practices?  Take a few minutes to reflect as a team on your strategies.</a:t>
          </a:r>
        </a:p>
      </dgm:t>
    </dgm:pt>
    <dgm:pt modelId="{B5CE2240-8878-41B8-A155-6459486A1CC9}" type="parTrans" cxnId="{0B37982A-4622-4623-9BFF-E7CC8395022F}">
      <dgm:prSet/>
      <dgm:spPr/>
      <dgm:t>
        <a:bodyPr/>
        <a:lstStyle/>
        <a:p>
          <a:endParaRPr lang="en-US"/>
        </a:p>
      </dgm:t>
    </dgm:pt>
    <dgm:pt modelId="{74DF5809-E24B-4D18-8D9F-BD1C3C5C8B28}" type="sibTrans" cxnId="{0B37982A-4622-4623-9BFF-E7CC8395022F}">
      <dgm:prSet/>
      <dgm:spPr/>
      <dgm:t>
        <a:bodyPr/>
        <a:lstStyle/>
        <a:p>
          <a:endParaRPr lang="en-US"/>
        </a:p>
      </dgm:t>
    </dgm:pt>
    <dgm:pt modelId="{73B09236-1B2A-418D-ADA3-449BD78FE7BA}" type="pres">
      <dgm:prSet presAssocID="{79BB289A-BFF4-4380-BA5D-09714C562952}" presName="Name0" presStyleCnt="0">
        <dgm:presLayoutVars>
          <dgm:dir/>
          <dgm:resizeHandles val="exact"/>
        </dgm:presLayoutVars>
      </dgm:prSet>
      <dgm:spPr/>
    </dgm:pt>
    <dgm:pt modelId="{54DE4CC5-A6DC-40BD-8EFF-3C6EB962276E}" type="pres">
      <dgm:prSet presAssocID="{40941FF6-0F6A-4FA0-9A66-F8B7D6E56CAB}" presName="parAndChTx" presStyleLbl="node1" presStyleIdx="0" presStyleCnt="2">
        <dgm:presLayoutVars>
          <dgm:bulletEnabled val="1"/>
        </dgm:presLayoutVars>
      </dgm:prSet>
      <dgm:spPr/>
    </dgm:pt>
    <dgm:pt modelId="{1DA53BC5-0A42-480C-8CD0-F7CA56A29EFB}" type="pres">
      <dgm:prSet presAssocID="{74FC3C8A-3C40-49EB-BE95-9A38CD89BE89}" presName="parAndChSpace" presStyleCnt="0"/>
      <dgm:spPr/>
    </dgm:pt>
    <dgm:pt modelId="{D74D27D1-C8DA-4132-86FD-6120008EF229}" type="pres">
      <dgm:prSet presAssocID="{DCBB4DB5-DC7D-484F-9770-87413BC15E1D}" presName="parAndChTx" presStyleLbl="node1" presStyleIdx="1" presStyleCnt="2">
        <dgm:presLayoutVars>
          <dgm:bulletEnabled val="1"/>
        </dgm:presLayoutVars>
      </dgm:prSet>
      <dgm:spPr/>
    </dgm:pt>
  </dgm:ptLst>
  <dgm:cxnLst>
    <dgm:cxn modelId="{8DA46020-499B-424E-B7F9-05D8D3159476}" srcId="{40941FF6-0F6A-4FA0-9A66-F8B7D6E56CAB}" destId="{ECAE1088-655E-4C20-8CAF-BAF8633BD4F5}" srcOrd="0" destOrd="0" parTransId="{D97B6628-70E9-4854-AA9F-64744B436C68}" sibTransId="{2589C6EE-37B5-4429-A2CC-D090EB893549}"/>
    <dgm:cxn modelId="{0B37982A-4622-4623-9BFF-E7CC8395022F}" srcId="{79BB289A-BFF4-4380-BA5D-09714C562952}" destId="{DCBB4DB5-DC7D-484F-9770-87413BC15E1D}" srcOrd="1" destOrd="0" parTransId="{B5CE2240-8878-41B8-A155-6459486A1CC9}" sibTransId="{74DF5809-E24B-4D18-8D9F-BD1C3C5C8B28}"/>
    <dgm:cxn modelId="{18D8733F-599E-4C17-A66E-1A1DE0D3D015}" type="presOf" srcId="{DCBB4DB5-DC7D-484F-9770-87413BC15E1D}" destId="{D74D27D1-C8DA-4132-86FD-6120008EF229}" srcOrd="0" destOrd="0" presId="urn:microsoft.com/office/officeart/2005/8/layout/hChevron3"/>
    <dgm:cxn modelId="{CD7FDB48-4326-40E9-A53C-72C1591E4EF6}" type="presOf" srcId="{40941FF6-0F6A-4FA0-9A66-F8B7D6E56CAB}" destId="{54DE4CC5-A6DC-40BD-8EFF-3C6EB962276E}" srcOrd="0" destOrd="0" presId="urn:microsoft.com/office/officeart/2005/8/layout/hChevron3"/>
    <dgm:cxn modelId="{DBBAEC4C-EC0C-437B-9424-D9FE85CE46A5}" srcId="{79BB289A-BFF4-4380-BA5D-09714C562952}" destId="{40941FF6-0F6A-4FA0-9A66-F8B7D6E56CAB}" srcOrd="0" destOrd="0" parTransId="{B111F79D-C2C4-40AD-A61B-C2D5B1071C5E}" sibTransId="{74FC3C8A-3C40-49EB-BE95-9A38CD89BE89}"/>
    <dgm:cxn modelId="{2D7C9AA9-8567-4EF8-902D-EE4498E588BA}" type="presOf" srcId="{ECAE1088-655E-4C20-8CAF-BAF8633BD4F5}" destId="{54DE4CC5-A6DC-40BD-8EFF-3C6EB962276E}" srcOrd="0" destOrd="1" presId="urn:microsoft.com/office/officeart/2005/8/layout/hChevron3"/>
    <dgm:cxn modelId="{EF16EFBA-C261-4CBE-A56C-9A6672BEC4BE}" type="presOf" srcId="{0D64E517-F754-4755-B7F7-0E7EA286E6C8}" destId="{54DE4CC5-A6DC-40BD-8EFF-3C6EB962276E}" srcOrd="0" destOrd="3" presId="urn:microsoft.com/office/officeart/2005/8/layout/hChevron3"/>
    <dgm:cxn modelId="{C31949C4-B6D1-4BA6-A9B8-CEED2D257F1C}" type="presOf" srcId="{79BB289A-BFF4-4380-BA5D-09714C562952}" destId="{73B09236-1B2A-418D-ADA3-449BD78FE7BA}" srcOrd="0" destOrd="0" presId="urn:microsoft.com/office/officeart/2005/8/layout/hChevron3"/>
    <dgm:cxn modelId="{BD9F3CDA-63FB-4F3C-A5F9-83964FB1AA82}" type="presOf" srcId="{EF59F7B2-E989-4EA7-83C7-B12253C73974}" destId="{54DE4CC5-A6DC-40BD-8EFF-3C6EB962276E}" srcOrd="0" destOrd="2" presId="urn:microsoft.com/office/officeart/2005/8/layout/hChevron3"/>
    <dgm:cxn modelId="{55C79DEC-A9C1-48A2-BA14-4A27C36FE93F}" srcId="{40941FF6-0F6A-4FA0-9A66-F8B7D6E56CAB}" destId="{EF59F7B2-E989-4EA7-83C7-B12253C73974}" srcOrd="1" destOrd="0" parTransId="{D39D4BBB-0695-4316-8DB0-BF208115BDD9}" sibTransId="{3998EB75-2856-4CF1-845E-39E109E0990D}"/>
    <dgm:cxn modelId="{BCF942FD-B6B6-4C57-BC0D-23AD50DB7EBC}" srcId="{40941FF6-0F6A-4FA0-9A66-F8B7D6E56CAB}" destId="{0D64E517-F754-4755-B7F7-0E7EA286E6C8}" srcOrd="2" destOrd="0" parTransId="{2ACF9014-86E5-460E-87BD-66693B372A9E}" sibTransId="{03BBDFE9-9D09-47CC-82A5-43FC56A9542E}"/>
    <dgm:cxn modelId="{8746C6F5-3EC2-491F-86FB-CC2D94267D1D}" type="presParOf" srcId="{73B09236-1B2A-418D-ADA3-449BD78FE7BA}" destId="{54DE4CC5-A6DC-40BD-8EFF-3C6EB962276E}" srcOrd="0" destOrd="0" presId="urn:microsoft.com/office/officeart/2005/8/layout/hChevron3"/>
    <dgm:cxn modelId="{3D535802-4CF7-4681-87D7-C263B84849E0}" type="presParOf" srcId="{73B09236-1B2A-418D-ADA3-449BD78FE7BA}" destId="{1DA53BC5-0A42-480C-8CD0-F7CA56A29EFB}" srcOrd="1" destOrd="0" presId="urn:microsoft.com/office/officeart/2005/8/layout/hChevron3"/>
    <dgm:cxn modelId="{7A50730D-46BC-4879-AA44-69E89831E4B2}" type="presParOf" srcId="{73B09236-1B2A-418D-ADA3-449BD78FE7BA}" destId="{D74D27D1-C8DA-4132-86FD-6120008EF229}"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8228D85-2B60-4A41-8CB4-5249338BC9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163808E-FC13-4174-8DE9-C63BCE467C65}">
      <dgm:prSet custT="1"/>
      <dgm:spPr/>
      <dgm:t>
        <a:bodyPr/>
        <a:lstStyle/>
        <a:p>
          <a:pPr>
            <a:lnSpc>
              <a:spcPct val="100000"/>
            </a:lnSpc>
          </a:pPr>
          <a:r>
            <a:rPr lang="en-US" sz="1600" b="1"/>
            <a:t>NMCAA has other policies and procedures related to transportation services.</a:t>
          </a:r>
          <a:endParaRPr lang="en-US" sz="1600"/>
        </a:p>
      </dgm:t>
    </dgm:pt>
    <dgm:pt modelId="{A456849B-F2DB-45BA-A2FB-0BF7F006B71A}" type="parTrans" cxnId="{F2D3D29B-BC34-42E6-BFD2-B060EB1F50A5}">
      <dgm:prSet/>
      <dgm:spPr/>
      <dgm:t>
        <a:bodyPr/>
        <a:lstStyle/>
        <a:p>
          <a:endParaRPr lang="en-US"/>
        </a:p>
      </dgm:t>
    </dgm:pt>
    <dgm:pt modelId="{00909872-FBF9-44BC-B5F2-9E6A1C78F88A}" type="sibTrans" cxnId="{F2D3D29B-BC34-42E6-BFD2-B060EB1F50A5}">
      <dgm:prSet/>
      <dgm:spPr/>
      <dgm:t>
        <a:bodyPr/>
        <a:lstStyle/>
        <a:p>
          <a:endParaRPr lang="en-US"/>
        </a:p>
      </dgm:t>
    </dgm:pt>
    <dgm:pt modelId="{507551E9-B179-478B-A434-0C28E47F516B}">
      <dgm:prSet custT="1"/>
      <dgm:spPr/>
      <dgm:t>
        <a:bodyPr/>
        <a:lstStyle/>
        <a:p>
          <a:pPr>
            <a:lnSpc>
              <a:spcPct val="100000"/>
            </a:lnSpc>
          </a:pPr>
          <a:r>
            <a:rPr lang="en-US" sz="1600"/>
            <a:t>Please take time to review and become familiar with the documents included on the following slides.</a:t>
          </a:r>
        </a:p>
      </dgm:t>
    </dgm:pt>
    <dgm:pt modelId="{BCCAFCFE-89EB-46A1-BE6F-F05764FFB3D4}" type="parTrans" cxnId="{4D677E0F-35D7-45A6-914B-A1E9B7B4C6DA}">
      <dgm:prSet/>
      <dgm:spPr/>
      <dgm:t>
        <a:bodyPr/>
        <a:lstStyle/>
        <a:p>
          <a:endParaRPr lang="en-US"/>
        </a:p>
      </dgm:t>
    </dgm:pt>
    <dgm:pt modelId="{05A6D7D9-41F7-4B9A-9A63-B5B40DB63C3B}" type="sibTrans" cxnId="{4D677E0F-35D7-45A6-914B-A1E9B7B4C6DA}">
      <dgm:prSet/>
      <dgm:spPr/>
      <dgm:t>
        <a:bodyPr/>
        <a:lstStyle/>
        <a:p>
          <a:endParaRPr lang="en-US"/>
        </a:p>
      </dgm:t>
    </dgm:pt>
    <dgm:pt modelId="{DBA2C137-CCA7-4A97-B07C-D201D1D94A99}">
      <dgm:prSet custT="1"/>
      <dgm:spPr/>
      <dgm:t>
        <a:bodyPr/>
        <a:lstStyle/>
        <a:p>
          <a:pPr>
            <a:lnSpc>
              <a:spcPct val="100000"/>
            </a:lnSpc>
          </a:pPr>
          <a:r>
            <a:rPr lang="en-US" sz="1600"/>
            <a:t>Be sure to follow up with your supervisor regarding any questions or concerns you have on any of these documents or policies.</a:t>
          </a:r>
        </a:p>
      </dgm:t>
    </dgm:pt>
    <dgm:pt modelId="{D54879D5-AD31-492F-BE5B-A4EEF3CF8279}" type="parTrans" cxnId="{228D5161-0D7E-43BA-B644-364B84857207}">
      <dgm:prSet/>
      <dgm:spPr/>
      <dgm:t>
        <a:bodyPr/>
        <a:lstStyle/>
        <a:p>
          <a:endParaRPr lang="en-US"/>
        </a:p>
      </dgm:t>
    </dgm:pt>
    <dgm:pt modelId="{E9B6B3D3-9C7B-40AD-91F4-8B3E07B884A3}" type="sibTrans" cxnId="{228D5161-0D7E-43BA-B644-364B84857207}">
      <dgm:prSet/>
      <dgm:spPr/>
      <dgm:t>
        <a:bodyPr/>
        <a:lstStyle/>
        <a:p>
          <a:endParaRPr lang="en-US"/>
        </a:p>
      </dgm:t>
    </dgm:pt>
    <dgm:pt modelId="{9EAA2BE1-ED53-4BA8-9B10-BDB23D555D20}" type="pres">
      <dgm:prSet presAssocID="{78228D85-2B60-4A41-8CB4-5249338BC9FF}" presName="root" presStyleCnt="0">
        <dgm:presLayoutVars>
          <dgm:dir/>
          <dgm:resizeHandles val="exact"/>
        </dgm:presLayoutVars>
      </dgm:prSet>
      <dgm:spPr/>
    </dgm:pt>
    <dgm:pt modelId="{877AEA6A-3237-419F-865F-F0C87B8F86C5}" type="pres">
      <dgm:prSet presAssocID="{E163808E-FC13-4174-8DE9-C63BCE467C65}" presName="compNode" presStyleCnt="0"/>
      <dgm:spPr/>
    </dgm:pt>
    <dgm:pt modelId="{147C74F1-7DB6-4AB1-AC4E-05C92EEA01BC}" type="pres">
      <dgm:prSet presAssocID="{E163808E-FC13-4174-8DE9-C63BCE467C65}" presName="bgRect" presStyleLbl="bgShp" presStyleIdx="0" presStyleCnt="3"/>
      <dgm:spPr/>
    </dgm:pt>
    <dgm:pt modelId="{F0E317C1-181B-460A-A6F7-771993F20892}" type="pres">
      <dgm:prSet presAssocID="{E163808E-FC13-4174-8DE9-C63BCE467C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4FA502F6-2949-4EAB-A241-2FA8ECC52230}" type="pres">
      <dgm:prSet presAssocID="{E163808E-FC13-4174-8DE9-C63BCE467C65}" presName="spaceRect" presStyleCnt="0"/>
      <dgm:spPr/>
    </dgm:pt>
    <dgm:pt modelId="{0CE97910-F5E8-4785-BEC4-87D8294424F1}" type="pres">
      <dgm:prSet presAssocID="{E163808E-FC13-4174-8DE9-C63BCE467C65}" presName="parTx" presStyleLbl="revTx" presStyleIdx="0" presStyleCnt="3">
        <dgm:presLayoutVars>
          <dgm:chMax val="0"/>
          <dgm:chPref val="0"/>
        </dgm:presLayoutVars>
      </dgm:prSet>
      <dgm:spPr/>
    </dgm:pt>
    <dgm:pt modelId="{94266F0B-7ADC-4983-98BD-4FF1BBE5F8D4}" type="pres">
      <dgm:prSet presAssocID="{00909872-FBF9-44BC-B5F2-9E6A1C78F88A}" presName="sibTrans" presStyleCnt="0"/>
      <dgm:spPr/>
    </dgm:pt>
    <dgm:pt modelId="{04A6F980-6105-43B6-B11D-127BD9099006}" type="pres">
      <dgm:prSet presAssocID="{507551E9-B179-478B-A434-0C28E47F516B}" presName="compNode" presStyleCnt="0"/>
      <dgm:spPr/>
    </dgm:pt>
    <dgm:pt modelId="{269EC131-7C72-4931-AD5B-20D78B7815AB}" type="pres">
      <dgm:prSet presAssocID="{507551E9-B179-478B-A434-0C28E47F516B}" presName="bgRect" presStyleLbl="bgShp" presStyleIdx="1" presStyleCnt="3"/>
      <dgm:spPr/>
    </dgm:pt>
    <dgm:pt modelId="{5EB5FAA8-84CA-44C5-9062-DB8C2113CB06}" type="pres">
      <dgm:prSet presAssocID="{507551E9-B179-478B-A434-0C28E47F516B}"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Presentation with Checklist"/>
        </a:ext>
      </dgm:extLst>
    </dgm:pt>
    <dgm:pt modelId="{0D5B607C-B6D8-49B5-B3EE-50A300A04817}" type="pres">
      <dgm:prSet presAssocID="{507551E9-B179-478B-A434-0C28E47F516B}" presName="spaceRect" presStyleCnt="0"/>
      <dgm:spPr/>
    </dgm:pt>
    <dgm:pt modelId="{DBA1CEE3-BFC7-4967-942C-FEEB3258A3E9}" type="pres">
      <dgm:prSet presAssocID="{507551E9-B179-478B-A434-0C28E47F516B}" presName="parTx" presStyleLbl="revTx" presStyleIdx="1" presStyleCnt="3">
        <dgm:presLayoutVars>
          <dgm:chMax val="0"/>
          <dgm:chPref val="0"/>
        </dgm:presLayoutVars>
      </dgm:prSet>
      <dgm:spPr/>
    </dgm:pt>
    <dgm:pt modelId="{570B5416-4160-4147-9896-0012D94AF213}" type="pres">
      <dgm:prSet presAssocID="{05A6D7D9-41F7-4B9A-9A63-B5B40DB63C3B}" presName="sibTrans" presStyleCnt="0"/>
      <dgm:spPr/>
    </dgm:pt>
    <dgm:pt modelId="{7455D3DB-B8C5-483D-9329-4A4A678B5543}" type="pres">
      <dgm:prSet presAssocID="{DBA2C137-CCA7-4A97-B07C-D201D1D94A99}" presName="compNode" presStyleCnt="0"/>
      <dgm:spPr/>
    </dgm:pt>
    <dgm:pt modelId="{693C8CA9-8E69-4015-B6E5-1792FFBAA9EB}" type="pres">
      <dgm:prSet presAssocID="{DBA2C137-CCA7-4A97-B07C-D201D1D94A99}" presName="bgRect" presStyleLbl="bgShp" presStyleIdx="2" presStyleCnt="3"/>
      <dgm:spPr/>
    </dgm:pt>
    <dgm:pt modelId="{A523574A-A8D9-4789-83E6-DDF64BB75320}" type="pres">
      <dgm:prSet presAssocID="{DBA2C137-CCA7-4A97-B07C-D201D1D94A99}"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ocument"/>
        </a:ext>
      </dgm:extLst>
    </dgm:pt>
    <dgm:pt modelId="{EB1CA9FB-AC36-4E98-B877-8C8BB1817A64}" type="pres">
      <dgm:prSet presAssocID="{DBA2C137-CCA7-4A97-B07C-D201D1D94A99}" presName="spaceRect" presStyleCnt="0"/>
      <dgm:spPr/>
    </dgm:pt>
    <dgm:pt modelId="{57991527-3051-4883-95B9-6EA71500EF50}" type="pres">
      <dgm:prSet presAssocID="{DBA2C137-CCA7-4A97-B07C-D201D1D94A99}" presName="parTx" presStyleLbl="revTx" presStyleIdx="2" presStyleCnt="3">
        <dgm:presLayoutVars>
          <dgm:chMax val="0"/>
          <dgm:chPref val="0"/>
        </dgm:presLayoutVars>
      </dgm:prSet>
      <dgm:spPr/>
    </dgm:pt>
  </dgm:ptLst>
  <dgm:cxnLst>
    <dgm:cxn modelId="{4D677E0F-35D7-45A6-914B-A1E9B7B4C6DA}" srcId="{78228D85-2B60-4A41-8CB4-5249338BC9FF}" destId="{507551E9-B179-478B-A434-0C28E47F516B}" srcOrd="1" destOrd="0" parTransId="{BCCAFCFE-89EB-46A1-BE6F-F05764FFB3D4}" sibTransId="{05A6D7D9-41F7-4B9A-9A63-B5B40DB63C3B}"/>
    <dgm:cxn modelId="{48021C1D-6817-483A-B1AF-138ED3A46CA1}" type="presOf" srcId="{507551E9-B179-478B-A434-0C28E47F516B}" destId="{DBA1CEE3-BFC7-4967-942C-FEEB3258A3E9}" srcOrd="0" destOrd="0" presId="urn:microsoft.com/office/officeart/2018/2/layout/IconVerticalSolidList"/>
    <dgm:cxn modelId="{228D5161-0D7E-43BA-B644-364B84857207}" srcId="{78228D85-2B60-4A41-8CB4-5249338BC9FF}" destId="{DBA2C137-CCA7-4A97-B07C-D201D1D94A99}" srcOrd="2" destOrd="0" parTransId="{D54879D5-AD31-492F-BE5B-A4EEF3CF8279}" sibTransId="{E9B6B3D3-9C7B-40AD-91F4-8B3E07B884A3}"/>
    <dgm:cxn modelId="{A95BDB65-98FC-46A4-8334-B82B0C6DBBE7}" type="presOf" srcId="{E163808E-FC13-4174-8DE9-C63BCE467C65}" destId="{0CE97910-F5E8-4785-BEC4-87D8294424F1}" srcOrd="0" destOrd="0" presId="urn:microsoft.com/office/officeart/2018/2/layout/IconVerticalSolidList"/>
    <dgm:cxn modelId="{F2D3D29B-BC34-42E6-BFD2-B060EB1F50A5}" srcId="{78228D85-2B60-4A41-8CB4-5249338BC9FF}" destId="{E163808E-FC13-4174-8DE9-C63BCE467C65}" srcOrd="0" destOrd="0" parTransId="{A456849B-F2DB-45BA-A2FB-0BF7F006B71A}" sibTransId="{00909872-FBF9-44BC-B5F2-9E6A1C78F88A}"/>
    <dgm:cxn modelId="{07B0CEF4-24BA-4114-9A3D-8973462BFB4B}" type="presOf" srcId="{DBA2C137-CCA7-4A97-B07C-D201D1D94A99}" destId="{57991527-3051-4883-95B9-6EA71500EF50}" srcOrd="0" destOrd="0" presId="urn:microsoft.com/office/officeart/2018/2/layout/IconVerticalSolidList"/>
    <dgm:cxn modelId="{4210F3FE-699C-4FEE-88CF-8DB1C2E65A89}" type="presOf" srcId="{78228D85-2B60-4A41-8CB4-5249338BC9FF}" destId="{9EAA2BE1-ED53-4BA8-9B10-BDB23D555D20}" srcOrd="0" destOrd="0" presId="urn:microsoft.com/office/officeart/2018/2/layout/IconVerticalSolidList"/>
    <dgm:cxn modelId="{8660C27C-4672-4EE9-A859-403FA7CC5E44}" type="presParOf" srcId="{9EAA2BE1-ED53-4BA8-9B10-BDB23D555D20}" destId="{877AEA6A-3237-419F-865F-F0C87B8F86C5}" srcOrd="0" destOrd="0" presId="urn:microsoft.com/office/officeart/2018/2/layout/IconVerticalSolidList"/>
    <dgm:cxn modelId="{9ACD3DCA-1D6C-450F-98C3-DDC71D03D4A1}" type="presParOf" srcId="{877AEA6A-3237-419F-865F-F0C87B8F86C5}" destId="{147C74F1-7DB6-4AB1-AC4E-05C92EEA01BC}" srcOrd="0" destOrd="0" presId="urn:microsoft.com/office/officeart/2018/2/layout/IconVerticalSolidList"/>
    <dgm:cxn modelId="{3BC186D0-287B-4D81-BFA1-399E6AC6C637}" type="presParOf" srcId="{877AEA6A-3237-419F-865F-F0C87B8F86C5}" destId="{F0E317C1-181B-460A-A6F7-771993F20892}" srcOrd="1" destOrd="0" presId="urn:microsoft.com/office/officeart/2018/2/layout/IconVerticalSolidList"/>
    <dgm:cxn modelId="{36F2B333-24D9-4EDF-831A-427F004C6C05}" type="presParOf" srcId="{877AEA6A-3237-419F-865F-F0C87B8F86C5}" destId="{4FA502F6-2949-4EAB-A241-2FA8ECC52230}" srcOrd="2" destOrd="0" presId="urn:microsoft.com/office/officeart/2018/2/layout/IconVerticalSolidList"/>
    <dgm:cxn modelId="{CA3CEA6C-68FA-4D30-8DCB-4A9D534E57CF}" type="presParOf" srcId="{877AEA6A-3237-419F-865F-F0C87B8F86C5}" destId="{0CE97910-F5E8-4785-BEC4-87D8294424F1}" srcOrd="3" destOrd="0" presId="urn:microsoft.com/office/officeart/2018/2/layout/IconVerticalSolidList"/>
    <dgm:cxn modelId="{D23B1308-5AAD-4FA4-A8A2-7800EFD89244}" type="presParOf" srcId="{9EAA2BE1-ED53-4BA8-9B10-BDB23D555D20}" destId="{94266F0B-7ADC-4983-98BD-4FF1BBE5F8D4}" srcOrd="1" destOrd="0" presId="urn:microsoft.com/office/officeart/2018/2/layout/IconVerticalSolidList"/>
    <dgm:cxn modelId="{27092D0C-A266-4674-958A-944EC548A896}" type="presParOf" srcId="{9EAA2BE1-ED53-4BA8-9B10-BDB23D555D20}" destId="{04A6F980-6105-43B6-B11D-127BD9099006}" srcOrd="2" destOrd="0" presId="urn:microsoft.com/office/officeart/2018/2/layout/IconVerticalSolidList"/>
    <dgm:cxn modelId="{D114E442-11B3-49C2-8865-C6E95DA40F7F}" type="presParOf" srcId="{04A6F980-6105-43B6-B11D-127BD9099006}" destId="{269EC131-7C72-4931-AD5B-20D78B7815AB}" srcOrd="0" destOrd="0" presId="urn:microsoft.com/office/officeart/2018/2/layout/IconVerticalSolidList"/>
    <dgm:cxn modelId="{32FE8ACF-A007-4064-ABFE-ABDA4F02E980}" type="presParOf" srcId="{04A6F980-6105-43B6-B11D-127BD9099006}" destId="{5EB5FAA8-84CA-44C5-9062-DB8C2113CB06}" srcOrd="1" destOrd="0" presId="urn:microsoft.com/office/officeart/2018/2/layout/IconVerticalSolidList"/>
    <dgm:cxn modelId="{8DB729BD-0188-480A-8E1F-A2380A1A3000}" type="presParOf" srcId="{04A6F980-6105-43B6-B11D-127BD9099006}" destId="{0D5B607C-B6D8-49B5-B3EE-50A300A04817}" srcOrd="2" destOrd="0" presId="urn:microsoft.com/office/officeart/2018/2/layout/IconVerticalSolidList"/>
    <dgm:cxn modelId="{61429A97-2E9B-4D70-BC87-582EB9FE00DA}" type="presParOf" srcId="{04A6F980-6105-43B6-B11D-127BD9099006}" destId="{DBA1CEE3-BFC7-4967-942C-FEEB3258A3E9}" srcOrd="3" destOrd="0" presId="urn:microsoft.com/office/officeart/2018/2/layout/IconVerticalSolidList"/>
    <dgm:cxn modelId="{2805FF26-B6E9-44F6-9ABC-870AF305A10F}" type="presParOf" srcId="{9EAA2BE1-ED53-4BA8-9B10-BDB23D555D20}" destId="{570B5416-4160-4147-9896-0012D94AF213}" srcOrd="3" destOrd="0" presId="urn:microsoft.com/office/officeart/2018/2/layout/IconVerticalSolidList"/>
    <dgm:cxn modelId="{21D97F06-01BB-4031-87D3-3EFC9DFA3742}" type="presParOf" srcId="{9EAA2BE1-ED53-4BA8-9B10-BDB23D555D20}" destId="{7455D3DB-B8C5-483D-9329-4A4A678B5543}" srcOrd="4" destOrd="0" presId="urn:microsoft.com/office/officeart/2018/2/layout/IconVerticalSolidList"/>
    <dgm:cxn modelId="{BD4A0548-CC9C-4351-99C0-70F17CDEB65F}" type="presParOf" srcId="{7455D3DB-B8C5-483D-9329-4A4A678B5543}" destId="{693C8CA9-8E69-4015-B6E5-1792FFBAA9EB}" srcOrd="0" destOrd="0" presId="urn:microsoft.com/office/officeart/2018/2/layout/IconVerticalSolidList"/>
    <dgm:cxn modelId="{7861ABDF-0D1A-4761-A5F6-3F755D836DAF}" type="presParOf" srcId="{7455D3DB-B8C5-483D-9329-4A4A678B5543}" destId="{A523574A-A8D9-4789-83E6-DDF64BB75320}" srcOrd="1" destOrd="0" presId="urn:microsoft.com/office/officeart/2018/2/layout/IconVerticalSolidList"/>
    <dgm:cxn modelId="{26CF1693-27CD-4DD7-85FF-72B11C676A0B}" type="presParOf" srcId="{7455D3DB-B8C5-483D-9329-4A4A678B5543}" destId="{EB1CA9FB-AC36-4E98-B877-8C8BB1817A64}" srcOrd="2" destOrd="0" presId="urn:microsoft.com/office/officeart/2018/2/layout/IconVerticalSolidList"/>
    <dgm:cxn modelId="{BFEE1EA9-54D8-48BF-9F97-DBBB7BA41CEE}" type="presParOf" srcId="{7455D3DB-B8C5-483D-9329-4A4A678B5543}" destId="{57991527-3051-4883-95B9-6EA71500EF5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6DBA3F0-B037-4599-BACA-85BC09944E7F}"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E0826702-D9CF-49CC-A172-AA8536D21858}">
      <dgm:prSet custT="1"/>
      <dgm:spPr/>
      <dgm:t>
        <a:bodyPr/>
        <a:lstStyle/>
        <a:p>
          <a:r>
            <a:rPr lang="en-US" sz="2400" b="1"/>
            <a:t>WHAT</a:t>
          </a:r>
        </a:p>
      </dgm:t>
    </dgm:pt>
    <dgm:pt modelId="{2D645A9F-8A01-45BF-A9A5-B4DF7B32E25F}" type="parTrans" cxnId="{A43B7E8E-5129-461A-8E49-2C0C3A61C841}">
      <dgm:prSet/>
      <dgm:spPr/>
      <dgm:t>
        <a:bodyPr/>
        <a:lstStyle/>
        <a:p>
          <a:endParaRPr lang="en-US"/>
        </a:p>
      </dgm:t>
    </dgm:pt>
    <dgm:pt modelId="{0309FA75-B877-4159-BDD9-522B4C9E0590}" type="sibTrans" cxnId="{A43B7E8E-5129-461A-8E49-2C0C3A61C841}">
      <dgm:prSet/>
      <dgm:spPr/>
      <dgm:t>
        <a:bodyPr/>
        <a:lstStyle/>
        <a:p>
          <a:endParaRPr lang="en-US"/>
        </a:p>
      </dgm:t>
    </dgm:pt>
    <dgm:pt modelId="{BE91FCF6-64E4-4CA1-80E2-A18088138079}">
      <dgm:prSet custT="1"/>
      <dgm:spPr/>
      <dgm:t>
        <a:bodyPr/>
        <a:lstStyle/>
        <a:p>
          <a:r>
            <a:rPr lang="en-US" sz="1800" b="0" i="0" baseline="0"/>
            <a:t>Please take time to review the following form: </a:t>
          </a:r>
        </a:p>
        <a:p>
          <a:r>
            <a:rPr lang="en-US" sz="1600" b="0" i="0" baseline="0">
              <a:hlinkClick xmlns:r="http://schemas.openxmlformats.org/officeDocument/2006/relationships" r:id="rId1"/>
            </a:rPr>
            <a:t> Bus Driver Daily Inspection Form</a:t>
          </a:r>
          <a:endParaRPr lang="en-US" sz="1600"/>
        </a:p>
      </dgm:t>
    </dgm:pt>
    <dgm:pt modelId="{76AFBA24-AFB9-4C0F-97FF-B0D26B55C027}" type="parTrans" cxnId="{3A8E4127-6F82-4181-8389-55C4E67ABEF0}">
      <dgm:prSet/>
      <dgm:spPr/>
      <dgm:t>
        <a:bodyPr/>
        <a:lstStyle/>
        <a:p>
          <a:endParaRPr lang="en-US"/>
        </a:p>
      </dgm:t>
    </dgm:pt>
    <dgm:pt modelId="{89031A1B-3356-4C7E-BA69-F68C5A6A8B6E}" type="sibTrans" cxnId="{3A8E4127-6F82-4181-8389-55C4E67ABEF0}">
      <dgm:prSet/>
      <dgm:spPr/>
      <dgm:t>
        <a:bodyPr/>
        <a:lstStyle/>
        <a:p>
          <a:endParaRPr lang="en-US"/>
        </a:p>
      </dgm:t>
    </dgm:pt>
    <dgm:pt modelId="{441E43B7-D531-4856-866A-5BB6B5D28D21}">
      <dgm:prSet custT="1"/>
      <dgm:spPr/>
      <dgm:t>
        <a:bodyPr/>
        <a:lstStyle/>
        <a:p>
          <a:r>
            <a:rPr lang="en-US" sz="2400" b="1"/>
            <a:t>WHEN</a:t>
          </a:r>
        </a:p>
      </dgm:t>
    </dgm:pt>
    <dgm:pt modelId="{B9EA1A83-E81F-443F-9E39-8724AD6F723A}" type="parTrans" cxnId="{C7FCA59C-F1F4-4809-A88C-F82C3A18DF73}">
      <dgm:prSet/>
      <dgm:spPr/>
      <dgm:t>
        <a:bodyPr/>
        <a:lstStyle/>
        <a:p>
          <a:endParaRPr lang="en-US"/>
        </a:p>
      </dgm:t>
    </dgm:pt>
    <dgm:pt modelId="{F58A2BF2-9099-49FE-A7FE-B353251C4172}" type="sibTrans" cxnId="{C7FCA59C-F1F4-4809-A88C-F82C3A18DF73}">
      <dgm:prSet/>
      <dgm:spPr/>
      <dgm:t>
        <a:bodyPr/>
        <a:lstStyle/>
        <a:p>
          <a:endParaRPr lang="en-US"/>
        </a:p>
      </dgm:t>
    </dgm:pt>
    <dgm:pt modelId="{1539667D-92E6-401B-A031-48CA8B066089}">
      <dgm:prSet/>
      <dgm:spPr/>
      <dgm:t>
        <a:bodyPr/>
        <a:lstStyle/>
        <a:p>
          <a:r>
            <a:rPr lang="en-US" b="1"/>
            <a:t>REMEMBER!</a:t>
          </a:r>
        </a:p>
      </dgm:t>
    </dgm:pt>
    <dgm:pt modelId="{EE733535-FA2A-4FDB-A284-3323E4422566}" type="parTrans" cxnId="{2C42C838-7572-48BA-B830-F10A544C65A4}">
      <dgm:prSet/>
      <dgm:spPr/>
      <dgm:t>
        <a:bodyPr/>
        <a:lstStyle/>
        <a:p>
          <a:endParaRPr lang="en-US"/>
        </a:p>
      </dgm:t>
    </dgm:pt>
    <dgm:pt modelId="{E110B533-4EAA-42C4-B142-CAA9E087F71A}" type="sibTrans" cxnId="{2C42C838-7572-48BA-B830-F10A544C65A4}">
      <dgm:prSet/>
      <dgm:spPr/>
      <dgm:t>
        <a:bodyPr/>
        <a:lstStyle/>
        <a:p>
          <a:endParaRPr lang="en-US"/>
        </a:p>
      </dgm:t>
    </dgm:pt>
    <dgm:pt modelId="{B2384D94-C065-4744-B27C-0E50AD70607E}">
      <dgm:prSet custT="1"/>
      <dgm:spPr/>
      <dgm:t>
        <a:bodyPr/>
        <a:lstStyle/>
        <a:p>
          <a:r>
            <a:rPr lang="en-US" sz="2800" b="0" i="0" baseline="0"/>
            <a:t>This </a:t>
          </a:r>
          <a:r>
            <a:rPr lang="en-US" sz="2800" b="1" i="0" u="sng" baseline="0"/>
            <a:t>must</a:t>
          </a:r>
          <a:r>
            <a:rPr lang="en-US" sz="2800" b="0" i="0" baseline="0"/>
            <a:t> be completed daily.</a:t>
          </a:r>
          <a:endParaRPr lang="en-US" sz="2800"/>
        </a:p>
      </dgm:t>
    </dgm:pt>
    <dgm:pt modelId="{71CE3EE6-8B18-4A81-A009-E61125714229}" type="parTrans" cxnId="{B708C3FA-91D9-4C04-9DD8-9EDA26DBFEC8}">
      <dgm:prSet/>
      <dgm:spPr/>
      <dgm:t>
        <a:bodyPr/>
        <a:lstStyle/>
        <a:p>
          <a:endParaRPr lang="en-US"/>
        </a:p>
      </dgm:t>
    </dgm:pt>
    <dgm:pt modelId="{B6A9AEA0-99A9-4B8C-93E4-BAE2B650134C}" type="sibTrans" cxnId="{B708C3FA-91D9-4C04-9DD8-9EDA26DBFEC8}">
      <dgm:prSet/>
      <dgm:spPr/>
      <dgm:t>
        <a:bodyPr/>
        <a:lstStyle/>
        <a:p>
          <a:endParaRPr lang="en-US"/>
        </a:p>
      </dgm:t>
    </dgm:pt>
    <dgm:pt modelId="{7E8D6EBF-4447-4271-A064-80E9BF28E038}">
      <dgm:prSet custT="1"/>
      <dgm:spPr/>
      <dgm:t>
        <a:bodyPr/>
        <a:lstStyle/>
        <a:p>
          <a:r>
            <a:rPr lang="en-US" sz="2200" b="0" i="0" baseline="0" dirty="0"/>
            <a:t>This </a:t>
          </a:r>
          <a:r>
            <a:rPr lang="en-US" sz="2200" b="1" i="0" u="sng" baseline="0" dirty="0"/>
            <a:t>must </a:t>
          </a:r>
          <a:r>
            <a:rPr lang="en-US" sz="2200" b="0" i="0" baseline="0" dirty="0"/>
            <a:t>be sent to your site supervisor and the Director of Operations.</a:t>
          </a:r>
          <a:endParaRPr lang="en-US" sz="2200" dirty="0"/>
        </a:p>
      </dgm:t>
    </dgm:pt>
    <dgm:pt modelId="{4C9C55A9-8876-49AA-8833-BD8B0E885AEB}" type="parTrans" cxnId="{47F75426-ABE5-42BB-9617-33FE4CE9C816}">
      <dgm:prSet/>
      <dgm:spPr/>
      <dgm:t>
        <a:bodyPr/>
        <a:lstStyle/>
        <a:p>
          <a:endParaRPr lang="en-US"/>
        </a:p>
      </dgm:t>
    </dgm:pt>
    <dgm:pt modelId="{D2D67BE2-050D-4BED-834B-DD994A1A6DE6}" type="sibTrans" cxnId="{47F75426-ABE5-42BB-9617-33FE4CE9C816}">
      <dgm:prSet/>
      <dgm:spPr/>
      <dgm:t>
        <a:bodyPr/>
        <a:lstStyle/>
        <a:p>
          <a:endParaRPr lang="en-US"/>
        </a:p>
      </dgm:t>
    </dgm:pt>
    <dgm:pt modelId="{D185BE54-10AB-48CB-83D1-605D8478E166}" type="pres">
      <dgm:prSet presAssocID="{C6DBA3F0-B037-4599-BACA-85BC09944E7F}" presName="Name0" presStyleCnt="0">
        <dgm:presLayoutVars>
          <dgm:dir/>
          <dgm:animLvl val="lvl"/>
          <dgm:resizeHandles val="exact"/>
        </dgm:presLayoutVars>
      </dgm:prSet>
      <dgm:spPr/>
    </dgm:pt>
    <dgm:pt modelId="{1FAAFB8E-9686-458E-89D7-ECF2EFC2162A}" type="pres">
      <dgm:prSet presAssocID="{1539667D-92E6-401B-A031-48CA8B066089}" presName="boxAndChildren" presStyleCnt="0"/>
      <dgm:spPr/>
    </dgm:pt>
    <dgm:pt modelId="{486694FB-F955-4E40-9F1B-13E9B194CD42}" type="pres">
      <dgm:prSet presAssocID="{1539667D-92E6-401B-A031-48CA8B066089}" presName="parentTextBox" presStyleLbl="alignNode1" presStyleIdx="0" presStyleCnt="3"/>
      <dgm:spPr/>
    </dgm:pt>
    <dgm:pt modelId="{B1119A38-A9AD-401B-ACFE-ACAA59BAA173}" type="pres">
      <dgm:prSet presAssocID="{1539667D-92E6-401B-A031-48CA8B066089}" presName="descendantBox" presStyleLbl="bgAccFollowNode1" presStyleIdx="0" presStyleCnt="3"/>
      <dgm:spPr/>
    </dgm:pt>
    <dgm:pt modelId="{3D99788C-E25D-434A-858B-0B8B5D551074}" type="pres">
      <dgm:prSet presAssocID="{F58A2BF2-9099-49FE-A7FE-B353251C4172}" presName="sp" presStyleCnt="0"/>
      <dgm:spPr/>
    </dgm:pt>
    <dgm:pt modelId="{AA848C91-5003-4648-91B0-B0C47050E200}" type="pres">
      <dgm:prSet presAssocID="{441E43B7-D531-4856-866A-5BB6B5D28D21}" presName="arrowAndChildren" presStyleCnt="0"/>
      <dgm:spPr/>
    </dgm:pt>
    <dgm:pt modelId="{616734E6-9222-4819-827C-26B3203DCAE3}" type="pres">
      <dgm:prSet presAssocID="{441E43B7-D531-4856-866A-5BB6B5D28D21}" presName="parentTextArrow" presStyleLbl="node1" presStyleIdx="0" presStyleCnt="0"/>
      <dgm:spPr/>
    </dgm:pt>
    <dgm:pt modelId="{BBA47E91-AA91-4D7F-9EA3-1050040B683E}" type="pres">
      <dgm:prSet presAssocID="{441E43B7-D531-4856-866A-5BB6B5D28D21}" presName="arrow" presStyleLbl="alignNode1" presStyleIdx="1" presStyleCnt="3"/>
      <dgm:spPr/>
    </dgm:pt>
    <dgm:pt modelId="{5A4AD320-349C-4E20-AA2A-FDDA4C46705C}" type="pres">
      <dgm:prSet presAssocID="{441E43B7-D531-4856-866A-5BB6B5D28D21}" presName="descendantArrow" presStyleLbl="bgAccFollowNode1" presStyleIdx="1" presStyleCnt="3"/>
      <dgm:spPr/>
    </dgm:pt>
    <dgm:pt modelId="{8E9E0D5F-FF50-4748-A91B-52B17DFF0651}" type="pres">
      <dgm:prSet presAssocID="{0309FA75-B877-4159-BDD9-522B4C9E0590}" presName="sp" presStyleCnt="0"/>
      <dgm:spPr/>
    </dgm:pt>
    <dgm:pt modelId="{F5927604-6EF0-4FF1-9F43-149CF990E331}" type="pres">
      <dgm:prSet presAssocID="{E0826702-D9CF-49CC-A172-AA8536D21858}" presName="arrowAndChildren" presStyleCnt="0"/>
      <dgm:spPr/>
    </dgm:pt>
    <dgm:pt modelId="{6FAD80B0-3350-4A03-8AC6-3482009B8D22}" type="pres">
      <dgm:prSet presAssocID="{E0826702-D9CF-49CC-A172-AA8536D21858}" presName="parentTextArrow" presStyleLbl="node1" presStyleIdx="0" presStyleCnt="0"/>
      <dgm:spPr/>
    </dgm:pt>
    <dgm:pt modelId="{CCAE8E2B-4E93-4F2E-B484-2D3E28CE94D4}" type="pres">
      <dgm:prSet presAssocID="{E0826702-D9CF-49CC-A172-AA8536D21858}" presName="arrow" presStyleLbl="alignNode1" presStyleIdx="2" presStyleCnt="3"/>
      <dgm:spPr/>
    </dgm:pt>
    <dgm:pt modelId="{2A5FB369-91A4-4ED1-B7E0-92BA13E75539}" type="pres">
      <dgm:prSet presAssocID="{E0826702-D9CF-49CC-A172-AA8536D21858}" presName="descendantArrow" presStyleLbl="bgAccFollowNode1" presStyleIdx="2" presStyleCnt="3"/>
      <dgm:spPr/>
    </dgm:pt>
  </dgm:ptLst>
  <dgm:cxnLst>
    <dgm:cxn modelId="{FFE0FA0A-B1C1-47F3-983B-3BD93A1D6769}" type="presOf" srcId="{E0826702-D9CF-49CC-A172-AA8536D21858}" destId="{CCAE8E2B-4E93-4F2E-B484-2D3E28CE94D4}" srcOrd="1" destOrd="0" presId="urn:microsoft.com/office/officeart/2016/7/layout/VerticalDownArrowProcess"/>
    <dgm:cxn modelId="{A5725E11-DDC9-40CE-A2D3-4422A8620C36}" type="presOf" srcId="{B2384D94-C065-4744-B27C-0E50AD70607E}" destId="{5A4AD320-349C-4E20-AA2A-FDDA4C46705C}" srcOrd="0" destOrd="0" presId="urn:microsoft.com/office/officeart/2016/7/layout/VerticalDownArrowProcess"/>
    <dgm:cxn modelId="{47F75426-ABE5-42BB-9617-33FE4CE9C816}" srcId="{1539667D-92E6-401B-A031-48CA8B066089}" destId="{7E8D6EBF-4447-4271-A064-80E9BF28E038}" srcOrd="0" destOrd="0" parTransId="{4C9C55A9-8876-49AA-8833-BD8B0E885AEB}" sibTransId="{D2D67BE2-050D-4BED-834B-DD994A1A6DE6}"/>
    <dgm:cxn modelId="{3A8E4127-6F82-4181-8389-55C4E67ABEF0}" srcId="{E0826702-D9CF-49CC-A172-AA8536D21858}" destId="{BE91FCF6-64E4-4CA1-80E2-A18088138079}" srcOrd="0" destOrd="0" parTransId="{76AFBA24-AFB9-4C0F-97FF-B0D26B55C027}" sibTransId="{89031A1B-3356-4C7E-BA69-F68C5A6A8B6E}"/>
    <dgm:cxn modelId="{06FF9D2F-6268-4547-9749-E709AF19E635}" type="presOf" srcId="{441E43B7-D531-4856-866A-5BB6B5D28D21}" destId="{616734E6-9222-4819-827C-26B3203DCAE3}" srcOrd="0" destOrd="0" presId="urn:microsoft.com/office/officeart/2016/7/layout/VerticalDownArrowProcess"/>
    <dgm:cxn modelId="{2C42C838-7572-48BA-B830-F10A544C65A4}" srcId="{C6DBA3F0-B037-4599-BACA-85BC09944E7F}" destId="{1539667D-92E6-401B-A031-48CA8B066089}" srcOrd="2" destOrd="0" parTransId="{EE733535-FA2A-4FDB-A284-3323E4422566}" sibTransId="{E110B533-4EAA-42C4-B142-CAA9E087F71A}"/>
    <dgm:cxn modelId="{B5F28E68-6F3A-466E-9AF7-A54AE31A411B}" type="presOf" srcId="{7E8D6EBF-4447-4271-A064-80E9BF28E038}" destId="{B1119A38-A9AD-401B-ACFE-ACAA59BAA173}" srcOrd="0" destOrd="0" presId="urn:microsoft.com/office/officeart/2016/7/layout/VerticalDownArrowProcess"/>
    <dgm:cxn modelId="{AD4BDA8B-A23B-4EB4-A33A-86F2403262F0}" type="presOf" srcId="{1539667D-92E6-401B-A031-48CA8B066089}" destId="{486694FB-F955-4E40-9F1B-13E9B194CD42}" srcOrd="0" destOrd="0" presId="urn:microsoft.com/office/officeart/2016/7/layout/VerticalDownArrowProcess"/>
    <dgm:cxn modelId="{A43B7E8E-5129-461A-8E49-2C0C3A61C841}" srcId="{C6DBA3F0-B037-4599-BACA-85BC09944E7F}" destId="{E0826702-D9CF-49CC-A172-AA8536D21858}" srcOrd="0" destOrd="0" parTransId="{2D645A9F-8A01-45BF-A9A5-B4DF7B32E25F}" sibTransId="{0309FA75-B877-4159-BDD9-522B4C9E0590}"/>
    <dgm:cxn modelId="{D6E0078F-694F-4D93-88A6-C43205CB9D71}" type="presOf" srcId="{E0826702-D9CF-49CC-A172-AA8536D21858}" destId="{6FAD80B0-3350-4A03-8AC6-3482009B8D22}" srcOrd="0" destOrd="0" presId="urn:microsoft.com/office/officeart/2016/7/layout/VerticalDownArrowProcess"/>
    <dgm:cxn modelId="{C7FCA59C-F1F4-4809-A88C-F82C3A18DF73}" srcId="{C6DBA3F0-B037-4599-BACA-85BC09944E7F}" destId="{441E43B7-D531-4856-866A-5BB6B5D28D21}" srcOrd="1" destOrd="0" parTransId="{B9EA1A83-E81F-443F-9E39-8724AD6F723A}" sibTransId="{F58A2BF2-9099-49FE-A7FE-B353251C4172}"/>
    <dgm:cxn modelId="{AD5625C0-E9C0-46DD-8986-DC5B208CD0A6}" type="presOf" srcId="{441E43B7-D531-4856-866A-5BB6B5D28D21}" destId="{BBA47E91-AA91-4D7F-9EA3-1050040B683E}" srcOrd="1" destOrd="0" presId="urn:microsoft.com/office/officeart/2016/7/layout/VerticalDownArrowProcess"/>
    <dgm:cxn modelId="{1F8BADCE-7D3A-4D7E-B065-75AD4DBB6CF1}" type="presOf" srcId="{BE91FCF6-64E4-4CA1-80E2-A18088138079}" destId="{2A5FB369-91A4-4ED1-B7E0-92BA13E75539}" srcOrd="0" destOrd="0" presId="urn:microsoft.com/office/officeart/2016/7/layout/VerticalDownArrowProcess"/>
    <dgm:cxn modelId="{D07057DF-5A39-4FFA-A9BE-DAAC06E8416C}" type="presOf" srcId="{C6DBA3F0-B037-4599-BACA-85BC09944E7F}" destId="{D185BE54-10AB-48CB-83D1-605D8478E166}" srcOrd="0" destOrd="0" presId="urn:microsoft.com/office/officeart/2016/7/layout/VerticalDownArrowProcess"/>
    <dgm:cxn modelId="{B708C3FA-91D9-4C04-9DD8-9EDA26DBFEC8}" srcId="{441E43B7-D531-4856-866A-5BB6B5D28D21}" destId="{B2384D94-C065-4744-B27C-0E50AD70607E}" srcOrd="0" destOrd="0" parTransId="{71CE3EE6-8B18-4A81-A009-E61125714229}" sibTransId="{B6A9AEA0-99A9-4B8C-93E4-BAE2B650134C}"/>
    <dgm:cxn modelId="{E6916FEF-3CAE-4067-B1B9-565888BB8869}" type="presParOf" srcId="{D185BE54-10AB-48CB-83D1-605D8478E166}" destId="{1FAAFB8E-9686-458E-89D7-ECF2EFC2162A}" srcOrd="0" destOrd="0" presId="urn:microsoft.com/office/officeart/2016/7/layout/VerticalDownArrowProcess"/>
    <dgm:cxn modelId="{A6DC2D5B-2F43-49FE-A2E3-F3B9FB0AE75D}" type="presParOf" srcId="{1FAAFB8E-9686-458E-89D7-ECF2EFC2162A}" destId="{486694FB-F955-4E40-9F1B-13E9B194CD42}" srcOrd="0" destOrd="0" presId="urn:microsoft.com/office/officeart/2016/7/layout/VerticalDownArrowProcess"/>
    <dgm:cxn modelId="{266B0D7F-A282-4E24-9479-796BA01E7B8D}" type="presParOf" srcId="{1FAAFB8E-9686-458E-89D7-ECF2EFC2162A}" destId="{B1119A38-A9AD-401B-ACFE-ACAA59BAA173}" srcOrd="1" destOrd="0" presId="urn:microsoft.com/office/officeart/2016/7/layout/VerticalDownArrowProcess"/>
    <dgm:cxn modelId="{AD6C8873-5CA4-47EA-8D0A-6A1EF8E4658D}" type="presParOf" srcId="{D185BE54-10AB-48CB-83D1-605D8478E166}" destId="{3D99788C-E25D-434A-858B-0B8B5D551074}" srcOrd="1" destOrd="0" presId="urn:microsoft.com/office/officeart/2016/7/layout/VerticalDownArrowProcess"/>
    <dgm:cxn modelId="{31B1ABDA-3EEC-4ED6-932D-13703A3474EC}" type="presParOf" srcId="{D185BE54-10AB-48CB-83D1-605D8478E166}" destId="{AA848C91-5003-4648-91B0-B0C47050E200}" srcOrd="2" destOrd="0" presId="urn:microsoft.com/office/officeart/2016/7/layout/VerticalDownArrowProcess"/>
    <dgm:cxn modelId="{31411C73-0159-45FC-8A0F-AE7911E4A616}" type="presParOf" srcId="{AA848C91-5003-4648-91B0-B0C47050E200}" destId="{616734E6-9222-4819-827C-26B3203DCAE3}" srcOrd="0" destOrd="0" presId="urn:microsoft.com/office/officeart/2016/7/layout/VerticalDownArrowProcess"/>
    <dgm:cxn modelId="{9A14A880-B684-4537-9173-8A073F97CDFC}" type="presParOf" srcId="{AA848C91-5003-4648-91B0-B0C47050E200}" destId="{BBA47E91-AA91-4D7F-9EA3-1050040B683E}" srcOrd="1" destOrd="0" presId="urn:microsoft.com/office/officeart/2016/7/layout/VerticalDownArrowProcess"/>
    <dgm:cxn modelId="{97DBE362-4589-4C96-83B6-01FFCBAFE5C9}" type="presParOf" srcId="{AA848C91-5003-4648-91B0-B0C47050E200}" destId="{5A4AD320-349C-4E20-AA2A-FDDA4C46705C}" srcOrd="2" destOrd="0" presId="urn:microsoft.com/office/officeart/2016/7/layout/VerticalDownArrowProcess"/>
    <dgm:cxn modelId="{8E0F0772-6F46-4121-928A-3FE96318F9F7}" type="presParOf" srcId="{D185BE54-10AB-48CB-83D1-605D8478E166}" destId="{8E9E0D5F-FF50-4748-A91B-52B17DFF0651}" srcOrd="3" destOrd="0" presId="urn:microsoft.com/office/officeart/2016/7/layout/VerticalDownArrowProcess"/>
    <dgm:cxn modelId="{FF6346BD-4E0C-4F67-B43B-65728788FEC7}" type="presParOf" srcId="{D185BE54-10AB-48CB-83D1-605D8478E166}" destId="{F5927604-6EF0-4FF1-9F43-149CF990E331}" srcOrd="4" destOrd="0" presId="urn:microsoft.com/office/officeart/2016/7/layout/VerticalDownArrowProcess"/>
    <dgm:cxn modelId="{D0F7A66F-3F0B-46AC-8C29-6CA76F7A7BDB}" type="presParOf" srcId="{F5927604-6EF0-4FF1-9F43-149CF990E331}" destId="{6FAD80B0-3350-4A03-8AC6-3482009B8D22}" srcOrd="0" destOrd="0" presId="urn:microsoft.com/office/officeart/2016/7/layout/VerticalDownArrowProcess"/>
    <dgm:cxn modelId="{6B8EEC02-BFAC-4158-BE74-AEC97F341A68}" type="presParOf" srcId="{F5927604-6EF0-4FF1-9F43-149CF990E331}" destId="{CCAE8E2B-4E93-4F2E-B484-2D3E28CE94D4}" srcOrd="1" destOrd="0" presId="urn:microsoft.com/office/officeart/2016/7/layout/VerticalDownArrowProcess"/>
    <dgm:cxn modelId="{C49D0B75-F56A-484E-BA8F-D7367BEAC286}" type="presParOf" srcId="{F5927604-6EF0-4FF1-9F43-149CF990E331}" destId="{2A5FB369-91A4-4ED1-B7E0-92BA13E75539}"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67F4807-1A9E-418F-8D1E-605C8199EB5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641DBA5-5DBB-4B11-B025-2F6FEC4A7C28}">
      <dgm:prSet/>
      <dgm:spPr/>
      <dgm:t>
        <a:bodyPr/>
        <a:lstStyle/>
        <a:p>
          <a:pPr>
            <a:lnSpc>
              <a:spcPct val="100000"/>
            </a:lnSpc>
          </a:pPr>
          <a:r>
            <a:rPr lang="en-US"/>
            <a:t>Please take time as a team to review the following document:</a:t>
          </a:r>
        </a:p>
      </dgm:t>
    </dgm:pt>
    <dgm:pt modelId="{B6C464B7-FDA7-445C-BBAB-76CF65C5E14B}" type="parTrans" cxnId="{1784B436-5895-47AD-8B80-25CEFEB2D6DB}">
      <dgm:prSet/>
      <dgm:spPr/>
      <dgm:t>
        <a:bodyPr/>
        <a:lstStyle/>
        <a:p>
          <a:endParaRPr lang="en-US"/>
        </a:p>
      </dgm:t>
    </dgm:pt>
    <dgm:pt modelId="{55CDBA70-2D5D-429A-BD0E-2768DAA8670F}" type="sibTrans" cxnId="{1784B436-5895-47AD-8B80-25CEFEB2D6DB}">
      <dgm:prSet/>
      <dgm:spPr/>
      <dgm:t>
        <a:bodyPr/>
        <a:lstStyle/>
        <a:p>
          <a:endParaRPr lang="en-US"/>
        </a:p>
      </dgm:t>
    </dgm:pt>
    <dgm:pt modelId="{59EFC367-9C90-4D0B-83BC-B93649B10F0F}">
      <dgm:prSet custT="1"/>
      <dgm:spPr/>
      <dgm:t>
        <a:bodyPr/>
        <a:lstStyle/>
        <a:p>
          <a:pPr>
            <a:lnSpc>
              <a:spcPct val="100000"/>
            </a:lnSpc>
          </a:pPr>
          <a:r>
            <a:rPr lang="en-US" sz="1800">
              <a:hlinkClick xmlns:r="http://schemas.openxmlformats.org/officeDocument/2006/relationships" r:id="rId1"/>
            </a:rPr>
            <a:t>NMCAA Bus Evacuation Drill</a:t>
          </a:r>
          <a:endParaRPr lang="en-US" sz="1800"/>
        </a:p>
      </dgm:t>
    </dgm:pt>
    <dgm:pt modelId="{CB44FBFD-A596-4C71-87AC-CB5F09CD8041}" type="parTrans" cxnId="{87CBFCB5-0AE5-44E8-AF43-CB1FF47A3C9C}">
      <dgm:prSet/>
      <dgm:spPr/>
      <dgm:t>
        <a:bodyPr/>
        <a:lstStyle/>
        <a:p>
          <a:endParaRPr lang="en-US"/>
        </a:p>
      </dgm:t>
    </dgm:pt>
    <dgm:pt modelId="{1B5247BA-306C-4378-A9BF-1D16E449D65F}" type="sibTrans" cxnId="{87CBFCB5-0AE5-44E8-AF43-CB1FF47A3C9C}">
      <dgm:prSet/>
      <dgm:spPr/>
      <dgm:t>
        <a:bodyPr/>
        <a:lstStyle/>
        <a:p>
          <a:endParaRPr lang="en-US"/>
        </a:p>
      </dgm:t>
    </dgm:pt>
    <dgm:pt modelId="{58277105-9B6E-4253-BC55-4C7EC3851D94}">
      <dgm:prSet custT="1"/>
      <dgm:spPr/>
      <dgm:t>
        <a:bodyPr/>
        <a:lstStyle/>
        <a:p>
          <a:pPr>
            <a:lnSpc>
              <a:spcPct val="100000"/>
            </a:lnSpc>
          </a:pPr>
          <a:r>
            <a:rPr lang="en-US" sz="3600" b="1" u="sng"/>
            <a:t>REMEMBER</a:t>
          </a:r>
          <a:endParaRPr lang="en-US" sz="3600" u="sng"/>
        </a:p>
      </dgm:t>
    </dgm:pt>
    <dgm:pt modelId="{2F181DF5-1240-4F8B-BAE3-B29132D17DC8}" type="parTrans" cxnId="{15209E66-5469-40CE-9494-2FA9EAA92A52}">
      <dgm:prSet/>
      <dgm:spPr/>
      <dgm:t>
        <a:bodyPr/>
        <a:lstStyle/>
        <a:p>
          <a:endParaRPr lang="en-US"/>
        </a:p>
      </dgm:t>
    </dgm:pt>
    <dgm:pt modelId="{DBACBA61-7CBD-4AB8-899C-8D4DD6ACD0EB}" type="sibTrans" cxnId="{15209E66-5469-40CE-9494-2FA9EAA92A52}">
      <dgm:prSet/>
      <dgm:spPr/>
      <dgm:t>
        <a:bodyPr/>
        <a:lstStyle/>
        <a:p>
          <a:endParaRPr lang="en-US"/>
        </a:p>
      </dgm:t>
    </dgm:pt>
    <dgm:pt modelId="{34A7A211-F17D-4D02-B36D-337C89BDB84B}">
      <dgm:prSet/>
      <dgm:spPr/>
      <dgm:t>
        <a:bodyPr/>
        <a:lstStyle/>
        <a:p>
          <a:pPr>
            <a:lnSpc>
              <a:spcPct val="100000"/>
            </a:lnSpc>
          </a:pPr>
          <a:r>
            <a:rPr lang="en-US"/>
            <a:t>This </a:t>
          </a:r>
          <a:r>
            <a:rPr lang="en-US" b="1" u="sng"/>
            <a:t>must</a:t>
          </a:r>
          <a:r>
            <a:rPr lang="en-US"/>
            <a:t> be completed 3 times/year.</a:t>
          </a:r>
        </a:p>
      </dgm:t>
    </dgm:pt>
    <dgm:pt modelId="{1C3F7D81-B605-4E2D-808D-B096C1BDBB88}" type="parTrans" cxnId="{B23081E3-494B-417A-A1B8-8867D50F3464}">
      <dgm:prSet/>
      <dgm:spPr/>
      <dgm:t>
        <a:bodyPr/>
        <a:lstStyle/>
        <a:p>
          <a:endParaRPr lang="en-US"/>
        </a:p>
      </dgm:t>
    </dgm:pt>
    <dgm:pt modelId="{FC237191-7543-490C-91EB-C661460E98F2}" type="sibTrans" cxnId="{B23081E3-494B-417A-A1B8-8867D50F3464}">
      <dgm:prSet/>
      <dgm:spPr/>
      <dgm:t>
        <a:bodyPr/>
        <a:lstStyle/>
        <a:p>
          <a:endParaRPr lang="en-US"/>
        </a:p>
      </dgm:t>
    </dgm:pt>
    <dgm:pt modelId="{0281A647-31D5-4865-A65F-5E6011347003}">
      <dgm:prSet/>
      <dgm:spPr/>
      <dgm:t>
        <a:bodyPr/>
        <a:lstStyle/>
        <a:p>
          <a:pPr>
            <a:lnSpc>
              <a:spcPct val="100000"/>
            </a:lnSpc>
          </a:pPr>
          <a:r>
            <a:rPr lang="en-US"/>
            <a:t>This </a:t>
          </a:r>
          <a:r>
            <a:rPr lang="en-US" b="1" u="sng"/>
            <a:t>must </a:t>
          </a:r>
          <a:r>
            <a:rPr lang="en-US"/>
            <a:t>be sent to your site supervisor and Director of Operations.</a:t>
          </a:r>
        </a:p>
      </dgm:t>
    </dgm:pt>
    <dgm:pt modelId="{83E7D3BA-0921-42B1-A63D-B134FAB14C53}" type="parTrans" cxnId="{F38163FB-882C-4C60-B838-423435AD8B4D}">
      <dgm:prSet/>
      <dgm:spPr/>
      <dgm:t>
        <a:bodyPr/>
        <a:lstStyle/>
        <a:p>
          <a:endParaRPr lang="en-US"/>
        </a:p>
      </dgm:t>
    </dgm:pt>
    <dgm:pt modelId="{53340F04-2647-47FF-B613-8BB9B4892462}" type="sibTrans" cxnId="{F38163FB-882C-4C60-B838-423435AD8B4D}">
      <dgm:prSet/>
      <dgm:spPr/>
      <dgm:t>
        <a:bodyPr/>
        <a:lstStyle/>
        <a:p>
          <a:endParaRPr lang="en-US"/>
        </a:p>
      </dgm:t>
    </dgm:pt>
    <dgm:pt modelId="{3535057E-E2EC-4E28-A687-EDD87B8979F1}">
      <dgm:prSet/>
      <dgm:spPr/>
      <dgm:t>
        <a:bodyPr/>
        <a:lstStyle/>
        <a:p>
          <a:pPr>
            <a:lnSpc>
              <a:spcPct val="100000"/>
            </a:lnSpc>
          </a:pPr>
          <a:r>
            <a:rPr lang="en-US"/>
            <a:t>Keep the original copy on site.</a:t>
          </a:r>
        </a:p>
      </dgm:t>
    </dgm:pt>
    <dgm:pt modelId="{BDE7F1EA-1651-4BB3-B370-5BFCC2B98598}" type="parTrans" cxnId="{EB7CE80E-0F59-4BAA-9011-8D1E22798FAF}">
      <dgm:prSet/>
      <dgm:spPr/>
      <dgm:t>
        <a:bodyPr/>
        <a:lstStyle/>
        <a:p>
          <a:endParaRPr lang="en-US"/>
        </a:p>
      </dgm:t>
    </dgm:pt>
    <dgm:pt modelId="{DF5A39ED-AAB1-4FA3-9E5B-12F0CC3033A1}" type="sibTrans" cxnId="{EB7CE80E-0F59-4BAA-9011-8D1E22798FAF}">
      <dgm:prSet/>
      <dgm:spPr/>
      <dgm:t>
        <a:bodyPr/>
        <a:lstStyle/>
        <a:p>
          <a:endParaRPr lang="en-US"/>
        </a:p>
      </dgm:t>
    </dgm:pt>
    <dgm:pt modelId="{646E3470-0DEE-4801-B6BC-C1B80F3E485D}" type="pres">
      <dgm:prSet presAssocID="{A67F4807-1A9E-418F-8D1E-605C8199EB59}" presName="root" presStyleCnt="0">
        <dgm:presLayoutVars>
          <dgm:dir/>
          <dgm:resizeHandles val="exact"/>
        </dgm:presLayoutVars>
      </dgm:prSet>
      <dgm:spPr/>
    </dgm:pt>
    <dgm:pt modelId="{2554CF92-F306-4451-B861-0A86A556C4BD}" type="pres">
      <dgm:prSet presAssocID="{7641DBA5-5DBB-4B11-B025-2F6FEC4A7C28}" presName="compNode" presStyleCnt="0"/>
      <dgm:spPr/>
    </dgm:pt>
    <dgm:pt modelId="{D593DBB0-3A1B-49EF-AA53-0642757C9B89}" type="pres">
      <dgm:prSet presAssocID="{7641DBA5-5DBB-4B11-B025-2F6FEC4A7C28}" presName="bgRect" presStyleLbl="bgShp" presStyleIdx="0" presStyleCnt="5"/>
      <dgm:spPr/>
    </dgm:pt>
    <dgm:pt modelId="{239C992B-018A-4E09-AC7B-65568BC72A37}" type="pres">
      <dgm:prSet presAssocID="{7641DBA5-5DBB-4B11-B025-2F6FEC4A7C28}"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us"/>
        </a:ext>
      </dgm:extLst>
    </dgm:pt>
    <dgm:pt modelId="{A62027F5-D6D7-4E92-A22A-9213D9B0A650}" type="pres">
      <dgm:prSet presAssocID="{7641DBA5-5DBB-4B11-B025-2F6FEC4A7C28}" presName="spaceRect" presStyleCnt="0"/>
      <dgm:spPr/>
    </dgm:pt>
    <dgm:pt modelId="{C3C3386B-055E-4AFA-931A-6D8AACC6A2C2}" type="pres">
      <dgm:prSet presAssocID="{7641DBA5-5DBB-4B11-B025-2F6FEC4A7C28}" presName="parTx" presStyleLbl="revTx" presStyleIdx="0" presStyleCnt="6">
        <dgm:presLayoutVars>
          <dgm:chMax val="0"/>
          <dgm:chPref val="0"/>
        </dgm:presLayoutVars>
      </dgm:prSet>
      <dgm:spPr/>
    </dgm:pt>
    <dgm:pt modelId="{A2EA1FF9-1E99-4748-A06E-037DE6C86240}" type="pres">
      <dgm:prSet presAssocID="{7641DBA5-5DBB-4B11-B025-2F6FEC4A7C28}" presName="desTx" presStyleLbl="revTx" presStyleIdx="1" presStyleCnt="6">
        <dgm:presLayoutVars/>
      </dgm:prSet>
      <dgm:spPr/>
    </dgm:pt>
    <dgm:pt modelId="{17F5F9FE-2034-4539-ABDC-5BBBEE99AABD}" type="pres">
      <dgm:prSet presAssocID="{55CDBA70-2D5D-429A-BD0E-2768DAA8670F}" presName="sibTrans" presStyleCnt="0"/>
      <dgm:spPr/>
    </dgm:pt>
    <dgm:pt modelId="{899CFD9E-6705-427B-B596-84578747B171}" type="pres">
      <dgm:prSet presAssocID="{58277105-9B6E-4253-BC55-4C7EC3851D94}" presName="compNode" presStyleCnt="0"/>
      <dgm:spPr/>
    </dgm:pt>
    <dgm:pt modelId="{8380EEEC-3EA4-4EF6-90B8-B04CF9CCF5F9}" type="pres">
      <dgm:prSet presAssocID="{58277105-9B6E-4253-BC55-4C7EC3851D94}" presName="bgRect" presStyleLbl="bgShp" presStyleIdx="1" presStyleCnt="5"/>
      <dgm:spPr/>
    </dgm:pt>
    <dgm:pt modelId="{BB202BF6-C02C-4E7B-9689-4EE101BD597E}" type="pres">
      <dgm:prSet presAssocID="{58277105-9B6E-4253-BC55-4C7EC3851D94}"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ells"/>
        </a:ext>
      </dgm:extLst>
    </dgm:pt>
    <dgm:pt modelId="{A374E97E-A511-4D1A-A3DF-62CBFF168292}" type="pres">
      <dgm:prSet presAssocID="{58277105-9B6E-4253-BC55-4C7EC3851D94}" presName="spaceRect" presStyleCnt="0"/>
      <dgm:spPr/>
    </dgm:pt>
    <dgm:pt modelId="{55D92DD0-BCEA-43D7-9194-0BCDE069B5C6}" type="pres">
      <dgm:prSet presAssocID="{58277105-9B6E-4253-BC55-4C7EC3851D94}" presName="parTx" presStyleLbl="revTx" presStyleIdx="2" presStyleCnt="6">
        <dgm:presLayoutVars>
          <dgm:chMax val="0"/>
          <dgm:chPref val="0"/>
        </dgm:presLayoutVars>
      </dgm:prSet>
      <dgm:spPr/>
    </dgm:pt>
    <dgm:pt modelId="{9D417D13-CBF1-445D-82DC-7689C73C49FA}" type="pres">
      <dgm:prSet presAssocID="{DBACBA61-7CBD-4AB8-899C-8D4DD6ACD0EB}" presName="sibTrans" presStyleCnt="0"/>
      <dgm:spPr/>
    </dgm:pt>
    <dgm:pt modelId="{546C87A9-9027-44C3-BF9E-E3624832CA76}" type="pres">
      <dgm:prSet presAssocID="{34A7A211-F17D-4D02-B36D-337C89BDB84B}" presName="compNode" presStyleCnt="0"/>
      <dgm:spPr/>
    </dgm:pt>
    <dgm:pt modelId="{E5011435-DC8B-4374-99B6-117BA80C554D}" type="pres">
      <dgm:prSet presAssocID="{34A7A211-F17D-4D02-B36D-337C89BDB84B}" presName="bgRect" presStyleLbl="bgShp" presStyleIdx="2" presStyleCnt="5"/>
      <dgm:spPr/>
    </dgm:pt>
    <dgm:pt modelId="{C16E8702-6B72-426D-837B-DE43D8AA6AD6}" type="pres">
      <dgm:prSet presAssocID="{34A7A211-F17D-4D02-B36D-337C89BDB84B}"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Hourglass"/>
        </a:ext>
      </dgm:extLst>
    </dgm:pt>
    <dgm:pt modelId="{52DDE78D-1D78-46EA-B789-6F9286D42915}" type="pres">
      <dgm:prSet presAssocID="{34A7A211-F17D-4D02-B36D-337C89BDB84B}" presName="spaceRect" presStyleCnt="0"/>
      <dgm:spPr/>
    </dgm:pt>
    <dgm:pt modelId="{449B4607-BB8C-4925-A897-03ACD51C8546}" type="pres">
      <dgm:prSet presAssocID="{34A7A211-F17D-4D02-B36D-337C89BDB84B}" presName="parTx" presStyleLbl="revTx" presStyleIdx="3" presStyleCnt="6">
        <dgm:presLayoutVars>
          <dgm:chMax val="0"/>
          <dgm:chPref val="0"/>
        </dgm:presLayoutVars>
      </dgm:prSet>
      <dgm:spPr/>
    </dgm:pt>
    <dgm:pt modelId="{AF253201-CD69-406A-B04D-5378882EC843}" type="pres">
      <dgm:prSet presAssocID="{FC237191-7543-490C-91EB-C661460E98F2}" presName="sibTrans" presStyleCnt="0"/>
      <dgm:spPr/>
    </dgm:pt>
    <dgm:pt modelId="{98A6F526-15F9-4217-85A0-B236FEFF2F90}" type="pres">
      <dgm:prSet presAssocID="{0281A647-31D5-4865-A65F-5E6011347003}" presName="compNode" presStyleCnt="0"/>
      <dgm:spPr/>
    </dgm:pt>
    <dgm:pt modelId="{180F0486-43EE-4627-B320-1D7FCF6A5584}" type="pres">
      <dgm:prSet presAssocID="{0281A647-31D5-4865-A65F-5E6011347003}" presName="bgRect" presStyleLbl="bgShp" presStyleIdx="3" presStyleCnt="5"/>
      <dgm:spPr/>
    </dgm:pt>
    <dgm:pt modelId="{214A883D-D592-4D4C-89F1-B7CB50651CFC}" type="pres">
      <dgm:prSet presAssocID="{0281A647-31D5-4865-A65F-5E6011347003}"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Cycle with People"/>
        </a:ext>
      </dgm:extLst>
    </dgm:pt>
    <dgm:pt modelId="{26DC48D1-DCE6-4365-8111-4685164F2F54}" type="pres">
      <dgm:prSet presAssocID="{0281A647-31D5-4865-A65F-5E6011347003}" presName="spaceRect" presStyleCnt="0"/>
      <dgm:spPr/>
    </dgm:pt>
    <dgm:pt modelId="{E3BE9820-2136-4DB0-953E-5C667FBB7BA0}" type="pres">
      <dgm:prSet presAssocID="{0281A647-31D5-4865-A65F-5E6011347003}" presName="parTx" presStyleLbl="revTx" presStyleIdx="4" presStyleCnt="6">
        <dgm:presLayoutVars>
          <dgm:chMax val="0"/>
          <dgm:chPref val="0"/>
        </dgm:presLayoutVars>
      </dgm:prSet>
      <dgm:spPr/>
    </dgm:pt>
    <dgm:pt modelId="{494F0C8A-A74B-4765-9C02-4C259318F924}" type="pres">
      <dgm:prSet presAssocID="{53340F04-2647-47FF-B613-8BB9B4892462}" presName="sibTrans" presStyleCnt="0"/>
      <dgm:spPr/>
    </dgm:pt>
    <dgm:pt modelId="{27A58C76-DDCC-4F9B-B5DC-A4E6A7B9A7C1}" type="pres">
      <dgm:prSet presAssocID="{3535057E-E2EC-4E28-A687-EDD87B8979F1}" presName="compNode" presStyleCnt="0"/>
      <dgm:spPr/>
    </dgm:pt>
    <dgm:pt modelId="{41612B3B-C149-446C-90A5-B63FF5E01CA5}" type="pres">
      <dgm:prSet presAssocID="{3535057E-E2EC-4E28-A687-EDD87B8979F1}" presName="bgRect" presStyleLbl="bgShp" presStyleIdx="4" presStyleCnt="5"/>
      <dgm:spPr/>
    </dgm:pt>
    <dgm:pt modelId="{9FE7A43A-AEDE-4F1A-8B20-3A4A0778F4F8}" type="pres">
      <dgm:prSet presAssocID="{3535057E-E2EC-4E28-A687-EDD87B8979F1}"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Images"/>
        </a:ext>
      </dgm:extLst>
    </dgm:pt>
    <dgm:pt modelId="{99541E2D-0421-4384-846D-131D787D274A}" type="pres">
      <dgm:prSet presAssocID="{3535057E-E2EC-4E28-A687-EDD87B8979F1}" presName="spaceRect" presStyleCnt="0"/>
      <dgm:spPr/>
    </dgm:pt>
    <dgm:pt modelId="{BCE8B6E9-1E2A-4D35-B948-F7FC83B88F3E}" type="pres">
      <dgm:prSet presAssocID="{3535057E-E2EC-4E28-A687-EDD87B8979F1}" presName="parTx" presStyleLbl="revTx" presStyleIdx="5" presStyleCnt="6">
        <dgm:presLayoutVars>
          <dgm:chMax val="0"/>
          <dgm:chPref val="0"/>
        </dgm:presLayoutVars>
      </dgm:prSet>
      <dgm:spPr/>
    </dgm:pt>
  </dgm:ptLst>
  <dgm:cxnLst>
    <dgm:cxn modelId="{9447CA01-25EA-4E0C-8357-340A306B63FB}" type="presOf" srcId="{3535057E-E2EC-4E28-A687-EDD87B8979F1}" destId="{BCE8B6E9-1E2A-4D35-B948-F7FC83B88F3E}" srcOrd="0" destOrd="0" presId="urn:microsoft.com/office/officeart/2018/2/layout/IconVerticalSolidList"/>
    <dgm:cxn modelId="{EB7CE80E-0F59-4BAA-9011-8D1E22798FAF}" srcId="{A67F4807-1A9E-418F-8D1E-605C8199EB59}" destId="{3535057E-E2EC-4E28-A687-EDD87B8979F1}" srcOrd="4" destOrd="0" parTransId="{BDE7F1EA-1651-4BB3-B370-5BFCC2B98598}" sibTransId="{DF5A39ED-AAB1-4FA3-9E5B-12F0CC3033A1}"/>
    <dgm:cxn modelId="{F2DAD51A-0C50-427C-953E-FC2D0C473348}" type="presOf" srcId="{58277105-9B6E-4253-BC55-4C7EC3851D94}" destId="{55D92DD0-BCEA-43D7-9194-0BCDE069B5C6}" srcOrd="0" destOrd="0" presId="urn:microsoft.com/office/officeart/2018/2/layout/IconVerticalSolidList"/>
    <dgm:cxn modelId="{1784B436-5895-47AD-8B80-25CEFEB2D6DB}" srcId="{A67F4807-1A9E-418F-8D1E-605C8199EB59}" destId="{7641DBA5-5DBB-4B11-B025-2F6FEC4A7C28}" srcOrd="0" destOrd="0" parTransId="{B6C464B7-FDA7-445C-BBAB-76CF65C5E14B}" sibTransId="{55CDBA70-2D5D-429A-BD0E-2768DAA8670F}"/>
    <dgm:cxn modelId="{A1319341-251D-48D6-AE8F-DB844EBBEF74}" type="presOf" srcId="{A67F4807-1A9E-418F-8D1E-605C8199EB59}" destId="{646E3470-0DEE-4801-B6BC-C1B80F3E485D}" srcOrd="0" destOrd="0" presId="urn:microsoft.com/office/officeart/2018/2/layout/IconVerticalSolidList"/>
    <dgm:cxn modelId="{39400163-8DDF-472C-8121-AF789216A26B}" type="presOf" srcId="{59EFC367-9C90-4D0B-83BC-B93649B10F0F}" destId="{A2EA1FF9-1E99-4748-A06E-037DE6C86240}" srcOrd="0" destOrd="0" presId="urn:microsoft.com/office/officeart/2018/2/layout/IconVerticalSolidList"/>
    <dgm:cxn modelId="{15209E66-5469-40CE-9494-2FA9EAA92A52}" srcId="{A67F4807-1A9E-418F-8D1E-605C8199EB59}" destId="{58277105-9B6E-4253-BC55-4C7EC3851D94}" srcOrd="1" destOrd="0" parTransId="{2F181DF5-1240-4F8B-BAE3-B29132D17DC8}" sibTransId="{DBACBA61-7CBD-4AB8-899C-8D4DD6ACD0EB}"/>
    <dgm:cxn modelId="{79F4D9A4-D506-4952-B33A-616299975569}" type="presOf" srcId="{0281A647-31D5-4865-A65F-5E6011347003}" destId="{E3BE9820-2136-4DB0-953E-5C667FBB7BA0}" srcOrd="0" destOrd="0" presId="urn:microsoft.com/office/officeart/2018/2/layout/IconVerticalSolidList"/>
    <dgm:cxn modelId="{ADCB76AB-32F3-4F3D-988D-3F6F6F24533B}" type="presOf" srcId="{34A7A211-F17D-4D02-B36D-337C89BDB84B}" destId="{449B4607-BB8C-4925-A897-03ACD51C8546}" srcOrd="0" destOrd="0" presId="urn:microsoft.com/office/officeart/2018/2/layout/IconVerticalSolidList"/>
    <dgm:cxn modelId="{87CBFCB5-0AE5-44E8-AF43-CB1FF47A3C9C}" srcId="{7641DBA5-5DBB-4B11-B025-2F6FEC4A7C28}" destId="{59EFC367-9C90-4D0B-83BC-B93649B10F0F}" srcOrd="0" destOrd="0" parTransId="{CB44FBFD-A596-4C71-87AC-CB5F09CD8041}" sibTransId="{1B5247BA-306C-4378-A9BF-1D16E449D65F}"/>
    <dgm:cxn modelId="{523C79C9-FD29-43BA-8958-DFA0D6B1BD95}" type="presOf" srcId="{7641DBA5-5DBB-4B11-B025-2F6FEC4A7C28}" destId="{C3C3386B-055E-4AFA-931A-6D8AACC6A2C2}" srcOrd="0" destOrd="0" presId="urn:microsoft.com/office/officeart/2018/2/layout/IconVerticalSolidList"/>
    <dgm:cxn modelId="{B23081E3-494B-417A-A1B8-8867D50F3464}" srcId="{A67F4807-1A9E-418F-8D1E-605C8199EB59}" destId="{34A7A211-F17D-4D02-B36D-337C89BDB84B}" srcOrd="2" destOrd="0" parTransId="{1C3F7D81-B605-4E2D-808D-B096C1BDBB88}" sibTransId="{FC237191-7543-490C-91EB-C661460E98F2}"/>
    <dgm:cxn modelId="{F38163FB-882C-4C60-B838-423435AD8B4D}" srcId="{A67F4807-1A9E-418F-8D1E-605C8199EB59}" destId="{0281A647-31D5-4865-A65F-5E6011347003}" srcOrd="3" destOrd="0" parTransId="{83E7D3BA-0921-42B1-A63D-B134FAB14C53}" sibTransId="{53340F04-2647-47FF-B613-8BB9B4892462}"/>
    <dgm:cxn modelId="{1ECA4BE8-51A8-4783-8A80-F7CDAE7932B0}" type="presParOf" srcId="{646E3470-0DEE-4801-B6BC-C1B80F3E485D}" destId="{2554CF92-F306-4451-B861-0A86A556C4BD}" srcOrd="0" destOrd="0" presId="urn:microsoft.com/office/officeart/2018/2/layout/IconVerticalSolidList"/>
    <dgm:cxn modelId="{72AACD0C-1FDC-4EC3-8AAC-D0521C1A231A}" type="presParOf" srcId="{2554CF92-F306-4451-B861-0A86A556C4BD}" destId="{D593DBB0-3A1B-49EF-AA53-0642757C9B89}" srcOrd="0" destOrd="0" presId="urn:microsoft.com/office/officeart/2018/2/layout/IconVerticalSolidList"/>
    <dgm:cxn modelId="{B8C12143-DF1F-49D4-80D9-CA0C060E5C6E}" type="presParOf" srcId="{2554CF92-F306-4451-B861-0A86A556C4BD}" destId="{239C992B-018A-4E09-AC7B-65568BC72A37}" srcOrd="1" destOrd="0" presId="urn:microsoft.com/office/officeart/2018/2/layout/IconVerticalSolidList"/>
    <dgm:cxn modelId="{FE6BEB7B-75D7-4A99-8CC4-87162FC61190}" type="presParOf" srcId="{2554CF92-F306-4451-B861-0A86A556C4BD}" destId="{A62027F5-D6D7-4E92-A22A-9213D9B0A650}" srcOrd="2" destOrd="0" presId="urn:microsoft.com/office/officeart/2018/2/layout/IconVerticalSolidList"/>
    <dgm:cxn modelId="{433A2520-9D8F-4400-9D7A-CF537DD80332}" type="presParOf" srcId="{2554CF92-F306-4451-B861-0A86A556C4BD}" destId="{C3C3386B-055E-4AFA-931A-6D8AACC6A2C2}" srcOrd="3" destOrd="0" presId="urn:microsoft.com/office/officeart/2018/2/layout/IconVerticalSolidList"/>
    <dgm:cxn modelId="{36E81765-561F-4B0B-B069-CD0D6DF51970}" type="presParOf" srcId="{2554CF92-F306-4451-B861-0A86A556C4BD}" destId="{A2EA1FF9-1E99-4748-A06E-037DE6C86240}" srcOrd="4" destOrd="0" presId="urn:microsoft.com/office/officeart/2018/2/layout/IconVerticalSolidList"/>
    <dgm:cxn modelId="{3114D498-40AC-4E11-BECE-FAB2A5639677}" type="presParOf" srcId="{646E3470-0DEE-4801-B6BC-C1B80F3E485D}" destId="{17F5F9FE-2034-4539-ABDC-5BBBEE99AABD}" srcOrd="1" destOrd="0" presId="urn:microsoft.com/office/officeart/2018/2/layout/IconVerticalSolidList"/>
    <dgm:cxn modelId="{56321862-AED9-4D83-8E26-6BF306072218}" type="presParOf" srcId="{646E3470-0DEE-4801-B6BC-C1B80F3E485D}" destId="{899CFD9E-6705-427B-B596-84578747B171}" srcOrd="2" destOrd="0" presId="urn:microsoft.com/office/officeart/2018/2/layout/IconVerticalSolidList"/>
    <dgm:cxn modelId="{60D7AF62-7EDE-4796-8059-295EFBB07E24}" type="presParOf" srcId="{899CFD9E-6705-427B-B596-84578747B171}" destId="{8380EEEC-3EA4-4EF6-90B8-B04CF9CCF5F9}" srcOrd="0" destOrd="0" presId="urn:microsoft.com/office/officeart/2018/2/layout/IconVerticalSolidList"/>
    <dgm:cxn modelId="{AA16CF1B-AABE-46D2-A904-1117A2247A06}" type="presParOf" srcId="{899CFD9E-6705-427B-B596-84578747B171}" destId="{BB202BF6-C02C-4E7B-9689-4EE101BD597E}" srcOrd="1" destOrd="0" presId="urn:microsoft.com/office/officeart/2018/2/layout/IconVerticalSolidList"/>
    <dgm:cxn modelId="{9CCB7F63-2DBF-408A-BB97-088C00E5B04A}" type="presParOf" srcId="{899CFD9E-6705-427B-B596-84578747B171}" destId="{A374E97E-A511-4D1A-A3DF-62CBFF168292}" srcOrd="2" destOrd="0" presId="urn:microsoft.com/office/officeart/2018/2/layout/IconVerticalSolidList"/>
    <dgm:cxn modelId="{37BD6EA4-C1AB-445A-ABCF-A964F7003C8E}" type="presParOf" srcId="{899CFD9E-6705-427B-B596-84578747B171}" destId="{55D92DD0-BCEA-43D7-9194-0BCDE069B5C6}" srcOrd="3" destOrd="0" presId="urn:microsoft.com/office/officeart/2018/2/layout/IconVerticalSolidList"/>
    <dgm:cxn modelId="{81828F30-24BF-4DC2-A740-109B0A1E0234}" type="presParOf" srcId="{646E3470-0DEE-4801-B6BC-C1B80F3E485D}" destId="{9D417D13-CBF1-445D-82DC-7689C73C49FA}" srcOrd="3" destOrd="0" presId="urn:microsoft.com/office/officeart/2018/2/layout/IconVerticalSolidList"/>
    <dgm:cxn modelId="{616599A2-1E28-4056-B701-E85F4FCDD2C8}" type="presParOf" srcId="{646E3470-0DEE-4801-B6BC-C1B80F3E485D}" destId="{546C87A9-9027-44C3-BF9E-E3624832CA76}" srcOrd="4" destOrd="0" presId="urn:microsoft.com/office/officeart/2018/2/layout/IconVerticalSolidList"/>
    <dgm:cxn modelId="{87A01981-9717-45D0-89E0-ACFE5D1E79DB}" type="presParOf" srcId="{546C87A9-9027-44C3-BF9E-E3624832CA76}" destId="{E5011435-DC8B-4374-99B6-117BA80C554D}" srcOrd="0" destOrd="0" presId="urn:microsoft.com/office/officeart/2018/2/layout/IconVerticalSolidList"/>
    <dgm:cxn modelId="{69652B5A-C36B-4E42-A18F-3D2C34943B60}" type="presParOf" srcId="{546C87A9-9027-44C3-BF9E-E3624832CA76}" destId="{C16E8702-6B72-426D-837B-DE43D8AA6AD6}" srcOrd="1" destOrd="0" presId="urn:microsoft.com/office/officeart/2018/2/layout/IconVerticalSolidList"/>
    <dgm:cxn modelId="{284DAD1F-C406-48E1-BAAB-8840BA988A25}" type="presParOf" srcId="{546C87A9-9027-44C3-BF9E-E3624832CA76}" destId="{52DDE78D-1D78-46EA-B789-6F9286D42915}" srcOrd="2" destOrd="0" presId="urn:microsoft.com/office/officeart/2018/2/layout/IconVerticalSolidList"/>
    <dgm:cxn modelId="{E9CFA10B-70BD-4FEB-9A2E-0989B6A0337C}" type="presParOf" srcId="{546C87A9-9027-44C3-BF9E-E3624832CA76}" destId="{449B4607-BB8C-4925-A897-03ACD51C8546}" srcOrd="3" destOrd="0" presId="urn:microsoft.com/office/officeart/2018/2/layout/IconVerticalSolidList"/>
    <dgm:cxn modelId="{9312C496-C8CF-435E-B4D8-3CCF491FF24A}" type="presParOf" srcId="{646E3470-0DEE-4801-B6BC-C1B80F3E485D}" destId="{AF253201-CD69-406A-B04D-5378882EC843}" srcOrd="5" destOrd="0" presId="urn:microsoft.com/office/officeart/2018/2/layout/IconVerticalSolidList"/>
    <dgm:cxn modelId="{A4B845EC-A49C-4363-A43D-A759443FC6D3}" type="presParOf" srcId="{646E3470-0DEE-4801-B6BC-C1B80F3E485D}" destId="{98A6F526-15F9-4217-85A0-B236FEFF2F90}" srcOrd="6" destOrd="0" presId="urn:microsoft.com/office/officeart/2018/2/layout/IconVerticalSolidList"/>
    <dgm:cxn modelId="{5414B353-28CD-4172-B505-76410FDC9142}" type="presParOf" srcId="{98A6F526-15F9-4217-85A0-B236FEFF2F90}" destId="{180F0486-43EE-4627-B320-1D7FCF6A5584}" srcOrd="0" destOrd="0" presId="urn:microsoft.com/office/officeart/2018/2/layout/IconVerticalSolidList"/>
    <dgm:cxn modelId="{EA2C272D-15C9-4393-A2B7-E2178A573DF9}" type="presParOf" srcId="{98A6F526-15F9-4217-85A0-B236FEFF2F90}" destId="{214A883D-D592-4D4C-89F1-B7CB50651CFC}" srcOrd="1" destOrd="0" presId="urn:microsoft.com/office/officeart/2018/2/layout/IconVerticalSolidList"/>
    <dgm:cxn modelId="{26630C0E-3AB0-4AAF-9BDE-DB9631EE10F2}" type="presParOf" srcId="{98A6F526-15F9-4217-85A0-B236FEFF2F90}" destId="{26DC48D1-DCE6-4365-8111-4685164F2F54}" srcOrd="2" destOrd="0" presId="urn:microsoft.com/office/officeart/2018/2/layout/IconVerticalSolidList"/>
    <dgm:cxn modelId="{CE9987F4-680E-4396-84EC-9ADA1E2AD2DB}" type="presParOf" srcId="{98A6F526-15F9-4217-85A0-B236FEFF2F90}" destId="{E3BE9820-2136-4DB0-953E-5C667FBB7BA0}" srcOrd="3" destOrd="0" presId="urn:microsoft.com/office/officeart/2018/2/layout/IconVerticalSolidList"/>
    <dgm:cxn modelId="{90BE55AB-D85B-48E0-A23B-728A4420AAC1}" type="presParOf" srcId="{646E3470-0DEE-4801-B6BC-C1B80F3E485D}" destId="{494F0C8A-A74B-4765-9C02-4C259318F924}" srcOrd="7" destOrd="0" presId="urn:microsoft.com/office/officeart/2018/2/layout/IconVerticalSolidList"/>
    <dgm:cxn modelId="{7C35D2AD-B43E-4114-9B8B-96601E208027}" type="presParOf" srcId="{646E3470-0DEE-4801-B6BC-C1B80F3E485D}" destId="{27A58C76-DDCC-4F9B-B5DC-A4E6A7B9A7C1}" srcOrd="8" destOrd="0" presId="urn:microsoft.com/office/officeart/2018/2/layout/IconVerticalSolidList"/>
    <dgm:cxn modelId="{BBFB18CE-207E-4A08-A30C-924DC7B48FE9}" type="presParOf" srcId="{27A58C76-DDCC-4F9B-B5DC-A4E6A7B9A7C1}" destId="{41612B3B-C149-446C-90A5-B63FF5E01CA5}" srcOrd="0" destOrd="0" presId="urn:microsoft.com/office/officeart/2018/2/layout/IconVerticalSolidList"/>
    <dgm:cxn modelId="{F02E50C2-8709-4278-AAFC-B3A2BA300E0B}" type="presParOf" srcId="{27A58C76-DDCC-4F9B-B5DC-A4E6A7B9A7C1}" destId="{9FE7A43A-AEDE-4F1A-8B20-3A4A0778F4F8}" srcOrd="1" destOrd="0" presId="urn:microsoft.com/office/officeart/2018/2/layout/IconVerticalSolidList"/>
    <dgm:cxn modelId="{B6A3ABB4-59A6-48BB-A46D-C693236488A7}" type="presParOf" srcId="{27A58C76-DDCC-4F9B-B5DC-A4E6A7B9A7C1}" destId="{99541E2D-0421-4384-846D-131D787D274A}" srcOrd="2" destOrd="0" presId="urn:microsoft.com/office/officeart/2018/2/layout/IconVerticalSolidList"/>
    <dgm:cxn modelId="{8BA12AF5-E226-495D-94CD-ED9AE7CEA818}" type="presParOf" srcId="{27A58C76-DDCC-4F9B-B5DC-A4E6A7B9A7C1}" destId="{BCE8B6E9-1E2A-4D35-B948-F7FC83B88F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111C740-557A-49EC-9700-F466D93911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3F8D5B-8899-41D4-8254-A4EB6E28E644}">
      <dgm:prSet custT="1"/>
      <dgm:spPr/>
      <dgm:t>
        <a:bodyPr/>
        <a:lstStyle/>
        <a:p>
          <a:r>
            <a:rPr lang="en-US" sz="2400"/>
            <a:t>Please take time as a team to review the following document:</a:t>
          </a:r>
        </a:p>
      </dgm:t>
    </dgm:pt>
    <dgm:pt modelId="{64FCCDB6-5477-4BB9-8C5C-6812DE49F0B2}" type="parTrans" cxnId="{70BC7D79-B799-47DA-9309-946223F25862}">
      <dgm:prSet/>
      <dgm:spPr/>
      <dgm:t>
        <a:bodyPr/>
        <a:lstStyle/>
        <a:p>
          <a:endParaRPr lang="en-US"/>
        </a:p>
      </dgm:t>
    </dgm:pt>
    <dgm:pt modelId="{A07903B5-3DAC-437A-B464-24167C4B550A}" type="sibTrans" cxnId="{70BC7D79-B799-47DA-9309-946223F25862}">
      <dgm:prSet/>
      <dgm:spPr/>
      <dgm:t>
        <a:bodyPr/>
        <a:lstStyle/>
        <a:p>
          <a:endParaRPr lang="en-US"/>
        </a:p>
      </dgm:t>
    </dgm:pt>
    <dgm:pt modelId="{EBE967CA-EDB1-4438-8C16-170C85F5AC40}">
      <dgm:prSet/>
      <dgm:spPr/>
      <dgm:t>
        <a:bodyPr/>
        <a:lstStyle/>
        <a:p>
          <a:r>
            <a:rPr lang="en-US" b="1"/>
            <a:t>REMEMBER: </a:t>
          </a:r>
          <a:r>
            <a:rPr lang="en-US"/>
            <a:t>This </a:t>
          </a:r>
          <a:r>
            <a:rPr lang="en-US" b="1" u="sng"/>
            <a:t>must</a:t>
          </a:r>
          <a:r>
            <a:rPr lang="en-US" b="1"/>
            <a:t> </a:t>
          </a:r>
          <a:r>
            <a:rPr lang="en-US"/>
            <a:t>be sent to your site supervisor at the end of each month with your What’s Due When paperwork.</a:t>
          </a:r>
        </a:p>
      </dgm:t>
    </dgm:pt>
    <dgm:pt modelId="{F2AD3F89-7CF8-4B23-92B0-0B46B3EC7CF2}" type="parTrans" cxnId="{336435BE-99F8-4D8D-A799-0DCD173854A8}">
      <dgm:prSet/>
      <dgm:spPr/>
      <dgm:t>
        <a:bodyPr/>
        <a:lstStyle/>
        <a:p>
          <a:endParaRPr lang="en-US"/>
        </a:p>
      </dgm:t>
    </dgm:pt>
    <dgm:pt modelId="{82DAB9B4-35AD-4FE1-B77E-C0D2BE3395E2}" type="sibTrans" cxnId="{336435BE-99F8-4D8D-A799-0DCD173854A8}">
      <dgm:prSet/>
      <dgm:spPr/>
      <dgm:t>
        <a:bodyPr/>
        <a:lstStyle/>
        <a:p>
          <a:endParaRPr lang="en-US"/>
        </a:p>
      </dgm:t>
    </dgm:pt>
    <dgm:pt modelId="{2A2D1B7A-266B-4908-AC82-0FDB67148597}">
      <dgm:prSet/>
      <dgm:spPr/>
      <dgm:t>
        <a:bodyPr/>
        <a:lstStyle/>
        <a:p>
          <a:r>
            <a:rPr lang="en-US" b="1">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Weekly Transportation Log</a:t>
          </a:r>
          <a:endParaRPr lang="en-US" b="1">
            <a:solidFill>
              <a:schemeClr val="tx1"/>
            </a:solidFill>
          </a:endParaRPr>
        </a:p>
      </dgm:t>
    </dgm:pt>
    <dgm:pt modelId="{72638321-BCD6-4858-9B25-3A5AE423E4D6}" type="parTrans" cxnId="{3F3EF0CE-84CC-4ED4-BFEE-4D0B313662B7}">
      <dgm:prSet/>
      <dgm:spPr/>
      <dgm:t>
        <a:bodyPr/>
        <a:lstStyle/>
        <a:p>
          <a:endParaRPr lang="en-US"/>
        </a:p>
      </dgm:t>
    </dgm:pt>
    <dgm:pt modelId="{611DEE6D-187D-412A-98BB-DAF4E3556A7E}" type="sibTrans" cxnId="{3F3EF0CE-84CC-4ED4-BFEE-4D0B313662B7}">
      <dgm:prSet/>
      <dgm:spPr/>
      <dgm:t>
        <a:bodyPr/>
        <a:lstStyle/>
        <a:p>
          <a:endParaRPr lang="en-US"/>
        </a:p>
      </dgm:t>
    </dgm:pt>
    <dgm:pt modelId="{3EFFE236-07A4-43E2-BA10-B045FE5B0094}" type="pres">
      <dgm:prSet presAssocID="{7111C740-557A-49EC-9700-F466D939113A}" presName="linear" presStyleCnt="0">
        <dgm:presLayoutVars>
          <dgm:animLvl val="lvl"/>
          <dgm:resizeHandles val="exact"/>
        </dgm:presLayoutVars>
      </dgm:prSet>
      <dgm:spPr/>
    </dgm:pt>
    <dgm:pt modelId="{AC7D9A58-4BF8-41B7-8468-4F620FB9FC2A}" type="pres">
      <dgm:prSet presAssocID="{B13F8D5B-8899-41D4-8254-A4EB6E28E644}" presName="parentText" presStyleLbl="node1" presStyleIdx="0" presStyleCnt="3">
        <dgm:presLayoutVars>
          <dgm:chMax val="0"/>
          <dgm:bulletEnabled val="1"/>
        </dgm:presLayoutVars>
      </dgm:prSet>
      <dgm:spPr/>
    </dgm:pt>
    <dgm:pt modelId="{7D8CFF85-15AB-44C1-B3B4-9E25D03F77DD}" type="pres">
      <dgm:prSet presAssocID="{A07903B5-3DAC-437A-B464-24167C4B550A}" presName="spacer" presStyleCnt="0"/>
      <dgm:spPr/>
    </dgm:pt>
    <dgm:pt modelId="{5D39CE79-7FBF-4AFF-AB74-D08E4FA1B424}" type="pres">
      <dgm:prSet presAssocID="{2A2D1B7A-266B-4908-AC82-0FDB67148597}" presName="parentText" presStyleLbl="node1" presStyleIdx="1" presStyleCnt="3">
        <dgm:presLayoutVars>
          <dgm:chMax val="0"/>
          <dgm:bulletEnabled val="1"/>
        </dgm:presLayoutVars>
      </dgm:prSet>
      <dgm:spPr/>
    </dgm:pt>
    <dgm:pt modelId="{48172585-9B6F-44A6-B3DA-91FB5750605F}" type="pres">
      <dgm:prSet presAssocID="{611DEE6D-187D-412A-98BB-DAF4E3556A7E}" presName="spacer" presStyleCnt="0"/>
      <dgm:spPr/>
    </dgm:pt>
    <dgm:pt modelId="{786B9D31-C6BE-4D13-B550-D1A25100EBFC}" type="pres">
      <dgm:prSet presAssocID="{EBE967CA-EDB1-4438-8C16-170C85F5AC40}" presName="parentText" presStyleLbl="node1" presStyleIdx="2" presStyleCnt="3">
        <dgm:presLayoutVars>
          <dgm:chMax val="0"/>
          <dgm:bulletEnabled val="1"/>
        </dgm:presLayoutVars>
      </dgm:prSet>
      <dgm:spPr/>
    </dgm:pt>
  </dgm:ptLst>
  <dgm:cxnLst>
    <dgm:cxn modelId="{82121B2F-BABE-44DC-BD29-0B4FC8BDA746}" type="presOf" srcId="{B13F8D5B-8899-41D4-8254-A4EB6E28E644}" destId="{AC7D9A58-4BF8-41B7-8468-4F620FB9FC2A}" srcOrd="0" destOrd="0" presId="urn:microsoft.com/office/officeart/2005/8/layout/vList2"/>
    <dgm:cxn modelId="{70BC7D79-B799-47DA-9309-946223F25862}" srcId="{7111C740-557A-49EC-9700-F466D939113A}" destId="{B13F8D5B-8899-41D4-8254-A4EB6E28E644}" srcOrd="0" destOrd="0" parTransId="{64FCCDB6-5477-4BB9-8C5C-6812DE49F0B2}" sibTransId="{A07903B5-3DAC-437A-B464-24167C4B550A}"/>
    <dgm:cxn modelId="{F3695D9C-75C6-41E9-991E-D3EFE4D693DE}" type="presOf" srcId="{EBE967CA-EDB1-4438-8C16-170C85F5AC40}" destId="{786B9D31-C6BE-4D13-B550-D1A25100EBFC}" srcOrd="0" destOrd="0" presId="urn:microsoft.com/office/officeart/2005/8/layout/vList2"/>
    <dgm:cxn modelId="{336435BE-99F8-4D8D-A799-0DCD173854A8}" srcId="{7111C740-557A-49EC-9700-F466D939113A}" destId="{EBE967CA-EDB1-4438-8C16-170C85F5AC40}" srcOrd="2" destOrd="0" parTransId="{F2AD3F89-7CF8-4B23-92B0-0B46B3EC7CF2}" sibTransId="{82DAB9B4-35AD-4FE1-B77E-C0D2BE3395E2}"/>
    <dgm:cxn modelId="{B5008FC3-4ABE-4AE5-A6AF-01064DA0618F}" type="presOf" srcId="{2A2D1B7A-266B-4908-AC82-0FDB67148597}" destId="{5D39CE79-7FBF-4AFF-AB74-D08E4FA1B424}" srcOrd="0" destOrd="0" presId="urn:microsoft.com/office/officeart/2005/8/layout/vList2"/>
    <dgm:cxn modelId="{3F3EF0CE-84CC-4ED4-BFEE-4D0B313662B7}" srcId="{7111C740-557A-49EC-9700-F466D939113A}" destId="{2A2D1B7A-266B-4908-AC82-0FDB67148597}" srcOrd="1" destOrd="0" parTransId="{72638321-BCD6-4858-9B25-3A5AE423E4D6}" sibTransId="{611DEE6D-187D-412A-98BB-DAF4E3556A7E}"/>
    <dgm:cxn modelId="{4433F1D2-1AF1-4241-BC7F-9A668762EC85}" type="presOf" srcId="{7111C740-557A-49EC-9700-F466D939113A}" destId="{3EFFE236-07A4-43E2-BA10-B045FE5B0094}" srcOrd="0" destOrd="0" presId="urn:microsoft.com/office/officeart/2005/8/layout/vList2"/>
    <dgm:cxn modelId="{A2637556-1535-436B-B825-8B97E526C3D7}" type="presParOf" srcId="{3EFFE236-07A4-43E2-BA10-B045FE5B0094}" destId="{AC7D9A58-4BF8-41B7-8468-4F620FB9FC2A}" srcOrd="0" destOrd="0" presId="urn:microsoft.com/office/officeart/2005/8/layout/vList2"/>
    <dgm:cxn modelId="{CD3F75CF-172B-4DF3-8F7C-753EE95E5E54}" type="presParOf" srcId="{3EFFE236-07A4-43E2-BA10-B045FE5B0094}" destId="{7D8CFF85-15AB-44C1-B3B4-9E25D03F77DD}" srcOrd="1" destOrd="0" presId="urn:microsoft.com/office/officeart/2005/8/layout/vList2"/>
    <dgm:cxn modelId="{CC6CFBF2-EA1B-4671-A888-7AE5B01F2E3E}" type="presParOf" srcId="{3EFFE236-07A4-43E2-BA10-B045FE5B0094}" destId="{5D39CE79-7FBF-4AFF-AB74-D08E4FA1B424}" srcOrd="2" destOrd="0" presId="urn:microsoft.com/office/officeart/2005/8/layout/vList2"/>
    <dgm:cxn modelId="{10242B1E-4616-48B2-A3C8-7B0983C61D4D}" type="presParOf" srcId="{3EFFE236-07A4-43E2-BA10-B045FE5B0094}" destId="{48172585-9B6F-44A6-B3DA-91FB5750605F}" srcOrd="3" destOrd="0" presId="urn:microsoft.com/office/officeart/2005/8/layout/vList2"/>
    <dgm:cxn modelId="{F81FF80D-0D5D-4932-BD65-14A5B696E3F5}" type="presParOf" srcId="{3EFFE236-07A4-43E2-BA10-B045FE5B0094}" destId="{786B9D31-C6BE-4D13-B550-D1A25100EBF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E9B38EA-C5BC-47D0-A875-0F21347CAA89}"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5758FD82-4D50-4B16-BB0B-50E5E722AF21}">
      <dgm:prSet/>
      <dgm:spPr/>
      <dgm:t>
        <a:bodyPr/>
        <a:lstStyle/>
        <a:p>
          <a:r>
            <a:rPr lang="en-US"/>
            <a:t>Please take time to review and become familiar with the following two documents as a team:</a:t>
          </a:r>
        </a:p>
      </dgm:t>
    </dgm:pt>
    <dgm:pt modelId="{E5BF382F-F847-464F-AEAE-EC8B25ADA89D}" type="parTrans" cxnId="{77F46ACD-92C0-48CE-AACD-E978BB92B4E9}">
      <dgm:prSet/>
      <dgm:spPr/>
      <dgm:t>
        <a:bodyPr/>
        <a:lstStyle/>
        <a:p>
          <a:endParaRPr lang="en-US"/>
        </a:p>
      </dgm:t>
    </dgm:pt>
    <dgm:pt modelId="{B4F9F813-2649-4376-ACA0-85360B9F10DC}" type="sibTrans" cxnId="{77F46ACD-92C0-48CE-AACD-E978BB92B4E9}">
      <dgm:prSet/>
      <dgm:spPr/>
      <dgm:t>
        <a:bodyPr/>
        <a:lstStyle/>
        <a:p>
          <a:endParaRPr lang="en-US"/>
        </a:p>
      </dgm:t>
    </dgm:pt>
    <dgm:pt modelId="{4E5AEBA4-5CB7-479D-9872-DDDE4B7273C0}">
      <dgm:prSet/>
      <dgm:spPr/>
      <dgm:t>
        <a:bodyPr/>
        <a:lstStyle/>
        <a:p>
          <a:r>
            <a:rPr lang="en-US">
              <a:hlinkClick xmlns:r="http://schemas.openxmlformats.org/officeDocument/2006/relationships" r:id="rId1"/>
            </a:rPr>
            <a:t>Bus Procedures in Emergency Situations</a:t>
          </a:r>
          <a:endParaRPr lang="en-US"/>
        </a:p>
      </dgm:t>
    </dgm:pt>
    <dgm:pt modelId="{7783B7DD-7B22-4C4E-BD41-F0D8FFD5808F}" type="parTrans" cxnId="{6A181EE5-7587-4817-9968-C9D5954D8C21}">
      <dgm:prSet/>
      <dgm:spPr/>
      <dgm:t>
        <a:bodyPr/>
        <a:lstStyle/>
        <a:p>
          <a:endParaRPr lang="en-US"/>
        </a:p>
      </dgm:t>
    </dgm:pt>
    <dgm:pt modelId="{D8B85ABB-B74D-4650-AB5E-3A506F52370C}" type="sibTrans" cxnId="{6A181EE5-7587-4817-9968-C9D5954D8C21}">
      <dgm:prSet/>
      <dgm:spPr/>
      <dgm:t>
        <a:bodyPr/>
        <a:lstStyle/>
        <a:p>
          <a:endParaRPr lang="en-US"/>
        </a:p>
      </dgm:t>
    </dgm:pt>
    <dgm:pt modelId="{5C56D655-3DC9-4AC3-90D0-B12FD4F6B568}">
      <dgm:prSet/>
      <dgm:spPr/>
      <dgm:t>
        <a:bodyPr/>
        <a:lstStyle/>
        <a:p>
          <a:r>
            <a:rPr lang="en-US">
              <a:hlinkClick xmlns:r="http://schemas.openxmlformats.org/officeDocument/2006/relationships" r:id="rId1"/>
            </a:rPr>
            <a:t>Transportation Safety Procedures</a:t>
          </a:r>
          <a:endParaRPr lang="en-US"/>
        </a:p>
      </dgm:t>
    </dgm:pt>
    <dgm:pt modelId="{6507987E-3C56-483B-8B7D-19FC050F4566}" type="parTrans" cxnId="{52846029-ADF0-4866-86AC-C37376051743}">
      <dgm:prSet/>
      <dgm:spPr/>
      <dgm:t>
        <a:bodyPr/>
        <a:lstStyle/>
        <a:p>
          <a:endParaRPr lang="en-US"/>
        </a:p>
      </dgm:t>
    </dgm:pt>
    <dgm:pt modelId="{C641DEBE-5DC5-4173-A729-E2BB1D3AC11E}" type="sibTrans" cxnId="{52846029-ADF0-4866-86AC-C37376051743}">
      <dgm:prSet/>
      <dgm:spPr/>
      <dgm:t>
        <a:bodyPr/>
        <a:lstStyle/>
        <a:p>
          <a:endParaRPr lang="en-US"/>
        </a:p>
      </dgm:t>
    </dgm:pt>
    <dgm:pt modelId="{BB622518-EB03-41DE-9B02-7752E900BDC7}">
      <dgm:prSet/>
      <dgm:spPr/>
      <dgm:t>
        <a:bodyPr/>
        <a:lstStyle/>
        <a:p>
          <a:r>
            <a:rPr lang="en-US"/>
            <a:t>REMEMBER</a:t>
          </a:r>
        </a:p>
      </dgm:t>
    </dgm:pt>
    <dgm:pt modelId="{9FD8B972-D393-428B-8DB6-C4FFF4E26042}" type="parTrans" cxnId="{7F68D7CD-9940-46D4-A343-9A3F7DF925D8}">
      <dgm:prSet/>
      <dgm:spPr/>
      <dgm:t>
        <a:bodyPr/>
        <a:lstStyle/>
        <a:p>
          <a:endParaRPr lang="en-US"/>
        </a:p>
      </dgm:t>
    </dgm:pt>
    <dgm:pt modelId="{51FF93FB-5BE6-4437-B0B0-EA010D44BA6B}" type="sibTrans" cxnId="{7F68D7CD-9940-46D4-A343-9A3F7DF925D8}">
      <dgm:prSet/>
      <dgm:spPr/>
      <dgm:t>
        <a:bodyPr/>
        <a:lstStyle/>
        <a:p>
          <a:endParaRPr lang="en-US"/>
        </a:p>
      </dgm:t>
    </dgm:pt>
    <dgm:pt modelId="{9EBE083D-D4D9-4087-A049-1F06EC1CEEC8}">
      <dgm:prSet/>
      <dgm:spPr/>
      <dgm:t>
        <a:bodyPr/>
        <a:lstStyle/>
        <a:p>
          <a:r>
            <a:rPr lang="en-US"/>
            <a:t>These </a:t>
          </a:r>
          <a:r>
            <a:rPr lang="en-US" b="1" u="sng"/>
            <a:t>must</a:t>
          </a:r>
          <a:r>
            <a:rPr lang="en-US"/>
            <a:t> be reviewed and signed by all staff, including subs.</a:t>
          </a:r>
        </a:p>
      </dgm:t>
    </dgm:pt>
    <dgm:pt modelId="{CA4AA8AB-0398-4E94-BC29-76A8851362F7}" type="parTrans" cxnId="{1C476588-0498-48FE-938E-4BAE307CBFA5}">
      <dgm:prSet/>
      <dgm:spPr/>
      <dgm:t>
        <a:bodyPr/>
        <a:lstStyle/>
        <a:p>
          <a:endParaRPr lang="en-US"/>
        </a:p>
      </dgm:t>
    </dgm:pt>
    <dgm:pt modelId="{0D03A34A-6A75-4CEE-9634-3E315843965D}" type="sibTrans" cxnId="{1C476588-0498-48FE-938E-4BAE307CBFA5}">
      <dgm:prSet/>
      <dgm:spPr/>
      <dgm:t>
        <a:bodyPr/>
        <a:lstStyle/>
        <a:p>
          <a:endParaRPr lang="en-US"/>
        </a:p>
      </dgm:t>
    </dgm:pt>
    <dgm:pt modelId="{9CB507C5-02E3-47CE-B530-35A5544C8C0E}">
      <dgm:prSet/>
      <dgm:spPr/>
      <dgm:t>
        <a:bodyPr/>
        <a:lstStyle/>
        <a:p>
          <a:r>
            <a:rPr lang="en-US"/>
            <a:t>These </a:t>
          </a:r>
          <a:r>
            <a:rPr lang="en-US" b="1" u="sng"/>
            <a:t>must</a:t>
          </a:r>
          <a:r>
            <a:rPr lang="en-US"/>
            <a:t> be posted at your site regardless of self-transportation.</a:t>
          </a:r>
        </a:p>
      </dgm:t>
    </dgm:pt>
    <dgm:pt modelId="{67F3043E-7A6A-4F30-A5EA-28E7731E4EFC}" type="parTrans" cxnId="{0DFF4B9F-25AA-4C2F-AF92-2234526B788D}">
      <dgm:prSet/>
      <dgm:spPr/>
      <dgm:t>
        <a:bodyPr/>
        <a:lstStyle/>
        <a:p>
          <a:endParaRPr lang="en-US"/>
        </a:p>
      </dgm:t>
    </dgm:pt>
    <dgm:pt modelId="{B36FB276-D256-424E-9118-74A20EE70A34}" type="sibTrans" cxnId="{0DFF4B9F-25AA-4C2F-AF92-2234526B788D}">
      <dgm:prSet/>
      <dgm:spPr/>
      <dgm:t>
        <a:bodyPr/>
        <a:lstStyle/>
        <a:p>
          <a:endParaRPr lang="en-US"/>
        </a:p>
      </dgm:t>
    </dgm:pt>
    <dgm:pt modelId="{CA4AA4A7-8939-4CBC-AF57-A1CFA7D450E7}" type="pres">
      <dgm:prSet presAssocID="{5E9B38EA-C5BC-47D0-A875-0F21347CAA89}" presName="Name0" presStyleCnt="0">
        <dgm:presLayoutVars>
          <dgm:dir/>
          <dgm:animLvl val="lvl"/>
          <dgm:resizeHandles val="exact"/>
        </dgm:presLayoutVars>
      </dgm:prSet>
      <dgm:spPr/>
    </dgm:pt>
    <dgm:pt modelId="{3D0FD8A2-5AB4-4906-B65B-5255AACEB927}" type="pres">
      <dgm:prSet presAssocID="{BB622518-EB03-41DE-9B02-7752E900BDC7}" presName="boxAndChildren" presStyleCnt="0"/>
      <dgm:spPr/>
    </dgm:pt>
    <dgm:pt modelId="{B9B2BECB-C8DF-4D87-B5CA-D6E860DC7D76}" type="pres">
      <dgm:prSet presAssocID="{BB622518-EB03-41DE-9B02-7752E900BDC7}" presName="parentTextBox" presStyleLbl="node1" presStyleIdx="0" presStyleCnt="2"/>
      <dgm:spPr/>
    </dgm:pt>
    <dgm:pt modelId="{69613EF4-2603-4B45-81C3-559E3C876A54}" type="pres">
      <dgm:prSet presAssocID="{BB622518-EB03-41DE-9B02-7752E900BDC7}" presName="entireBox" presStyleLbl="node1" presStyleIdx="0" presStyleCnt="2"/>
      <dgm:spPr/>
    </dgm:pt>
    <dgm:pt modelId="{9CBCB2F8-C7C6-421A-947E-E23D80E4B769}" type="pres">
      <dgm:prSet presAssocID="{BB622518-EB03-41DE-9B02-7752E900BDC7}" presName="descendantBox" presStyleCnt="0"/>
      <dgm:spPr/>
    </dgm:pt>
    <dgm:pt modelId="{B9FD3EC9-1304-427B-B70F-BFE78F7D3218}" type="pres">
      <dgm:prSet presAssocID="{9EBE083D-D4D9-4087-A049-1F06EC1CEEC8}" presName="childTextBox" presStyleLbl="fgAccFollowNode1" presStyleIdx="0" presStyleCnt="4">
        <dgm:presLayoutVars>
          <dgm:bulletEnabled val="1"/>
        </dgm:presLayoutVars>
      </dgm:prSet>
      <dgm:spPr/>
    </dgm:pt>
    <dgm:pt modelId="{714AE723-4FCC-4EB4-8C45-0BF881A75CFB}" type="pres">
      <dgm:prSet presAssocID="{9CB507C5-02E3-47CE-B530-35A5544C8C0E}" presName="childTextBox" presStyleLbl="fgAccFollowNode1" presStyleIdx="1" presStyleCnt="4">
        <dgm:presLayoutVars>
          <dgm:bulletEnabled val="1"/>
        </dgm:presLayoutVars>
      </dgm:prSet>
      <dgm:spPr/>
    </dgm:pt>
    <dgm:pt modelId="{107176CC-CE80-44B0-BB85-4BDFAD26BAF5}" type="pres">
      <dgm:prSet presAssocID="{B4F9F813-2649-4376-ACA0-85360B9F10DC}" presName="sp" presStyleCnt="0"/>
      <dgm:spPr/>
    </dgm:pt>
    <dgm:pt modelId="{12E7FAB5-1BA2-4E28-BA4C-37D5446C4F2A}" type="pres">
      <dgm:prSet presAssocID="{5758FD82-4D50-4B16-BB0B-50E5E722AF21}" presName="arrowAndChildren" presStyleCnt="0"/>
      <dgm:spPr/>
    </dgm:pt>
    <dgm:pt modelId="{BD6BFDCB-D199-4F37-88D4-195743DB96AC}" type="pres">
      <dgm:prSet presAssocID="{5758FD82-4D50-4B16-BB0B-50E5E722AF21}" presName="parentTextArrow" presStyleLbl="node1" presStyleIdx="0" presStyleCnt="2"/>
      <dgm:spPr/>
    </dgm:pt>
    <dgm:pt modelId="{3BE35511-0185-4550-8062-157769DCD8DF}" type="pres">
      <dgm:prSet presAssocID="{5758FD82-4D50-4B16-BB0B-50E5E722AF21}" presName="arrow" presStyleLbl="node1" presStyleIdx="1" presStyleCnt="2"/>
      <dgm:spPr/>
    </dgm:pt>
    <dgm:pt modelId="{CFD04234-E4F0-4718-911A-4D9C511A0123}" type="pres">
      <dgm:prSet presAssocID="{5758FD82-4D50-4B16-BB0B-50E5E722AF21}" presName="descendantArrow" presStyleCnt="0"/>
      <dgm:spPr/>
    </dgm:pt>
    <dgm:pt modelId="{D28D7D58-E984-4B81-9E72-C98735F7B97F}" type="pres">
      <dgm:prSet presAssocID="{4E5AEBA4-5CB7-479D-9872-DDDE4B7273C0}" presName="childTextArrow" presStyleLbl="fgAccFollowNode1" presStyleIdx="2" presStyleCnt="4">
        <dgm:presLayoutVars>
          <dgm:bulletEnabled val="1"/>
        </dgm:presLayoutVars>
      </dgm:prSet>
      <dgm:spPr/>
    </dgm:pt>
    <dgm:pt modelId="{8F29B5FD-86F3-4092-AC74-F98CF0719987}" type="pres">
      <dgm:prSet presAssocID="{5C56D655-3DC9-4AC3-90D0-B12FD4F6B568}" presName="childTextArrow" presStyleLbl="fgAccFollowNode1" presStyleIdx="3" presStyleCnt="4">
        <dgm:presLayoutVars>
          <dgm:bulletEnabled val="1"/>
        </dgm:presLayoutVars>
      </dgm:prSet>
      <dgm:spPr/>
    </dgm:pt>
  </dgm:ptLst>
  <dgm:cxnLst>
    <dgm:cxn modelId="{52846029-ADF0-4866-86AC-C37376051743}" srcId="{5758FD82-4D50-4B16-BB0B-50E5E722AF21}" destId="{5C56D655-3DC9-4AC3-90D0-B12FD4F6B568}" srcOrd="1" destOrd="0" parTransId="{6507987E-3C56-483B-8B7D-19FC050F4566}" sibTransId="{C641DEBE-5DC5-4173-A729-E2BB1D3AC11E}"/>
    <dgm:cxn modelId="{B69D926E-E984-4825-8DF9-78D1BED33055}" type="presOf" srcId="{5C56D655-3DC9-4AC3-90D0-B12FD4F6B568}" destId="{8F29B5FD-86F3-4092-AC74-F98CF0719987}" srcOrd="0" destOrd="0" presId="urn:microsoft.com/office/officeart/2005/8/layout/process4"/>
    <dgm:cxn modelId="{AA0D9A73-1921-4C40-AF48-0376C8A9BF41}" type="presOf" srcId="{5758FD82-4D50-4B16-BB0B-50E5E722AF21}" destId="{BD6BFDCB-D199-4F37-88D4-195743DB96AC}" srcOrd="0" destOrd="0" presId="urn:microsoft.com/office/officeart/2005/8/layout/process4"/>
    <dgm:cxn modelId="{1D83AB76-EB56-4873-BFB5-6CE6BB448649}" type="presOf" srcId="{5758FD82-4D50-4B16-BB0B-50E5E722AF21}" destId="{3BE35511-0185-4550-8062-157769DCD8DF}" srcOrd="1" destOrd="0" presId="urn:microsoft.com/office/officeart/2005/8/layout/process4"/>
    <dgm:cxn modelId="{6C2D897C-E1F8-4AAD-A430-415229C8282B}" type="presOf" srcId="{BB622518-EB03-41DE-9B02-7752E900BDC7}" destId="{B9B2BECB-C8DF-4D87-B5CA-D6E860DC7D76}" srcOrd="0" destOrd="0" presId="urn:microsoft.com/office/officeart/2005/8/layout/process4"/>
    <dgm:cxn modelId="{1C476588-0498-48FE-938E-4BAE307CBFA5}" srcId="{BB622518-EB03-41DE-9B02-7752E900BDC7}" destId="{9EBE083D-D4D9-4087-A049-1F06EC1CEEC8}" srcOrd="0" destOrd="0" parTransId="{CA4AA8AB-0398-4E94-BC29-76A8851362F7}" sibTransId="{0D03A34A-6A75-4CEE-9634-3E315843965D}"/>
    <dgm:cxn modelId="{E355EC91-0040-4FF9-B723-2B892FF35A6D}" type="presOf" srcId="{BB622518-EB03-41DE-9B02-7752E900BDC7}" destId="{69613EF4-2603-4B45-81C3-559E3C876A54}" srcOrd="1" destOrd="0" presId="urn:microsoft.com/office/officeart/2005/8/layout/process4"/>
    <dgm:cxn modelId="{0DFF4B9F-25AA-4C2F-AF92-2234526B788D}" srcId="{BB622518-EB03-41DE-9B02-7752E900BDC7}" destId="{9CB507C5-02E3-47CE-B530-35A5544C8C0E}" srcOrd="1" destOrd="0" parTransId="{67F3043E-7A6A-4F30-A5EA-28E7731E4EFC}" sibTransId="{B36FB276-D256-424E-9118-74A20EE70A34}"/>
    <dgm:cxn modelId="{49C8D5A9-63F8-482E-9399-B2CB2B447682}" type="presOf" srcId="{9EBE083D-D4D9-4087-A049-1F06EC1CEEC8}" destId="{B9FD3EC9-1304-427B-B70F-BFE78F7D3218}" srcOrd="0" destOrd="0" presId="urn:microsoft.com/office/officeart/2005/8/layout/process4"/>
    <dgm:cxn modelId="{6E5947AA-FE5F-433D-971B-E9813433E142}" type="presOf" srcId="{5E9B38EA-C5BC-47D0-A875-0F21347CAA89}" destId="{CA4AA4A7-8939-4CBC-AF57-A1CFA7D450E7}" srcOrd="0" destOrd="0" presId="urn:microsoft.com/office/officeart/2005/8/layout/process4"/>
    <dgm:cxn modelId="{B65392B9-64B0-484F-953A-E9947E059C87}" type="presOf" srcId="{9CB507C5-02E3-47CE-B530-35A5544C8C0E}" destId="{714AE723-4FCC-4EB4-8C45-0BF881A75CFB}" srcOrd="0" destOrd="0" presId="urn:microsoft.com/office/officeart/2005/8/layout/process4"/>
    <dgm:cxn modelId="{696452C1-7D3D-4888-B5C0-DAEA5AE1C095}" type="presOf" srcId="{4E5AEBA4-5CB7-479D-9872-DDDE4B7273C0}" destId="{D28D7D58-E984-4B81-9E72-C98735F7B97F}" srcOrd="0" destOrd="0" presId="urn:microsoft.com/office/officeart/2005/8/layout/process4"/>
    <dgm:cxn modelId="{77F46ACD-92C0-48CE-AACD-E978BB92B4E9}" srcId="{5E9B38EA-C5BC-47D0-A875-0F21347CAA89}" destId="{5758FD82-4D50-4B16-BB0B-50E5E722AF21}" srcOrd="0" destOrd="0" parTransId="{E5BF382F-F847-464F-AEAE-EC8B25ADA89D}" sibTransId="{B4F9F813-2649-4376-ACA0-85360B9F10DC}"/>
    <dgm:cxn modelId="{7F68D7CD-9940-46D4-A343-9A3F7DF925D8}" srcId="{5E9B38EA-C5BC-47D0-A875-0F21347CAA89}" destId="{BB622518-EB03-41DE-9B02-7752E900BDC7}" srcOrd="1" destOrd="0" parTransId="{9FD8B972-D393-428B-8DB6-C4FFF4E26042}" sibTransId="{51FF93FB-5BE6-4437-B0B0-EA010D44BA6B}"/>
    <dgm:cxn modelId="{6A181EE5-7587-4817-9968-C9D5954D8C21}" srcId="{5758FD82-4D50-4B16-BB0B-50E5E722AF21}" destId="{4E5AEBA4-5CB7-479D-9872-DDDE4B7273C0}" srcOrd="0" destOrd="0" parTransId="{7783B7DD-7B22-4C4E-BD41-F0D8FFD5808F}" sibTransId="{D8B85ABB-B74D-4650-AB5E-3A506F52370C}"/>
    <dgm:cxn modelId="{5D94A8E9-A171-405B-8C95-F4902FD33BEF}" type="presParOf" srcId="{CA4AA4A7-8939-4CBC-AF57-A1CFA7D450E7}" destId="{3D0FD8A2-5AB4-4906-B65B-5255AACEB927}" srcOrd="0" destOrd="0" presId="urn:microsoft.com/office/officeart/2005/8/layout/process4"/>
    <dgm:cxn modelId="{D6A998FA-7212-499F-9069-19F86CC79798}" type="presParOf" srcId="{3D0FD8A2-5AB4-4906-B65B-5255AACEB927}" destId="{B9B2BECB-C8DF-4D87-B5CA-D6E860DC7D76}" srcOrd="0" destOrd="0" presId="urn:microsoft.com/office/officeart/2005/8/layout/process4"/>
    <dgm:cxn modelId="{529EF6FE-46F0-4872-8523-A2BED589497A}" type="presParOf" srcId="{3D0FD8A2-5AB4-4906-B65B-5255AACEB927}" destId="{69613EF4-2603-4B45-81C3-559E3C876A54}" srcOrd="1" destOrd="0" presId="urn:microsoft.com/office/officeart/2005/8/layout/process4"/>
    <dgm:cxn modelId="{4122CFB9-268C-4ABF-BA6A-BDAB932C8425}" type="presParOf" srcId="{3D0FD8A2-5AB4-4906-B65B-5255AACEB927}" destId="{9CBCB2F8-C7C6-421A-947E-E23D80E4B769}" srcOrd="2" destOrd="0" presId="urn:microsoft.com/office/officeart/2005/8/layout/process4"/>
    <dgm:cxn modelId="{46327752-18DF-4981-8C7E-3508A907E28B}" type="presParOf" srcId="{9CBCB2F8-C7C6-421A-947E-E23D80E4B769}" destId="{B9FD3EC9-1304-427B-B70F-BFE78F7D3218}" srcOrd="0" destOrd="0" presId="urn:microsoft.com/office/officeart/2005/8/layout/process4"/>
    <dgm:cxn modelId="{DC975096-EB15-434A-9A0E-3BA167C878B4}" type="presParOf" srcId="{9CBCB2F8-C7C6-421A-947E-E23D80E4B769}" destId="{714AE723-4FCC-4EB4-8C45-0BF881A75CFB}" srcOrd="1" destOrd="0" presId="urn:microsoft.com/office/officeart/2005/8/layout/process4"/>
    <dgm:cxn modelId="{1AE31C3D-A265-4496-8F68-36439155F382}" type="presParOf" srcId="{CA4AA4A7-8939-4CBC-AF57-A1CFA7D450E7}" destId="{107176CC-CE80-44B0-BB85-4BDFAD26BAF5}" srcOrd="1" destOrd="0" presId="urn:microsoft.com/office/officeart/2005/8/layout/process4"/>
    <dgm:cxn modelId="{F28F0E94-DEB7-421A-A5B8-89E3803B0D0D}" type="presParOf" srcId="{CA4AA4A7-8939-4CBC-AF57-A1CFA7D450E7}" destId="{12E7FAB5-1BA2-4E28-BA4C-37D5446C4F2A}" srcOrd="2" destOrd="0" presId="urn:microsoft.com/office/officeart/2005/8/layout/process4"/>
    <dgm:cxn modelId="{49F5D3D3-77E2-41BB-8599-D6899FB122C2}" type="presParOf" srcId="{12E7FAB5-1BA2-4E28-BA4C-37D5446C4F2A}" destId="{BD6BFDCB-D199-4F37-88D4-195743DB96AC}" srcOrd="0" destOrd="0" presId="urn:microsoft.com/office/officeart/2005/8/layout/process4"/>
    <dgm:cxn modelId="{6C3AEDA9-1935-4EBC-8007-C0948ECC6685}" type="presParOf" srcId="{12E7FAB5-1BA2-4E28-BA4C-37D5446C4F2A}" destId="{3BE35511-0185-4550-8062-157769DCD8DF}" srcOrd="1" destOrd="0" presId="urn:microsoft.com/office/officeart/2005/8/layout/process4"/>
    <dgm:cxn modelId="{F727FA95-96FD-42FC-98D6-F1211085EE2F}" type="presParOf" srcId="{12E7FAB5-1BA2-4E28-BA4C-37D5446C4F2A}" destId="{CFD04234-E4F0-4718-911A-4D9C511A0123}" srcOrd="2" destOrd="0" presId="urn:microsoft.com/office/officeart/2005/8/layout/process4"/>
    <dgm:cxn modelId="{D94A153B-CBEC-4A0F-8A12-2C73AE16895C}" type="presParOf" srcId="{CFD04234-E4F0-4718-911A-4D9C511A0123}" destId="{D28D7D58-E984-4B81-9E72-C98735F7B97F}" srcOrd="0" destOrd="0" presId="urn:microsoft.com/office/officeart/2005/8/layout/process4"/>
    <dgm:cxn modelId="{D4470C96-9A43-471F-A0AC-ECAB439EB61A}" type="presParOf" srcId="{CFD04234-E4F0-4718-911A-4D9C511A0123}" destId="{8F29B5FD-86F3-4092-AC74-F98CF0719987}"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81EF406-F7F3-4E21-81DF-AEAAEB08C07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63CD4EC-C594-4638-A345-90FCECE1D316}">
      <dgm:prSet/>
      <dgm:spPr/>
      <dgm:t>
        <a:bodyPr/>
        <a:lstStyle/>
        <a:p>
          <a:r>
            <a:rPr lang="en-US"/>
            <a:t>Remember: Teaching children about pedestrian and transportation safety is not only a requirement, but also another important piece to keeping children safe while in our care.</a:t>
          </a:r>
        </a:p>
      </dgm:t>
    </dgm:pt>
    <dgm:pt modelId="{FC79EAB8-BCEE-4E49-9ADF-B5E14489D452}" type="parTrans" cxnId="{11725639-2CA2-46C9-9E13-6A7EAC34DAD3}">
      <dgm:prSet/>
      <dgm:spPr/>
      <dgm:t>
        <a:bodyPr/>
        <a:lstStyle/>
        <a:p>
          <a:endParaRPr lang="en-US"/>
        </a:p>
      </dgm:t>
    </dgm:pt>
    <dgm:pt modelId="{2B4C6745-1F7C-4F3E-ABC8-F1A6F82F1050}" type="sibTrans" cxnId="{11725639-2CA2-46C9-9E13-6A7EAC34DAD3}">
      <dgm:prSet/>
      <dgm:spPr/>
      <dgm:t>
        <a:bodyPr/>
        <a:lstStyle/>
        <a:p>
          <a:endParaRPr lang="en-US"/>
        </a:p>
      </dgm:t>
    </dgm:pt>
    <dgm:pt modelId="{DD2B1526-284B-49DC-A5A8-8EF677CF07B4}">
      <dgm:prSet/>
      <dgm:spPr/>
      <dgm:t>
        <a:bodyPr/>
        <a:lstStyle/>
        <a:p>
          <a:r>
            <a:rPr lang="en-US"/>
            <a:t>Be sure to check out all the additional pedestrian and transportation safety resources on Weebly and on the SharePoint PD page.</a:t>
          </a:r>
        </a:p>
      </dgm:t>
    </dgm:pt>
    <dgm:pt modelId="{1A163F27-A35F-453C-8C02-2A3CFA3D3837}" type="parTrans" cxnId="{6FA84048-6B94-41D3-B094-A9E5B5BF9B8F}">
      <dgm:prSet/>
      <dgm:spPr/>
      <dgm:t>
        <a:bodyPr/>
        <a:lstStyle/>
        <a:p>
          <a:endParaRPr lang="en-US"/>
        </a:p>
      </dgm:t>
    </dgm:pt>
    <dgm:pt modelId="{ACAB32CC-0B38-40F5-BE74-8AED6D1A82DD}" type="sibTrans" cxnId="{6FA84048-6B94-41D3-B094-A9E5B5BF9B8F}">
      <dgm:prSet/>
      <dgm:spPr/>
      <dgm:t>
        <a:bodyPr/>
        <a:lstStyle/>
        <a:p>
          <a:endParaRPr lang="en-US"/>
        </a:p>
      </dgm:t>
    </dgm:pt>
    <dgm:pt modelId="{409E10DE-F197-4210-9FC9-603BBC178298}" type="pres">
      <dgm:prSet presAssocID="{A81EF406-F7F3-4E21-81DF-AEAAEB08C072}" presName="hierChild1" presStyleCnt="0">
        <dgm:presLayoutVars>
          <dgm:chPref val="1"/>
          <dgm:dir/>
          <dgm:animOne val="branch"/>
          <dgm:animLvl val="lvl"/>
          <dgm:resizeHandles/>
        </dgm:presLayoutVars>
      </dgm:prSet>
      <dgm:spPr/>
    </dgm:pt>
    <dgm:pt modelId="{2CDF1499-A803-43A4-BB81-7081202D4745}" type="pres">
      <dgm:prSet presAssocID="{663CD4EC-C594-4638-A345-90FCECE1D316}" presName="hierRoot1" presStyleCnt="0"/>
      <dgm:spPr/>
    </dgm:pt>
    <dgm:pt modelId="{D2A30A9B-588F-48E2-B7D4-36B32BD33B44}" type="pres">
      <dgm:prSet presAssocID="{663CD4EC-C594-4638-A345-90FCECE1D316}" presName="composite" presStyleCnt="0"/>
      <dgm:spPr/>
    </dgm:pt>
    <dgm:pt modelId="{960C9CA5-CA8D-4F8C-B6ED-82C5320422A5}" type="pres">
      <dgm:prSet presAssocID="{663CD4EC-C594-4638-A345-90FCECE1D316}" presName="background" presStyleLbl="node0" presStyleIdx="0" presStyleCnt="2"/>
      <dgm:spPr/>
    </dgm:pt>
    <dgm:pt modelId="{70ADD9E0-6803-410C-9E59-8C12FD1ABD4F}" type="pres">
      <dgm:prSet presAssocID="{663CD4EC-C594-4638-A345-90FCECE1D316}" presName="text" presStyleLbl="fgAcc0" presStyleIdx="0" presStyleCnt="2">
        <dgm:presLayoutVars>
          <dgm:chPref val="3"/>
        </dgm:presLayoutVars>
      </dgm:prSet>
      <dgm:spPr/>
    </dgm:pt>
    <dgm:pt modelId="{F868BFE0-EF87-4EEA-B6FC-D8193482C053}" type="pres">
      <dgm:prSet presAssocID="{663CD4EC-C594-4638-A345-90FCECE1D316}" presName="hierChild2" presStyleCnt="0"/>
      <dgm:spPr/>
    </dgm:pt>
    <dgm:pt modelId="{8FF1E516-EBA4-4519-8C05-5D06596D70B7}" type="pres">
      <dgm:prSet presAssocID="{DD2B1526-284B-49DC-A5A8-8EF677CF07B4}" presName="hierRoot1" presStyleCnt="0"/>
      <dgm:spPr/>
    </dgm:pt>
    <dgm:pt modelId="{3D06F378-6F2A-45E7-85E2-B9F2B9490CD2}" type="pres">
      <dgm:prSet presAssocID="{DD2B1526-284B-49DC-A5A8-8EF677CF07B4}" presName="composite" presStyleCnt="0"/>
      <dgm:spPr/>
    </dgm:pt>
    <dgm:pt modelId="{74CE3AF9-AC4E-4277-A379-98E5E8A039D7}" type="pres">
      <dgm:prSet presAssocID="{DD2B1526-284B-49DC-A5A8-8EF677CF07B4}" presName="background" presStyleLbl="node0" presStyleIdx="1" presStyleCnt="2"/>
      <dgm:spPr/>
    </dgm:pt>
    <dgm:pt modelId="{5FB9A56F-3CB9-4A32-9582-45C5D19F76E3}" type="pres">
      <dgm:prSet presAssocID="{DD2B1526-284B-49DC-A5A8-8EF677CF07B4}" presName="text" presStyleLbl="fgAcc0" presStyleIdx="1" presStyleCnt="2">
        <dgm:presLayoutVars>
          <dgm:chPref val="3"/>
        </dgm:presLayoutVars>
      </dgm:prSet>
      <dgm:spPr/>
    </dgm:pt>
    <dgm:pt modelId="{82B309C9-A441-44E4-B51A-2DACA91416D0}" type="pres">
      <dgm:prSet presAssocID="{DD2B1526-284B-49DC-A5A8-8EF677CF07B4}" presName="hierChild2" presStyleCnt="0"/>
      <dgm:spPr/>
    </dgm:pt>
  </dgm:ptLst>
  <dgm:cxnLst>
    <dgm:cxn modelId="{11725639-2CA2-46C9-9E13-6A7EAC34DAD3}" srcId="{A81EF406-F7F3-4E21-81DF-AEAAEB08C072}" destId="{663CD4EC-C594-4638-A345-90FCECE1D316}" srcOrd="0" destOrd="0" parTransId="{FC79EAB8-BCEE-4E49-9ADF-B5E14489D452}" sibTransId="{2B4C6745-1F7C-4F3E-ABC8-F1A6F82F1050}"/>
    <dgm:cxn modelId="{EABF8163-86E8-459A-BA28-640873C6DA49}" type="presOf" srcId="{A81EF406-F7F3-4E21-81DF-AEAAEB08C072}" destId="{409E10DE-F197-4210-9FC9-603BBC178298}" srcOrd="0" destOrd="0" presId="urn:microsoft.com/office/officeart/2005/8/layout/hierarchy1"/>
    <dgm:cxn modelId="{6FA84048-6B94-41D3-B094-A9E5B5BF9B8F}" srcId="{A81EF406-F7F3-4E21-81DF-AEAAEB08C072}" destId="{DD2B1526-284B-49DC-A5A8-8EF677CF07B4}" srcOrd="1" destOrd="0" parTransId="{1A163F27-A35F-453C-8C02-2A3CFA3D3837}" sibTransId="{ACAB32CC-0B38-40F5-BE74-8AED6D1A82DD}"/>
    <dgm:cxn modelId="{1BD1BE75-67D9-4899-9394-9EA6E6939545}" type="presOf" srcId="{663CD4EC-C594-4638-A345-90FCECE1D316}" destId="{70ADD9E0-6803-410C-9E59-8C12FD1ABD4F}" srcOrd="0" destOrd="0" presId="urn:microsoft.com/office/officeart/2005/8/layout/hierarchy1"/>
    <dgm:cxn modelId="{85B396F6-19C8-4B92-84E0-B3C07631B417}" type="presOf" srcId="{DD2B1526-284B-49DC-A5A8-8EF677CF07B4}" destId="{5FB9A56F-3CB9-4A32-9582-45C5D19F76E3}" srcOrd="0" destOrd="0" presId="urn:microsoft.com/office/officeart/2005/8/layout/hierarchy1"/>
    <dgm:cxn modelId="{705C6A66-6094-406C-B81B-5D3163AB5351}" type="presParOf" srcId="{409E10DE-F197-4210-9FC9-603BBC178298}" destId="{2CDF1499-A803-43A4-BB81-7081202D4745}" srcOrd="0" destOrd="0" presId="urn:microsoft.com/office/officeart/2005/8/layout/hierarchy1"/>
    <dgm:cxn modelId="{7F8CFF60-2BAD-415D-A833-FAE7B7C9C784}" type="presParOf" srcId="{2CDF1499-A803-43A4-BB81-7081202D4745}" destId="{D2A30A9B-588F-48E2-B7D4-36B32BD33B44}" srcOrd="0" destOrd="0" presId="urn:microsoft.com/office/officeart/2005/8/layout/hierarchy1"/>
    <dgm:cxn modelId="{4C1EDF14-70C5-43B0-8010-808F454FFF07}" type="presParOf" srcId="{D2A30A9B-588F-48E2-B7D4-36B32BD33B44}" destId="{960C9CA5-CA8D-4F8C-B6ED-82C5320422A5}" srcOrd="0" destOrd="0" presId="urn:microsoft.com/office/officeart/2005/8/layout/hierarchy1"/>
    <dgm:cxn modelId="{CC59D2A1-0B64-4CEE-807A-544F1353081D}" type="presParOf" srcId="{D2A30A9B-588F-48E2-B7D4-36B32BD33B44}" destId="{70ADD9E0-6803-410C-9E59-8C12FD1ABD4F}" srcOrd="1" destOrd="0" presId="urn:microsoft.com/office/officeart/2005/8/layout/hierarchy1"/>
    <dgm:cxn modelId="{FFE79BE3-9D35-435A-B2DD-CA4F0729B4E3}" type="presParOf" srcId="{2CDF1499-A803-43A4-BB81-7081202D4745}" destId="{F868BFE0-EF87-4EEA-B6FC-D8193482C053}" srcOrd="1" destOrd="0" presId="urn:microsoft.com/office/officeart/2005/8/layout/hierarchy1"/>
    <dgm:cxn modelId="{AA462A05-DF81-42A5-A314-4D7E349AEBE9}" type="presParOf" srcId="{409E10DE-F197-4210-9FC9-603BBC178298}" destId="{8FF1E516-EBA4-4519-8C05-5D06596D70B7}" srcOrd="1" destOrd="0" presId="urn:microsoft.com/office/officeart/2005/8/layout/hierarchy1"/>
    <dgm:cxn modelId="{3A550B27-2D18-4AD9-AFD3-B42C555FBA6A}" type="presParOf" srcId="{8FF1E516-EBA4-4519-8C05-5D06596D70B7}" destId="{3D06F378-6F2A-45E7-85E2-B9F2B9490CD2}" srcOrd="0" destOrd="0" presId="urn:microsoft.com/office/officeart/2005/8/layout/hierarchy1"/>
    <dgm:cxn modelId="{7DCEC783-D5D0-452F-84BF-391B6985EB76}" type="presParOf" srcId="{3D06F378-6F2A-45E7-85E2-B9F2B9490CD2}" destId="{74CE3AF9-AC4E-4277-A379-98E5E8A039D7}" srcOrd="0" destOrd="0" presId="urn:microsoft.com/office/officeart/2005/8/layout/hierarchy1"/>
    <dgm:cxn modelId="{10EE9263-3A96-4718-8FFF-4DA082770B2A}" type="presParOf" srcId="{3D06F378-6F2A-45E7-85E2-B9F2B9490CD2}" destId="{5FB9A56F-3CB9-4A32-9582-45C5D19F76E3}" srcOrd="1" destOrd="0" presId="urn:microsoft.com/office/officeart/2005/8/layout/hierarchy1"/>
    <dgm:cxn modelId="{E45995FB-DE44-4743-BF7B-8EB96E49CCED}" type="presParOf" srcId="{8FF1E516-EBA4-4519-8C05-5D06596D70B7}" destId="{82B309C9-A441-44E4-B51A-2DACA91416D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751C2C6-E44A-435F-975D-D02749170FD6}"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06BB487E-CBB0-41C5-B688-B607998B120A}">
      <dgm:prSet custT="1"/>
      <dgm:spPr/>
      <dgm:t>
        <a:bodyPr/>
        <a:lstStyle/>
        <a:p>
          <a:pPr>
            <a:lnSpc>
              <a:spcPct val="100000"/>
            </a:lnSpc>
          </a:pPr>
          <a:r>
            <a:rPr lang="en-US" sz="2000"/>
            <a:t>Classroom staff must complete the SEC twice each program year. </a:t>
          </a:r>
          <a:endParaRPr lang="en-US" sz="2000">
            <a:highlight>
              <a:srgbClr val="FFFF00"/>
            </a:highlight>
          </a:endParaRPr>
        </a:p>
      </dgm:t>
    </dgm:pt>
    <dgm:pt modelId="{C5EEDCD4-AA41-49D7-A6FB-4A4BCBAC7B56}" type="parTrans" cxnId="{C7071C69-4364-47C1-B90C-6F04FFCC1021}">
      <dgm:prSet/>
      <dgm:spPr/>
      <dgm:t>
        <a:bodyPr/>
        <a:lstStyle/>
        <a:p>
          <a:endParaRPr lang="en-US"/>
        </a:p>
      </dgm:t>
    </dgm:pt>
    <dgm:pt modelId="{E7781640-2FA7-4789-AD75-AE407C5D9C09}" type="sibTrans" cxnId="{C7071C69-4364-47C1-B90C-6F04FFCC1021}">
      <dgm:prSet/>
      <dgm:spPr/>
      <dgm:t>
        <a:bodyPr/>
        <a:lstStyle/>
        <a:p>
          <a:endParaRPr lang="en-US"/>
        </a:p>
      </dgm:t>
    </dgm:pt>
    <dgm:pt modelId="{FCC5E97E-CDD0-4563-8B1D-998FCC37534E}">
      <dgm:prSet custT="1"/>
      <dgm:spPr/>
      <dgm:t>
        <a:bodyPr/>
        <a:lstStyle/>
        <a:p>
          <a:pPr>
            <a:lnSpc>
              <a:spcPct val="100000"/>
            </a:lnSpc>
          </a:pPr>
          <a:r>
            <a:rPr lang="en-US" sz="2000"/>
            <a:t>As a team, complete all applicable sections in the checklist.</a:t>
          </a:r>
        </a:p>
      </dgm:t>
    </dgm:pt>
    <dgm:pt modelId="{08298CB2-60C1-4EAA-B2AA-5AEC6CFFAC7E}" type="parTrans" cxnId="{6712BAE6-1A0E-4774-BE2F-4D781BB2583E}">
      <dgm:prSet/>
      <dgm:spPr/>
      <dgm:t>
        <a:bodyPr/>
        <a:lstStyle/>
        <a:p>
          <a:endParaRPr lang="en-US"/>
        </a:p>
      </dgm:t>
    </dgm:pt>
    <dgm:pt modelId="{C2BA9630-2380-4873-BC7B-51BAAB92A313}" type="sibTrans" cxnId="{6712BAE6-1A0E-4774-BE2F-4D781BB2583E}">
      <dgm:prSet/>
      <dgm:spPr/>
      <dgm:t>
        <a:bodyPr/>
        <a:lstStyle/>
        <a:p>
          <a:endParaRPr lang="en-US"/>
        </a:p>
      </dgm:t>
    </dgm:pt>
    <dgm:pt modelId="{3F9D21A9-D806-441A-8801-3EBCBD0FCED2}">
      <dgm:prSet custT="1"/>
      <dgm:spPr/>
      <dgm:t>
        <a:bodyPr/>
        <a:lstStyle/>
        <a:p>
          <a:pPr>
            <a:lnSpc>
              <a:spcPct val="100000"/>
            </a:lnSpc>
          </a:pPr>
          <a:r>
            <a:rPr lang="en-US" sz="2000"/>
            <a:t>Be sure to look for what each indicator is asking and ensure that all required pieces are in place.</a:t>
          </a:r>
        </a:p>
      </dgm:t>
    </dgm:pt>
    <dgm:pt modelId="{CBE2FAEC-DA68-444E-98CF-97454E53425F}" type="parTrans" cxnId="{AFDF1027-C366-41AD-BD76-098FD1AC00E9}">
      <dgm:prSet/>
      <dgm:spPr/>
      <dgm:t>
        <a:bodyPr/>
        <a:lstStyle/>
        <a:p>
          <a:endParaRPr lang="en-US"/>
        </a:p>
      </dgm:t>
    </dgm:pt>
    <dgm:pt modelId="{91B8175D-AD96-4C43-9E37-74B8366F14E0}" type="sibTrans" cxnId="{AFDF1027-C366-41AD-BD76-098FD1AC00E9}">
      <dgm:prSet/>
      <dgm:spPr/>
      <dgm:t>
        <a:bodyPr/>
        <a:lstStyle/>
        <a:p>
          <a:endParaRPr lang="en-US"/>
        </a:p>
      </dgm:t>
    </dgm:pt>
    <dgm:pt modelId="{D6B3E856-B680-4F41-AFA1-CBAA843FA734}">
      <dgm:prSet custT="1"/>
      <dgm:spPr/>
      <dgm:t>
        <a:bodyPr/>
        <a:lstStyle/>
        <a:p>
          <a:pPr>
            <a:lnSpc>
              <a:spcPct val="100000"/>
            </a:lnSpc>
          </a:pPr>
          <a:r>
            <a:rPr lang="en-US" sz="2000"/>
            <a:t>Make notes of any findings and be sure to share them with your supervisor.</a:t>
          </a:r>
        </a:p>
      </dgm:t>
    </dgm:pt>
    <dgm:pt modelId="{68E0BDE9-682C-4D3E-969F-D0BEA20041F8}" type="parTrans" cxnId="{3A9F650E-E6C6-41BA-8925-EB41DA38CC79}">
      <dgm:prSet/>
      <dgm:spPr/>
      <dgm:t>
        <a:bodyPr/>
        <a:lstStyle/>
        <a:p>
          <a:endParaRPr lang="en-US"/>
        </a:p>
      </dgm:t>
    </dgm:pt>
    <dgm:pt modelId="{59197AF6-A48D-4434-83B5-7A4D03363D43}" type="sibTrans" cxnId="{3A9F650E-E6C6-41BA-8925-EB41DA38CC79}">
      <dgm:prSet/>
      <dgm:spPr/>
      <dgm:t>
        <a:bodyPr/>
        <a:lstStyle/>
        <a:p>
          <a:endParaRPr lang="en-US"/>
        </a:p>
      </dgm:t>
    </dgm:pt>
    <dgm:pt modelId="{D6A8A77A-9CC5-4705-86A4-E3EAF2EF8321}">
      <dgm:prSet/>
      <dgm:spPr/>
      <dgm:t>
        <a:bodyPr/>
        <a:lstStyle/>
        <a:p>
          <a:pPr>
            <a:lnSpc>
              <a:spcPct val="100000"/>
            </a:lnSpc>
          </a:pPr>
          <a:endParaRPr lang="en-US"/>
        </a:p>
      </dgm:t>
    </dgm:pt>
    <dgm:pt modelId="{6A2C726A-9B06-4AC2-8CF3-7C72EE40BEA5}" type="parTrans" cxnId="{36A397D6-B005-4D97-A004-108B82E6C499}">
      <dgm:prSet/>
      <dgm:spPr/>
      <dgm:t>
        <a:bodyPr/>
        <a:lstStyle/>
        <a:p>
          <a:endParaRPr lang="en-US"/>
        </a:p>
      </dgm:t>
    </dgm:pt>
    <dgm:pt modelId="{C7BD5FCE-01BE-43C6-ACC5-5D7EB7F4048A}" type="sibTrans" cxnId="{36A397D6-B005-4D97-A004-108B82E6C499}">
      <dgm:prSet/>
      <dgm:spPr/>
      <dgm:t>
        <a:bodyPr/>
        <a:lstStyle/>
        <a:p>
          <a:endParaRPr lang="en-US"/>
        </a:p>
      </dgm:t>
    </dgm:pt>
    <dgm:pt modelId="{585AFB28-C204-4F1D-BD27-510D1F94C8C7}" type="pres">
      <dgm:prSet presAssocID="{A751C2C6-E44A-435F-975D-D02749170FD6}" presName="root" presStyleCnt="0">
        <dgm:presLayoutVars>
          <dgm:dir/>
          <dgm:resizeHandles val="exact"/>
        </dgm:presLayoutVars>
      </dgm:prSet>
      <dgm:spPr/>
    </dgm:pt>
    <dgm:pt modelId="{4B6323A1-DCE5-4396-A4F7-E5C79FC1E52A}" type="pres">
      <dgm:prSet presAssocID="{06BB487E-CBB0-41C5-B688-B607998B120A}" presName="compNode" presStyleCnt="0"/>
      <dgm:spPr/>
    </dgm:pt>
    <dgm:pt modelId="{B3D3669A-FB24-415C-8535-A63508731A09}" type="pres">
      <dgm:prSet presAssocID="{06BB487E-CBB0-41C5-B688-B607998B120A}" presName="bgRect" presStyleLbl="bgShp" presStyleIdx="0" presStyleCnt="5"/>
      <dgm:spPr/>
    </dgm:pt>
    <dgm:pt modelId="{97932596-FF9B-4B6D-83C1-5B2E7BBC82F3}" type="pres">
      <dgm:prSet presAssocID="{06BB487E-CBB0-41C5-B688-B607998B120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2C64AE56-66DF-4286-BFD6-AC9CCD16AC0E}" type="pres">
      <dgm:prSet presAssocID="{06BB487E-CBB0-41C5-B688-B607998B120A}" presName="spaceRect" presStyleCnt="0"/>
      <dgm:spPr/>
    </dgm:pt>
    <dgm:pt modelId="{560031BC-73F1-468B-9D86-7A104F3BA6F9}" type="pres">
      <dgm:prSet presAssocID="{06BB487E-CBB0-41C5-B688-B607998B120A}" presName="parTx" presStyleLbl="revTx" presStyleIdx="0" presStyleCnt="5">
        <dgm:presLayoutVars>
          <dgm:chMax val="0"/>
          <dgm:chPref val="0"/>
        </dgm:presLayoutVars>
      </dgm:prSet>
      <dgm:spPr/>
    </dgm:pt>
    <dgm:pt modelId="{6AEDD8CD-5FCC-4664-ACA9-3C927FDFF3C4}" type="pres">
      <dgm:prSet presAssocID="{E7781640-2FA7-4789-AD75-AE407C5D9C09}" presName="sibTrans" presStyleCnt="0"/>
      <dgm:spPr/>
    </dgm:pt>
    <dgm:pt modelId="{DAAFB947-FEE5-42BF-A6B2-9DBA4726845E}" type="pres">
      <dgm:prSet presAssocID="{D6A8A77A-9CC5-4705-86A4-E3EAF2EF8321}" presName="compNode" presStyleCnt="0"/>
      <dgm:spPr/>
    </dgm:pt>
    <dgm:pt modelId="{954C768E-D7F7-4A0C-ACAE-4CA44F9D9E51}" type="pres">
      <dgm:prSet presAssocID="{D6A8A77A-9CC5-4705-86A4-E3EAF2EF8321}" presName="bgRect" presStyleLbl="bgShp" presStyleIdx="1" presStyleCnt="5"/>
      <dgm:spPr/>
    </dgm:pt>
    <dgm:pt modelId="{DC3E3F0C-F9C6-4BAA-B15E-833256114EFD}" type="pres">
      <dgm:prSet presAssocID="{D6A8A77A-9CC5-4705-86A4-E3EAF2EF83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0593058-10E0-4F7F-B2CA-92FBFF477564}" type="pres">
      <dgm:prSet presAssocID="{D6A8A77A-9CC5-4705-86A4-E3EAF2EF8321}" presName="spaceRect" presStyleCnt="0"/>
      <dgm:spPr/>
    </dgm:pt>
    <dgm:pt modelId="{A68BDBB9-1EA7-4DFD-9869-47A1C75431A0}" type="pres">
      <dgm:prSet presAssocID="{D6A8A77A-9CC5-4705-86A4-E3EAF2EF8321}" presName="parTx" presStyleLbl="revTx" presStyleIdx="1" presStyleCnt="5">
        <dgm:presLayoutVars>
          <dgm:chMax val="0"/>
          <dgm:chPref val="0"/>
        </dgm:presLayoutVars>
      </dgm:prSet>
      <dgm:spPr/>
    </dgm:pt>
    <dgm:pt modelId="{F4B25616-EC31-4F13-8D7E-E1C02455856F}" type="pres">
      <dgm:prSet presAssocID="{C7BD5FCE-01BE-43C6-ACC5-5D7EB7F4048A}" presName="sibTrans" presStyleCnt="0"/>
      <dgm:spPr/>
    </dgm:pt>
    <dgm:pt modelId="{754B108F-FD42-4E49-88D9-F4D248F374C1}" type="pres">
      <dgm:prSet presAssocID="{FCC5E97E-CDD0-4563-8B1D-998FCC37534E}" presName="compNode" presStyleCnt="0"/>
      <dgm:spPr/>
    </dgm:pt>
    <dgm:pt modelId="{42977019-8D1D-402E-91BE-29B730576315}" type="pres">
      <dgm:prSet presAssocID="{FCC5E97E-CDD0-4563-8B1D-998FCC37534E}" presName="bgRect" presStyleLbl="bgShp" presStyleIdx="2" presStyleCnt="5" custLinFactNeighborX="-12133" custLinFactNeighborY="2972"/>
      <dgm:spPr/>
    </dgm:pt>
    <dgm:pt modelId="{899CEA89-472E-4C53-85AB-2E02AC9E874D}" type="pres">
      <dgm:prSet presAssocID="{FCC5E97E-CDD0-4563-8B1D-998FCC37534E}" presName="iconRect" presStyleLbl="node1" presStyleIdx="2"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resentation with Checklist"/>
        </a:ext>
      </dgm:extLst>
    </dgm:pt>
    <dgm:pt modelId="{BBE88FBB-100F-4E4D-A572-76CD32033D2C}" type="pres">
      <dgm:prSet presAssocID="{FCC5E97E-CDD0-4563-8B1D-998FCC37534E}" presName="spaceRect" presStyleCnt="0"/>
      <dgm:spPr/>
    </dgm:pt>
    <dgm:pt modelId="{ABA1E2FD-7D20-4357-8528-218362B780A3}" type="pres">
      <dgm:prSet presAssocID="{FCC5E97E-CDD0-4563-8B1D-998FCC37534E}" presName="parTx" presStyleLbl="revTx" presStyleIdx="2" presStyleCnt="5">
        <dgm:presLayoutVars>
          <dgm:chMax val="0"/>
          <dgm:chPref val="0"/>
        </dgm:presLayoutVars>
      </dgm:prSet>
      <dgm:spPr/>
    </dgm:pt>
    <dgm:pt modelId="{222A8D02-E24D-4726-82B9-722C12C6B4D7}" type="pres">
      <dgm:prSet presAssocID="{C2BA9630-2380-4873-BC7B-51BAAB92A313}" presName="sibTrans" presStyleCnt="0"/>
      <dgm:spPr/>
    </dgm:pt>
    <dgm:pt modelId="{8286B7F0-2558-428A-9E0F-7DB22F680919}" type="pres">
      <dgm:prSet presAssocID="{3F9D21A9-D806-441A-8801-3EBCBD0FCED2}" presName="compNode" presStyleCnt="0"/>
      <dgm:spPr/>
    </dgm:pt>
    <dgm:pt modelId="{52CB7F4F-7841-40FA-B51E-6525361B17A1}" type="pres">
      <dgm:prSet presAssocID="{3F9D21A9-D806-441A-8801-3EBCBD0FCED2}" presName="bgRect" presStyleLbl="bgShp" presStyleIdx="3" presStyleCnt="5"/>
      <dgm:spPr/>
    </dgm:pt>
    <dgm:pt modelId="{63E43548-AD05-45F3-85CF-80335B4838C4}" type="pres">
      <dgm:prSet presAssocID="{3F9D21A9-D806-441A-8801-3EBCBD0FCED2}" presName="iconRect" presStyleLbl="node1" presStyleIdx="3"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uzzle"/>
        </a:ext>
      </dgm:extLst>
    </dgm:pt>
    <dgm:pt modelId="{02FD33F7-7D8D-40F0-94C0-90BDFA80521A}" type="pres">
      <dgm:prSet presAssocID="{3F9D21A9-D806-441A-8801-3EBCBD0FCED2}" presName="spaceRect" presStyleCnt="0"/>
      <dgm:spPr/>
    </dgm:pt>
    <dgm:pt modelId="{72D35ACD-0020-4CBF-8E61-EFFDD4D63AD7}" type="pres">
      <dgm:prSet presAssocID="{3F9D21A9-D806-441A-8801-3EBCBD0FCED2}" presName="parTx" presStyleLbl="revTx" presStyleIdx="3" presStyleCnt="5">
        <dgm:presLayoutVars>
          <dgm:chMax val="0"/>
          <dgm:chPref val="0"/>
        </dgm:presLayoutVars>
      </dgm:prSet>
      <dgm:spPr/>
    </dgm:pt>
    <dgm:pt modelId="{324531B9-4938-40E2-ADDC-F8AB5841A180}" type="pres">
      <dgm:prSet presAssocID="{91B8175D-AD96-4C43-9E37-74B8366F14E0}" presName="sibTrans" presStyleCnt="0"/>
      <dgm:spPr/>
    </dgm:pt>
    <dgm:pt modelId="{03912CA3-3DA5-43A8-B40C-FAFAD2B60B8E}" type="pres">
      <dgm:prSet presAssocID="{D6B3E856-B680-4F41-AFA1-CBAA843FA734}" presName="compNode" presStyleCnt="0"/>
      <dgm:spPr/>
    </dgm:pt>
    <dgm:pt modelId="{33061F7D-99A5-4DEC-8B28-024518933E43}" type="pres">
      <dgm:prSet presAssocID="{D6B3E856-B680-4F41-AFA1-CBAA843FA734}" presName="bgRect" presStyleLbl="bgShp" presStyleIdx="4" presStyleCnt="5"/>
      <dgm:spPr/>
    </dgm:pt>
    <dgm:pt modelId="{E76313CD-3145-448A-8D52-2B5A1ECA2BBB}" type="pres">
      <dgm:prSet presAssocID="{D6B3E856-B680-4F41-AFA1-CBAA843FA734}"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oard Room"/>
        </a:ext>
      </dgm:extLst>
    </dgm:pt>
    <dgm:pt modelId="{DC9EF518-58CF-43AA-9300-4D7A93B1FFB6}" type="pres">
      <dgm:prSet presAssocID="{D6B3E856-B680-4F41-AFA1-CBAA843FA734}" presName="spaceRect" presStyleCnt="0"/>
      <dgm:spPr/>
    </dgm:pt>
    <dgm:pt modelId="{1F809C48-E364-48F2-AFE4-DD335A830BBA}" type="pres">
      <dgm:prSet presAssocID="{D6B3E856-B680-4F41-AFA1-CBAA843FA734}" presName="parTx" presStyleLbl="revTx" presStyleIdx="4" presStyleCnt="5">
        <dgm:presLayoutVars>
          <dgm:chMax val="0"/>
          <dgm:chPref val="0"/>
        </dgm:presLayoutVars>
      </dgm:prSet>
      <dgm:spPr/>
    </dgm:pt>
  </dgm:ptLst>
  <dgm:cxnLst>
    <dgm:cxn modelId="{3A9F650E-E6C6-41BA-8925-EB41DA38CC79}" srcId="{A751C2C6-E44A-435F-975D-D02749170FD6}" destId="{D6B3E856-B680-4F41-AFA1-CBAA843FA734}" srcOrd="4" destOrd="0" parTransId="{68E0BDE9-682C-4D3E-969F-D0BEA20041F8}" sibTransId="{59197AF6-A48D-4434-83B5-7A4D03363D43}"/>
    <dgm:cxn modelId="{9325C911-06CF-4EA8-BE51-7A5136515364}" type="presOf" srcId="{06BB487E-CBB0-41C5-B688-B607998B120A}" destId="{560031BC-73F1-468B-9D86-7A104F3BA6F9}" srcOrd="0" destOrd="0" presId="urn:microsoft.com/office/officeart/2018/2/layout/IconVerticalSolidList"/>
    <dgm:cxn modelId="{AFDF1027-C366-41AD-BD76-098FD1AC00E9}" srcId="{A751C2C6-E44A-435F-975D-D02749170FD6}" destId="{3F9D21A9-D806-441A-8801-3EBCBD0FCED2}" srcOrd="3" destOrd="0" parTransId="{CBE2FAEC-DA68-444E-98CF-97454E53425F}" sibTransId="{91B8175D-AD96-4C43-9E37-74B8366F14E0}"/>
    <dgm:cxn modelId="{AD8C7336-3B9D-4337-86B2-950BEC284FD1}" type="presOf" srcId="{D6B3E856-B680-4F41-AFA1-CBAA843FA734}" destId="{1F809C48-E364-48F2-AFE4-DD335A830BBA}" srcOrd="0" destOrd="0" presId="urn:microsoft.com/office/officeart/2018/2/layout/IconVerticalSolidList"/>
    <dgm:cxn modelId="{03E42037-24D4-447B-8921-D7B3CF1E3763}" type="presOf" srcId="{D6A8A77A-9CC5-4705-86A4-E3EAF2EF8321}" destId="{A68BDBB9-1EA7-4DFD-9869-47A1C75431A0}" srcOrd="0" destOrd="0" presId="urn:microsoft.com/office/officeart/2018/2/layout/IconVerticalSolidList"/>
    <dgm:cxn modelId="{C7071C69-4364-47C1-B90C-6F04FFCC1021}" srcId="{A751C2C6-E44A-435F-975D-D02749170FD6}" destId="{06BB487E-CBB0-41C5-B688-B607998B120A}" srcOrd="0" destOrd="0" parTransId="{C5EEDCD4-AA41-49D7-A6FB-4A4BCBAC7B56}" sibTransId="{E7781640-2FA7-4789-AD75-AE407C5D9C09}"/>
    <dgm:cxn modelId="{7C7ADE52-5D95-49A1-A5CB-8D8BA89BE3E8}" type="presOf" srcId="{FCC5E97E-CDD0-4563-8B1D-998FCC37534E}" destId="{ABA1E2FD-7D20-4357-8528-218362B780A3}" srcOrd="0" destOrd="0" presId="urn:microsoft.com/office/officeart/2018/2/layout/IconVerticalSolidList"/>
    <dgm:cxn modelId="{3945349E-9FA6-4EB7-9274-71216EEE3BAC}" type="presOf" srcId="{A751C2C6-E44A-435F-975D-D02749170FD6}" destId="{585AFB28-C204-4F1D-BD27-510D1F94C8C7}" srcOrd="0" destOrd="0" presId="urn:microsoft.com/office/officeart/2018/2/layout/IconVerticalSolidList"/>
    <dgm:cxn modelId="{36A397D6-B005-4D97-A004-108B82E6C499}" srcId="{A751C2C6-E44A-435F-975D-D02749170FD6}" destId="{D6A8A77A-9CC5-4705-86A4-E3EAF2EF8321}" srcOrd="1" destOrd="0" parTransId="{6A2C726A-9B06-4AC2-8CF3-7C72EE40BEA5}" sibTransId="{C7BD5FCE-01BE-43C6-ACC5-5D7EB7F4048A}"/>
    <dgm:cxn modelId="{8A4612E3-4FE2-4CB6-B668-DE8D67976E48}" type="presOf" srcId="{3F9D21A9-D806-441A-8801-3EBCBD0FCED2}" destId="{72D35ACD-0020-4CBF-8E61-EFFDD4D63AD7}" srcOrd="0" destOrd="0" presId="urn:microsoft.com/office/officeart/2018/2/layout/IconVerticalSolidList"/>
    <dgm:cxn modelId="{6712BAE6-1A0E-4774-BE2F-4D781BB2583E}" srcId="{A751C2C6-E44A-435F-975D-D02749170FD6}" destId="{FCC5E97E-CDD0-4563-8B1D-998FCC37534E}" srcOrd="2" destOrd="0" parTransId="{08298CB2-60C1-4EAA-B2AA-5AEC6CFFAC7E}" sibTransId="{C2BA9630-2380-4873-BC7B-51BAAB92A313}"/>
    <dgm:cxn modelId="{2F635AB4-D95C-4063-A59B-79C8E3EBA1B2}" type="presParOf" srcId="{585AFB28-C204-4F1D-BD27-510D1F94C8C7}" destId="{4B6323A1-DCE5-4396-A4F7-E5C79FC1E52A}" srcOrd="0" destOrd="0" presId="urn:microsoft.com/office/officeart/2018/2/layout/IconVerticalSolidList"/>
    <dgm:cxn modelId="{B54D3B50-E5AC-4D99-93D5-8B7618E40FFB}" type="presParOf" srcId="{4B6323A1-DCE5-4396-A4F7-E5C79FC1E52A}" destId="{B3D3669A-FB24-415C-8535-A63508731A09}" srcOrd="0" destOrd="0" presId="urn:microsoft.com/office/officeart/2018/2/layout/IconVerticalSolidList"/>
    <dgm:cxn modelId="{3A5CB8A8-3E04-4DE7-AF3B-E07B597A4BDA}" type="presParOf" srcId="{4B6323A1-DCE5-4396-A4F7-E5C79FC1E52A}" destId="{97932596-FF9B-4B6D-83C1-5B2E7BBC82F3}" srcOrd="1" destOrd="0" presId="urn:microsoft.com/office/officeart/2018/2/layout/IconVerticalSolidList"/>
    <dgm:cxn modelId="{F917B1E6-0613-4BF5-85DF-9DB1E497ECA7}" type="presParOf" srcId="{4B6323A1-DCE5-4396-A4F7-E5C79FC1E52A}" destId="{2C64AE56-66DF-4286-BFD6-AC9CCD16AC0E}" srcOrd="2" destOrd="0" presId="urn:microsoft.com/office/officeart/2018/2/layout/IconVerticalSolidList"/>
    <dgm:cxn modelId="{D3A62A7D-E2C2-4F91-A76F-EAFFB94FBF7F}" type="presParOf" srcId="{4B6323A1-DCE5-4396-A4F7-E5C79FC1E52A}" destId="{560031BC-73F1-468B-9D86-7A104F3BA6F9}" srcOrd="3" destOrd="0" presId="urn:microsoft.com/office/officeart/2018/2/layout/IconVerticalSolidList"/>
    <dgm:cxn modelId="{04D3E230-E29B-4C20-8176-EE7260DAC00D}" type="presParOf" srcId="{585AFB28-C204-4F1D-BD27-510D1F94C8C7}" destId="{6AEDD8CD-5FCC-4664-ACA9-3C927FDFF3C4}" srcOrd="1" destOrd="0" presId="urn:microsoft.com/office/officeart/2018/2/layout/IconVerticalSolidList"/>
    <dgm:cxn modelId="{565A38B1-001D-4FC9-B1DC-CC9DBC41A187}" type="presParOf" srcId="{585AFB28-C204-4F1D-BD27-510D1F94C8C7}" destId="{DAAFB947-FEE5-42BF-A6B2-9DBA4726845E}" srcOrd="2" destOrd="0" presId="urn:microsoft.com/office/officeart/2018/2/layout/IconVerticalSolidList"/>
    <dgm:cxn modelId="{43A8765A-86A6-437A-AFD0-7F432913C7D6}" type="presParOf" srcId="{DAAFB947-FEE5-42BF-A6B2-9DBA4726845E}" destId="{954C768E-D7F7-4A0C-ACAE-4CA44F9D9E51}" srcOrd="0" destOrd="0" presId="urn:microsoft.com/office/officeart/2018/2/layout/IconVerticalSolidList"/>
    <dgm:cxn modelId="{4D5B8D8F-7275-430B-A680-A1167BEEBD3B}" type="presParOf" srcId="{DAAFB947-FEE5-42BF-A6B2-9DBA4726845E}" destId="{DC3E3F0C-F9C6-4BAA-B15E-833256114EFD}" srcOrd="1" destOrd="0" presId="urn:microsoft.com/office/officeart/2018/2/layout/IconVerticalSolidList"/>
    <dgm:cxn modelId="{49152919-AF7C-478C-BC8E-0571217E65C0}" type="presParOf" srcId="{DAAFB947-FEE5-42BF-A6B2-9DBA4726845E}" destId="{20593058-10E0-4F7F-B2CA-92FBFF477564}" srcOrd="2" destOrd="0" presId="urn:microsoft.com/office/officeart/2018/2/layout/IconVerticalSolidList"/>
    <dgm:cxn modelId="{F73F8FBD-8560-4D52-82B3-872BC9D6E120}" type="presParOf" srcId="{DAAFB947-FEE5-42BF-A6B2-9DBA4726845E}" destId="{A68BDBB9-1EA7-4DFD-9869-47A1C75431A0}" srcOrd="3" destOrd="0" presId="urn:microsoft.com/office/officeart/2018/2/layout/IconVerticalSolidList"/>
    <dgm:cxn modelId="{F37DD6B9-0E55-4B11-BFE2-7D10A800BF30}" type="presParOf" srcId="{585AFB28-C204-4F1D-BD27-510D1F94C8C7}" destId="{F4B25616-EC31-4F13-8D7E-E1C02455856F}" srcOrd="3" destOrd="0" presId="urn:microsoft.com/office/officeart/2018/2/layout/IconVerticalSolidList"/>
    <dgm:cxn modelId="{143BA74B-24B5-436B-9378-FC3F404FE63C}" type="presParOf" srcId="{585AFB28-C204-4F1D-BD27-510D1F94C8C7}" destId="{754B108F-FD42-4E49-88D9-F4D248F374C1}" srcOrd="4" destOrd="0" presId="urn:microsoft.com/office/officeart/2018/2/layout/IconVerticalSolidList"/>
    <dgm:cxn modelId="{83942D61-4D43-4C6E-9FBC-C40485931E13}" type="presParOf" srcId="{754B108F-FD42-4E49-88D9-F4D248F374C1}" destId="{42977019-8D1D-402E-91BE-29B730576315}" srcOrd="0" destOrd="0" presId="urn:microsoft.com/office/officeart/2018/2/layout/IconVerticalSolidList"/>
    <dgm:cxn modelId="{C4CB6CE0-BF9A-4415-A71D-0C6D710ECE61}" type="presParOf" srcId="{754B108F-FD42-4E49-88D9-F4D248F374C1}" destId="{899CEA89-472E-4C53-85AB-2E02AC9E874D}" srcOrd="1" destOrd="0" presId="urn:microsoft.com/office/officeart/2018/2/layout/IconVerticalSolidList"/>
    <dgm:cxn modelId="{1D35C1B2-68F8-4197-94DD-784011F42371}" type="presParOf" srcId="{754B108F-FD42-4E49-88D9-F4D248F374C1}" destId="{BBE88FBB-100F-4E4D-A572-76CD32033D2C}" srcOrd="2" destOrd="0" presId="urn:microsoft.com/office/officeart/2018/2/layout/IconVerticalSolidList"/>
    <dgm:cxn modelId="{EB141C9E-6BFE-472C-A089-DCA067318C75}" type="presParOf" srcId="{754B108F-FD42-4E49-88D9-F4D248F374C1}" destId="{ABA1E2FD-7D20-4357-8528-218362B780A3}" srcOrd="3" destOrd="0" presId="urn:microsoft.com/office/officeart/2018/2/layout/IconVerticalSolidList"/>
    <dgm:cxn modelId="{2012D942-C859-4DC9-BF2A-12D8F86DE50F}" type="presParOf" srcId="{585AFB28-C204-4F1D-BD27-510D1F94C8C7}" destId="{222A8D02-E24D-4726-82B9-722C12C6B4D7}" srcOrd="5" destOrd="0" presId="urn:microsoft.com/office/officeart/2018/2/layout/IconVerticalSolidList"/>
    <dgm:cxn modelId="{C2714967-8865-42C5-94CD-D4AAC846BA9C}" type="presParOf" srcId="{585AFB28-C204-4F1D-BD27-510D1F94C8C7}" destId="{8286B7F0-2558-428A-9E0F-7DB22F680919}" srcOrd="6" destOrd="0" presId="urn:microsoft.com/office/officeart/2018/2/layout/IconVerticalSolidList"/>
    <dgm:cxn modelId="{60A95F40-E084-409A-97AD-73F1D709E7CC}" type="presParOf" srcId="{8286B7F0-2558-428A-9E0F-7DB22F680919}" destId="{52CB7F4F-7841-40FA-B51E-6525361B17A1}" srcOrd="0" destOrd="0" presId="urn:microsoft.com/office/officeart/2018/2/layout/IconVerticalSolidList"/>
    <dgm:cxn modelId="{70A6A87F-5378-488E-9DE5-716A19174740}" type="presParOf" srcId="{8286B7F0-2558-428A-9E0F-7DB22F680919}" destId="{63E43548-AD05-45F3-85CF-80335B4838C4}" srcOrd="1" destOrd="0" presId="urn:microsoft.com/office/officeart/2018/2/layout/IconVerticalSolidList"/>
    <dgm:cxn modelId="{922E6985-5052-4B40-BF7C-600A408D81A5}" type="presParOf" srcId="{8286B7F0-2558-428A-9E0F-7DB22F680919}" destId="{02FD33F7-7D8D-40F0-94C0-90BDFA80521A}" srcOrd="2" destOrd="0" presId="urn:microsoft.com/office/officeart/2018/2/layout/IconVerticalSolidList"/>
    <dgm:cxn modelId="{DC9188A5-E668-426B-9327-181848D33752}" type="presParOf" srcId="{8286B7F0-2558-428A-9E0F-7DB22F680919}" destId="{72D35ACD-0020-4CBF-8E61-EFFDD4D63AD7}" srcOrd="3" destOrd="0" presId="urn:microsoft.com/office/officeart/2018/2/layout/IconVerticalSolidList"/>
    <dgm:cxn modelId="{F7AAE2B7-9F07-4736-9CE5-0DD701A1CA6F}" type="presParOf" srcId="{585AFB28-C204-4F1D-BD27-510D1F94C8C7}" destId="{324531B9-4938-40E2-ADDC-F8AB5841A180}" srcOrd="7" destOrd="0" presId="urn:microsoft.com/office/officeart/2018/2/layout/IconVerticalSolidList"/>
    <dgm:cxn modelId="{A074C604-BA05-400C-8F85-2E8BC800ABC5}" type="presParOf" srcId="{585AFB28-C204-4F1D-BD27-510D1F94C8C7}" destId="{03912CA3-3DA5-43A8-B40C-FAFAD2B60B8E}" srcOrd="8" destOrd="0" presId="urn:microsoft.com/office/officeart/2018/2/layout/IconVerticalSolidList"/>
    <dgm:cxn modelId="{9FA54171-815C-4990-8284-160AC9A274DC}" type="presParOf" srcId="{03912CA3-3DA5-43A8-B40C-FAFAD2B60B8E}" destId="{33061F7D-99A5-4DEC-8B28-024518933E43}" srcOrd="0" destOrd="0" presId="urn:microsoft.com/office/officeart/2018/2/layout/IconVerticalSolidList"/>
    <dgm:cxn modelId="{6DF6BC21-30F6-4EB3-814C-82CC96082753}" type="presParOf" srcId="{03912CA3-3DA5-43A8-B40C-FAFAD2B60B8E}" destId="{E76313CD-3145-448A-8D52-2B5A1ECA2BBB}" srcOrd="1" destOrd="0" presId="urn:microsoft.com/office/officeart/2018/2/layout/IconVerticalSolidList"/>
    <dgm:cxn modelId="{EE2461C8-3435-4A45-A560-0721DF708C92}" type="presParOf" srcId="{03912CA3-3DA5-43A8-B40C-FAFAD2B60B8E}" destId="{DC9EF518-58CF-43AA-9300-4D7A93B1FFB6}" srcOrd="2" destOrd="0" presId="urn:microsoft.com/office/officeart/2018/2/layout/IconVerticalSolidList"/>
    <dgm:cxn modelId="{F8DF243C-8664-48A4-A2AF-1543B1BA6DF7}" type="presParOf" srcId="{03912CA3-3DA5-43A8-B40C-FAFAD2B60B8E}" destId="{1F809C48-E364-48F2-AFE4-DD335A830BB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E334A0B-016C-40A9-9542-F91DE2D48F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E26DFE3-D474-438E-BE81-852AD63AC780}">
      <dgm:prSet custT="1"/>
      <dgm:spPr/>
      <dgm:t>
        <a:bodyPr/>
        <a:lstStyle/>
        <a:p>
          <a:r>
            <a:rPr lang="en-US" sz="1600"/>
            <a:t>The Grab &amp; Go Binder is intended to house important documents that are easily accessible to all staff.</a:t>
          </a:r>
        </a:p>
      </dgm:t>
    </dgm:pt>
    <dgm:pt modelId="{E5F6754B-83D2-4E8C-919D-2E4544535C51}" type="parTrans" cxnId="{602721DF-1712-4224-8872-73232EEA1021}">
      <dgm:prSet/>
      <dgm:spPr/>
      <dgm:t>
        <a:bodyPr/>
        <a:lstStyle/>
        <a:p>
          <a:endParaRPr lang="en-US"/>
        </a:p>
      </dgm:t>
    </dgm:pt>
    <dgm:pt modelId="{551BEDFD-1213-4AA6-9F4E-0E2689A30AA9}" type="sibTrans" cxnId="{602721DF-1712-4224-8872-73232EEA1021}">
      <dgm:prSet/>
      <dgm:spPr/>
      <dgm:t>
        <a:bodyPr/>
        <a:lstStyle/>
        <a:p>
          <a:endParaRPr lang="en-US"/>
        </a:p>
      </dgm:t>
    </dgm:pt>
    <dgm:pt modelId="{656D3684-9B1C-4542-AF63-44EB1C11A70F}">
      <dgm:prSet/>
      <dgm:spPr/>
      <dgm:t>
        <a:bodyPr/>
        <a:lstStyle/>
        <a:p>
          <a:r>
            <a:rPr lang="en-US"/>
            <a:t>It’s a “portable” filing system intended to be used “on-the-go.”</a:t>
          </a:r>
        </a:p>
      </dgm:t>
    </dgm:pt>
    <dgm:pt modelId="{48E8EE03-3964-472E-BC4E-669D971AF19A}" type="parTrans" cxnId="{7FA07B61-E7E8-4598-AB28-0D1F8BEA3073}">
      <dgm:prSet/>
      <dgm:spPr/>
      <dgm:t>
        <a:bodyPr/>
        <a:lstStyle/>
        <a:p>
          <a:endParaRPr lang="en-US"/>
        </a:p>
      </dgm:t>
    </dgm:pt>
    <dgm:pt modelId="{8D133FD8-7842-49B5-8A8B-69C6BEBC2A09}" type="sibTrans" cxnId="{7FA07B61-E7E8-4598-AB28-0D1F8BEA3073}">
      <dgm:prSet/>
      <dgm:spPr/>
      <dgm:t>
        <a:bodyPr/>
        <a:lstStyle/>
        <a:p>
          <a:endParaRPr lang="en-US"/>
        </a:p>
      </dgm:t>
    </dgm:pt>
    <dgm:pt modelId="{9E5E304A-BB64-443C-A900-D429B3741FBC}">
      <dgm:prSet/>
      <dgm:spPr/>
      <dgm:t>
        <a:bodyPr/>
        <a:lstStyle/>
        <a:p>
          <a:r>
            <a:rPr lang="en-US"/>
            <a:t>This could be in the classroom, on the playground, on a field trip, etc.</a:t>
          </a:r>
        </a:p>
      </dgm:t>
    </dgm:pt>
    <dgm:pt modelId="{D92C9527-656D-4D1D-9324-4A36C7B438BF}" type="parTrans" cxnId="{FF510A9A-C29E-4006-9617-220F6663B77E}">
      <dgm:prSet/>
      <dgm:spPr/>
      <dgm:t>
        <a:bodyPr/>
        <a:lstStyle/>
        <a:p>
          <a:endParaRPr lang="en-US"/>
        </a:p>
      </dgm:t>
    </dgm:pt>
    <dgm:pt modelId="{59A1AB62-3CC6-4B73-9DAF-344257D7AE90}" type="sibTrans" cxnId="{FF510A9A-C29E-4006-9617-220F6663B77E}">
      <dgm:prSet/>
      <dgm:spPr/>
      <dgm:t>
        <a:bodyPr/>
        <a:lstStyle/>
        <a:p>
          <a:endParaRPr lang="en-US"/>
        </a:p>
      </dgm:t>
    </dgm:pt>
    <dgm:pt modelId="{3752C088-71E8-4805-AE02-73D8A076CC8E}">
      <dgm:prSet custT="1"/>
      <dgm:spPr/>
      <dgm:t>
        <a:bodyPr/>
        <a:lstStyle/>
        <a:p>
          <a:r>
            <a:rPr lang="en-US" sz="1600"/>
            <a:t>It’s important to ensure that your Grab &amp; Go Binder is up-to-date with all the current completed forms, plans, and procedures.</a:t>
          </a:r>
        </a:p>
      </dgm:t>
    </dgm:pt>
    <dgm:pt modelId="{8AFDBDEB-1A57-4DFD-B5B6-79922C9E7494}" type="parTrans" cxnId="{0108F28D-8939-4850-8E00-BDCF5EFB38F9}">
      <dgm:prSet/>
      <dgm:spPr/>
      <dgm:t>
        <a:bodyPr/>
        <a:lstStyle/>
        <a:p>
          <a:endParaRPr lang="en-US"/>
        </a:p>
      </dgm:t>
    </dgm:pt>
    <dgm:pt modelId="{54E60F0E-B98B-4CE5-86BC-DA29FD8CDB8D}" type="sibTrans" cxnId="{0108F28D-8939-4850-8E00-BDCF5EFB38F9}">
      <dgm:prSet/>
      <dgm:spPr/>
      <dgm:t>
        <a:bodyPr/>
        <a:lstStyle/>
        <a:p>
          <a:endParaRPr lang="en-US"/>
        </a:p>
      </dgm:t>
    </dgm:pt>
    <dgm:pt modelId="{59B390F0-E03D-4B38-BA59-285DDCEDCC98}">
      <dgm:prSet custT="1"/>
      <dgm:spPr/>
      <dgm:t>
        <a:bodyPr/>
        <a:lstStyle/>
        <a:p>
          <a:r>
            <a:rPr lang="en-US" sz="1600"/>
            <a:t>As a team, take time to review the Grab &amp; Go Binder’s required contents, and update it with the necessary completed forms, plans, and procedures.</a:t>
          </a:r>
        </a:p>
      </dgm:t>
    </dgm:pt>
    <dgm:pt modelId="{A696DE51-27D4-4132-9375-9705BF48775D}" type="parTrans" cxnId="{80D40506-9ABD-4342-AABF-6C9193C77CA2}">
      <dgm:prSet/>
      <dgm:spPr/>
      <dgm:t>
        <a:bodyPr/>
        <a:lstStyle/>
        <a:p>
          <a:endParaRPr lang="en-US"/>
        </a:p>
      </dgm:t>
    </dgm:pt>
    <dgm:pt modelId="{C26BE4C2-A95F-4062-964D-DF636A44EA5A}" type="sibTrans" cxnId="{80D40506-9ABD-4342-AABF-6C9193C77CA2}">
      <dgm:prSet/>
      <dgm:spPr/>
      <dgm:t>
        <a:bodyPr/>
        <a:lstStyle/>
        <a:p>
          <a:endParaRPr lang="en-US"/>
        </a:p>
      </dgm:t>
    </dgm:pt>
    <dgm:pt modelId="{95C3F010-CBBD-4C64-B115-D1DE51AFF8CB}">
      <dgm:prSet/>
      <dgm:spPr/>
      <dgm:t>
        <a:bodyPr/>
        <a:lstStyle/>
        <a:p>
          <a:r>
            <a:rPr lang="en-US"/>
            <a:t>Refer to Weebly or the SharePoint PD page for required forms and documents.</a:t>
          </a:r>
        </a:p>
      </dgm:t>
    </dgm:pt>
    <dgm:pt modelId="{8B13F6F2-36BB-4FFF-A551-D0D5897F3804}" type="parTrans" cxnId="{C43A83E3-DD19-41E4-ACA7-B6300B4D4EC5}">
      <dgm:prSet/>
      <dgm:spPr/>
      <dgm:t>
        <a:bodyPr/>
        <a:lstStyle/>
        <a:p>
          <a:endParaRPr lang="en-US"/>
        </a:p>
      </dgm:t>
    </dgm:pt>
    <dgm:pt modelId="{9D61351C-B9A0-4CB0-8EA2-EA9CBDD543D3}" type="sibTrans" cxnId="{C43A83E3-DD19-41E4-ACA7-B6300B4D4EC5}">
      <dgm:prSet/>
      <dgm:spPr/>
      <dgm:t>
        <a:bodyPr/>
        <a:lstStyle/>
        <a:p>
          <a:endParaRPr lang="en-US"/>
        </a:p>
      </dgm:t>
    </dgm:pt>
    <dgm:pt modelId="{377332A8-9262-498F-8E0A-281539B8FCEB}" type="pres">
      <dgm:prSet presAssocID="{DE334A0B-016C-40A9-9542-F91DE2D48FB3}" presName="Name0" presStyleCnt="0">
        <dgm:presLayoutVars>
          <dgm:dir/>
          <dgm:animLvl val="lvl"/>
          <dgm:resizeHandles val="exact"/>
        </dgm:presLayoutVars>
      </dgm:prSet>
      <dgm:spPr/>
    </dgm:pt>
    <dgm:pt modelId="{8B3BF4DA-C3F0-4013-A22F-EBD320B39B28}" type="pres">
      <dgm:prSet presAssocID="{95C3F010-CBBD-4C64-B115-D1DE51AFF8CB}" presName="boxAndChildren" presStyleCnt="0"/>
      <dgm:spPr/>
    </dgm:pt>
    <dgm:pt modelId="{D38A90AE-7879-4F61-BB19-7936AA79FF1B}" type="pres">
      <dgm:prSet presAssocID="{95C3F010-CBBD-4C64-B115-D1DE51AFF8CB}" presName="parentTextBox" presStyleLbl="node1" presStyleIdx="0" presStyleCnt="4"/>
      <dgm:spPr/>
    </dgm:pt>
    <dgm:pt modelId="{537744C9-420E-44C0-8460-02A92D415492}" type="pres">
      <dgm:prSet presAssocID="{C26BE4C2-A95F-4062-964D-DF636A44EA5A}" presName="sp" presStyleCnt="0"/>
      <dgm:spPr/>
    </dgm:pt>
    <dgm:pt modelId="{948B0AE9-6FD4-48F0-9EF4-EA2500F80EC0}" type="pres">
      <dgm:prSet presAssocID="{59B390F0-E03D-4B38-BA59-285DDCEDCC98}" presName="arrowAndChildren" presStyleCnt="0"/>
      <dgm:spPr/>
    </dgm:pt>
    <dgm:pt modelId="{9204F4F8-56EE-431F-B7EF-FD58CFFFBF78}" type="pres">
      <dgm:prSet presAssocID="{59B390F0-E03D-4B38-BA59-285DDCEDCC98}" presName="parentTextArrow" presStyleLbl="node1" presStyleIdx="1" presStyleCnt="4"/>
      <dgm:spPr/>
    </dgm:pt>
    <dgm:pt modelId="{1C6BCA1E-E3DD-4B87-A197-4D1DD89C290F}" type="pres">
      <dgm:prSet presAssocID="{54E60F0E-B98B-4CE5-86BC-DA29FD8CDB8D}" presName="sp" presStyleCnt="0"/>
      <dgm:spPr/>
    </dgm:pt>
    <dgm:pt modelId="{1B13585A-41F7-44ED-A878-70EC962505CD}" type="pres">
      <dgm:prSet presAssocID="{3752C088-71E8-4805-AE02-73D8A076CC8E}" presName="arrowAndChildren" presStyleCnt="0"/>
      <dgm:spPr/>
    </dgm:pt>
    <dgm:pt modelId="{0DBFCFCC-5544-4B4C-A6DF-B3205DE37868}" type="pres">
      <dgm:prSet presAssocID="{3752C088-71E8-4805-AE02-73D8A076CC8E}" presName="parentTextArrow" presStyleLbl="node1" presStyleIdx="2" presStyleCnt="4"/>
      <dgm:spPr/>
    </dgm:pt>
    <dgm:pt modelId="{C1992F58-4281-4FC2-AB93-933E0FD44ADC}" type="pres">
      <dgm:prSet presAssocID="{551BEDFD-1213-4AA6-9F4E-0E2689A30AA9}" presName="sp" presStyleCnt="0"/>
      <dgm:spPr/>
    </dgm:pt>
    <dgm:pt modelId="{8812F1D9-5CD6-49F0-B684-711CDF0BC7A2}" type="pres">
      <dgm:prSet presAssocID="{6E26DFE3-D474-438E-BE81-852AD63AC780}" presName="arrowAndChildren" presStyleCnt="0"/>
      <dgm:spPr/>
    </dgm:pt>
    <dgm:pt modelId="{6C0B0468-017E-449D-A9FA-9F14894FF10F}" type="pres">
      <dgm:prSet presAssocID="{6E26DFE3-D474-438E-BE81-852AD63AC780}" presName="parentTextArrow" presStyleLbl="node1" presStyleIdx="2" presStyleCnt="4"/>
      <dgm:spPr/>
    </dgm:pt>
    <dgm:pt modelId="{133C1D33-E6FD-442D-8233-C3D88469C332}" type="pres">
      <dgm:prSet presAssocID="{6E26DFE3-D474-438E-BE81-852AD63AC780}" presName="arrow" presStyleLbl="node1" presStyleIdx="3" presStyleCnt="4"/>
      <dgm:spPr/>
    </dgm:pt>
    <dgm:pt modelId="{4990A6C6-2F86-4497-A1F2-AC62FC9B8A46}" type="pres">
      <dgm:prSet presAssocID="{6E26DFE3-D474-438E-BE81-852AD63AC780}" presName="descendantArrow" presStyleCnt="0"/>
      <dgm:spPr/>
    </dgm:pt>
    <dgm:pt modelId="{4A420EC6-8838-482E-B9B7-2F5D992E4460}" type="pres">
      <dgm:prSet presAssocID="{656D3684-9B1C-4542-AF63-44EB1C11A70F}" presName="childTextArrow" presStyleLbl="fgAccFollowNode1" presStyleIdx="0" presStyleCnt="2">
        <dgm:presLayoutVars>
          <dgm:bulletEnabled val="1"/>
        </dgm:presLayoutVars>
      </dgm:prSet>
      <dgm:spPr/>
    </dgm:pt>
    <dgm:pt modelId="{EB0B5CAC-367C-4553-88AB-735191F3C40E}" type="pres">
      <dgm:prSet presAssocID="{9E5E304A-BB64-443C-A900-D429B3741FBC}" presName="childTextArrow" presStyleLbl="fgAccFollowNode1" presStyleIdx="1" presStyleCnt="2">
        <dgm:presLayoutVars>
          <dgm:bulletEnabled val="1"/>
        </dgm:presLayoutVars>
      </dgm:prSet>
      <dgm:spPr/>
    </dgm:pt>
  </dgm:ptLst>
  <dgm:cxnLst>
    <dgm:cxn modelId="{80D40506-9ABD-4342-AABF-6C9193C77CA2}" srcId="{DE334A0B-016C-40A9-9542-F91DE2D48FB3}" destId="{59B390F0-E03D-4B38-BA59-285DDCEDCC98}" srcOrd="2" destOrd="0" parTransId="{A696DE51-27D4-4132-9375-9705BF48775D}" sibTransId="{C26BE4C2-A95F-4062-964D-DF636A44EA5A}"/>
    <dgm:cxn modelId="{7FA07B61-E7E8-4598-AB28-0D1F8BEA3073}" srcId="{6E26DFE3-D474-438E-BE81-852AD63AC780}" destId="{656D3684-9B1C-4542-AF63-44EB1C11A70F}" srcOrd="0" destOrd="0" parTransId="{48E8EE03-3964-472E-BC4E-669D971AF19A}" sibTransId="{8D133FD8-7842-49B5-8A8B-69C6BEBC2A09}"/>
    <dgm:cxn modelId="{0108F28D-8939-4850-8E00-BDCF5EFB38F9}" srcId="{DE334A0B-016C-40A9-9542-F91DE2D48FB3}" destId="{3752C088-71E8-4805-AE02-73D8A076CC8E}" srcOrd="1" destOrd="0" parTransId="{8AFDBDEB-1A57-4DFD-B5B6-79922C9E7494}" sibTransId="{54E60F0E-B98B-4CE5-86BC-DA29FD8CDB8D}"/>
    <dgm:cxn modelId="{FF510A9A-C29E-4006-9617-220F6663B77E}" srcId="{6E26DFE3-D474-438E-BE81-852AD63AC780}" destId="{9E5E304A-BB64-443C-A900-D429B3741FBC}" srcOrd="1" destOrd="0" parTransId="{D92C9527-656D-4D1D-9324-4A36C7B438BF}" sibTransId="{59A1AB62-3CC6-4B73-9DAF-344257D7AE90}"/>
    <dgm:cxn modelId="{3D81A99C-4616-4DE7-8DC2-67D6D0296CB9}" type="presOf" srcId="{6E26DFE3-D474-438E-BE81-852AD63AC780}" destId="{6C0B0468-017E-449D-A9FA-9F14894FF10F}" srcOrd="0" destOrd="0" presId="urn:microsoft.com/office/officeart/2005/8/layout/process4"/>
    <dgm:cxn modelId="{DE1A4F9D-4136-443B-8C11-D22A29E43F72}" type="presOf" srcId="{3752C088-71E8-4805-AE02-73D8A076CC8E}" destId="{0DBFCFCC-5544-4B4C-A6DF-B3205DE37868}" srcOrd="0" destOrd="0" presId="urn:microsoft.com/office/officeart/2005/8/layout/process4"/>
    <dgm:cxn modelId="{2A48F2A9-086C-4FDE-A5D5-5863C131E508}" type="presOf" srcId="{59B390F0-E03D-4B38-BA59-285DDCEDCC98}" destId="{9204F4F8-56EE-431F-B7EF-FD58CFFFBF78}" srcOrd="0" destOrd="0" presId="urn:microsoft.com/office/officeart/2005/8/layout/process4"/>
    <dgm:cxn modelId="{584A22B7-35B6-4EC0-9554-8F1503EF0DD7}" type="presOf" srcId="{9E5E304A-BB64-443C-A900-D429B3741FBC}" destId="{EB0B5CAC-367C-4553-88AB-735191F3C40E}" srcOrd="0" destOrd="0" presId="urn:microsoft.com/office/officeart/2005/8/layout/process4"/>
    <dgm:cxn modelId="{4F924ACF-319F-41EF-B5C0-B3EC49E05617}" type="presOf" srcId="{DE334A0B-016C-40A9-9542-F91DE2D48FB3}" destId="{377332A8-9262-498F-8E0A-281539B8FCEB}" srcOrd="0" destOrd="0" presId="urn:microsoft.com/office/officeart/2005/8/layout/process4"/>
    <dgm:cxn modelId="{F6120CDD-DD32-484B-8183-319F4C729895}" type="presOf" srcId="{95C3F010-CBBD-4C64-B115-D1DE51AFF8CB}" destId="{D38A90AE-7879-4F61-BB19-7936AA79FF1B}" srcOrd="0" destOrd="0" presId="urn:microsoft.com/office/officeart/2005/8/layout/process4"/>
    <dgm:cxn modelId="{602721DF-1712-4224-8872-73232EEA1021}" srcId="{DE334A0B-016C-40A9-9542-F91DE2D48FB3}" destId="{6E26DFE3-D474-438E-BE81-852AD63AC780}" srcOrd="0" destOrd="0" parTransId="{E5F6754B-83D2-4E8C-919D-2E4544535C51}" sibTransId="{551BEDFD-1213-4AA6-9F4E-0E2689A30AA9}"/>
    <dgm:cxn modelId="{C43A83E3-DD19-41E4-ACA7-B6300B4D4EC5}" srcId="{DE334A0B-016C-40A9-9542-F91DE2D48FB3}" destId="{95C3F010-CBBD-4C64-B115-D1DE51AFF8CB}" srcOrd="3" destOrd="0" parTransId="{8B13F6F2-36BB-4FFF-A551-D0D5897F3804}" sibTransId="{9D61351C-B9A0-4CB0-8EA2-EA9CBDD543D3}"/>
    <dgm:cxn modelId="{68F3BCEE-CB61-4EA9-A725-22685C4293AF}" type="presOf" srcId="{6E26DFE3-D474-438E-BE81-852AD63AC780}" destId="{133C1D33-E6FD-442D-8233-C3D88469C332}" srcOrd="1" destOrd="0" presId="urn:microsoft.com/office/officeart/2005/8/layout/process4"/>
    <dgm:cxn modelId="{60DF7FF8-19EF-45E2-9271-B0F71C608E08}" type="presOf" srcId="{656D3684-9B1C-4542-AF63-44EB1C11A70F}" destId="{4A420EC6-8838-482E-B9B7-2F5D992E4460}" srcOrd="0" destOrd="0" presId="urn:microsoft.com/office/officeart/2005/8/layout/process4"/>
    <dgm:cxn modelId="{6A273475-C470-46B4-A300-E0A2A080E56D}" type="presParOf" srcId="{377332A8-9262-498F-8E0A-281539B8FCEB}" destId="{8B3BF4DA-C3F0-4013-A22F-EBD320B39B28}" srcOrd="0" destOrd="0" presId="urn:microsoft.com/office/officeart/2005/8/layout/process4"/>
    <dgm:cxn modelId="{564615DD-32DC-446E-9E0C-76B6AF5AFA87}" type="presParOf" srcId="{8B3BF4DA-C3F0-4013-A22F-EBD320B39B28}" destId="{D38A90AE-7879-4F61-BB19-7936AA79FF1B}" srcOrd="0" destOrd="0" presId="urn:microsoft.com/office/officeart/2005/8/layout/process4"/>
    <dgm:cxn modelId="{ED008685-A09A-466E-A603-15C39289C7A2}" type="presParOf" srcId="{377332A8-9262-498F-8E0A-281539B8FCEB}" destId="{537744C9-420E-44C0-8460-02A92D415492}" srcOrd="1" destOrd="0" presId="urn:microsoft.com/office/officeart/2005/8/layout/process4"/>
    <dgm:cxn modelId="{99DF8711-7B7D-4A22-9137-CD70FE9C0125}" type="presParOf" srcId="{377332A8-9262-498F-8E0A-281539B8FCEB}" destId="{948B0AE9-6FD4-48F0-9EF4-EA2500F80EC0}" srcOrd="2" destOrd="0" presId="urn:microsoft.com/office/officeart/2005/8/layout/process4"/>
    <dgm:cxn modelId="{26A355B7-B972-4540-A1FF-6581FD022E63}" type="presParOf" srcId="{948B0AE9-6FD4-48F0-9EF4-EA2500F80EC0}" destId="{9204F4F8-56EE-431F-B7EF-FD58CFFFBF78}" srcOrd="0" destOrd="0" presId="urn:microsoft.com/office/officeart/2005/8/layout/process4"/>
    <dgm:cxn modelId="{E0306EDB-507C-4E5A-A74B-2B2EB02A42E3}" type="presParOf" srcId="{377332A8-9262-498F-8E0A-281539B8FCEB}" destId="{1C6BCA1E-E3DD-4B87-A197-4D1DD89C290F}" srcOrd="3" destOrd="0" presId="urn:microsoft.com/office/officeart/2005/8/layout/process4"/>
    <dgm:cxn modelId="{B549572E-A97C-4E37-AE0E-B267C1B59E69}" type="presParOf" srcId="{377332A8-9262-498F-8E0A-281539B8FCEB}" destId="{1B13585A-41F7-44ED-A878-70EC962505CD}" srcOrd="4" destOrd="0" presId="urn:microsoft.com/office/officeart/2005/8/layout/process4"/>
    <dgm:cxn modelId="{9611C994-02D9-43B2-B92C-9325C0898D93}" type="presParOf" srcId="{1B13585A-41F7-44ED-A878-70EC962505CD}" destId="{0DBFCFCC-5544-4B4C-A6DF-B3205DE37868}" srcOrd="0" destOrd="0" presId="urn:microsoft.com/office/officeart/2005/8/layout/process4"/>
    <dgm:cxn modelId="{41960734-C093-4EE6-B810-E146945931A6}" type="presParOf" srcId="{377332A8-9262-498F-8E0A-281539B8FCEB}" destId="{C1992F58-4281-4FC2-AB93-933E0FD44ADC}" srcOrd="5" destOrd="0" presId="urn:microsoft.com/office/officeart/2005/8/layout/process4"/>
    <dgm:cxn modelId="{EF749FAD-09AF-4C9E-B6DA-6440E84323A9}" type="presParOf" srcId="{377332A8-9262-498F-8E0A-281539B8FCEB}" destId="{8812F1D9-5CD6-49F0-B684-711CDF0BC7A2}" srcOrd="6" destOrd="0" presId="urn:microsoft.com/office/officeart/2005/8/layout/process4"/>
    <dgm:cxn modelId="{3F24BAF5-520B-40EB-A8FE-8F37F5CB5B67}" type="presParOf" srcId="{8812F1D9-5CD6-49F0-B684-711CDF0BC7A2}" destId="{6C0B0468-017E-449D-A9FA-9F14894FF10F}" srcOrd="0" destOrd="0" presId="urn:microsoft.com/office/officeart/2005/8/layout/process4"/>
    <dgm:cxn modelId="{5ACD017B-67A0-4BBB-A61A-5864816AE8E3}" type="presParOf" srcId="{8812F1D9-5CD6-49F0-B684-711CDF0BC7A2}" destId="{133C1D33-E6FD-442D-8233-C3D88469C332}" srcOrd="1" destOrd="0" presId="urn:microsoft.com/office/officeart/2005/8/layout/process4"/>
    <dgm:cxn modelId="{2EF7023D-BFD0-4761-A93D-B7A85EF7453D}" type="presParOf" srcId="{8812F1D9-5CD6-49F0-B684-711CDF0BC7A2}" destId="{4990A6C6-2F86-4497-A1F2-AC62FC9B8A46}" srcOrd="2" destOrd="0" presId="urn:microsoft.com/office/officeart/2005/8/layout/process4"/>
    <dgm:cxn modelId="{470C4DC4-8513-43FF-8334-DD4B1105E384}" type="presParOf" srcId="{4990A6C6-2F86-4497-A1F2-AC62FC9B8A46}" destId="{4A420EC6-8838-482E-B9B7-2F5D992E4460}" srcOrd="0" destOrd="0" presId="urn:microsoft.com/office/officeart/2005/8/layout/process4"/>
    <dgm:cxn modelId="{347B7534-2F02-49CE-ABF7-31639745AE7D}" type="presParOf" srcId="{4990A6C6-2F86-4497-A1F2-AC62FC9B8A46}" destId="{EB0B5CAC-367C-4553-88AB-735191F3C40E}"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04ABC-A0D3-466E-8628-5409C176536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B93334D-DFD6-4D1A-B5D9-B7B787F940FF}">
      <dgm:prSet custT="1"/>
      <dgm:spPr/>
      <dgm:t>
        <a:bodyPr/>
        <a:lstStyle/>
        <a:p>
          <a:r>
            <a:rPr lang="en-US" sz="2000"/>
            <a:t>Young children’s rapid development and skill building is supported through exploration and experimentation.</a:t>
          </a:r>
        </a:p>
      </dgm:t>
    </dgm:pt>
    <dgm:pt modelId="{7EED1FC7-F593-4F08-8039-9B7A23F7248C}" type="parTrans" cxnId="{F2477EE2-747B-4986-8FF7-F3459B4B41A3}">
      <dgm:prSet/>
      <dgm:spPr/>
      <dgm:t>
        <a:bodyPr/>
        <a:lstStyle/>
        <a:p>
          <a:endParaRPr lang="en-US"/>
        </a:p>
      </dgm:t>
    </dgm:pt>
    <dgm:pt modelId="{1756360E-3C8E-4809-A1A8-6054BB971B73}" type="sibTrans" cxnId="{F2477EE2-747B-4986-8FF7-F3459B4B41A3}">
      <dgm:prSet/>
      <dgm:spPr/>
      <dgm:t>
        <a:bodyPr/>
        <a:lstStyle/>
        <a:p>
          <a:endParaRPr lang="en-US"/>
        </a:p>
      </dgm:t>
    </dgm:pt>
    <dgm:pt modelId="{197120E1-40CD-4D48-AF6C-C37223B66A51}">
      <dgm:prSet custT="1"/>
      <dgm:spPr/>
      <dgm:t>
        <a:bodyPr/>
        <a:lstStyle/>
        <a:p>
          <a:r>
            <a:rPr lang="en-US" sz="2000"/>
            <a:t>Programs promote children’s healthy development by providing safe environments for children to be active and competent learners.</a:t>
          </a:r>
        </a:p>
      </dgm:t>
    </dgm:pt>
    <dgm:pt modelId="{F436FD11-42DF-45FF-BD50-C50E8412DCE4}" type="parTrans" cxnId="{362D90CA-EBA6-4A96-9760-612DBBE87FF3}">
      <dgm:prSet/>
      <dgm:spPr/>
      <dgm:t>
        <a:bodyPr/>
        <a:lstStyle/>
        <a:p>
          <a:endParaRPr lang="en-US"/>
        </a:p>
      </dgm:t>
    </dgm:pt>
    <dgm:pt modelId="{E51A2411-3C54-4D8E-8077-3A58F749F808}" type="sibTrans" cxnId="{362D90CA-EBA6-4A96-9760-612DBBE87FF3}">
      <dgm:prSet/>
      <dgm:spPr/>
      <dgm:t>
        <a:bodyPr/>
        <a:lstStyle/>
        <a:p>
          <a:endParaRPr lang="en-US"/>
        </a:p>
      </dgm:t>
    </dgm:pt>
    <dgm:pt modelId="{A91490DE-A2E9-4DBA-9620-61C3FA5525BB}">
      <dgm:prSet custT="1"/>
      <dgm:spPr/>
      <dgm:t>
        <a:bodyPr/>
        <a:lstStyle/>
        <a:p>
          <a:r>
            <a:rPr lang="en-US" sz="1400"/>
            <a:t>Young children are at higher risk for many types of injuries:</a:t>
          </a:r>
        </a:p>
      </dgm:t>
    </dgm:pt>
    <dgm:pt modelId="{AA4E989F-A7C5-43A4-993E-806C465B1BFE}" type="parTrans" cxnId="{3906F091-468B-43ED-86FE-42141518F70C}">
      <dgm:prSet/>
      <dgm:spPr/>
      <dgm:t>
        <a:bodyPr/>
        <a:lstStyle/>
        <a:p>
          <a:endParaRPr lang="en-US"/>
        </a:p>
      </dgm:t>
    </dgm:pt>
    <dgm:pt modelId="{04A23A93-4AF3-49C9-BC2F-3E8788B30DCF}" type="sibTrans" cxnId="{3906F091-468B-43ED-86FE-42141518F70C}">
      <dgm:prSet/>
      <dgm:spPr/>
      <dgm:t>
        <a:bodyPr/>
        <a:lstStyle/>
        <a:p>
          <a:endParaRPr lang="en-US"/>
        </a:p>
      </dgm:t>
    </dgm:pt>
    <dgm:pt modelId="{76F5176F-410E-487B-96EE-19E3F67C581A}">
      <dgm:prSet custT="1"/>
      <dgm:spPr/>
      <dgm:t>
        <a:bodyPr/>
        <a:lstStyle/>
        <a:p>
          <a:r>
            <a:rPr lang="en-US" sz="1300"/>
            <a:t>Falls, being hit by objects, stings, and chocking are common.</a:t>
          </a:r>
        </a:p>
      </dgm:t>
    </dgm:pt>
    <dgm:pt modelId="{644689C5-478F-44BB-8B96-5A1018442786}" type="parTrans" cxnId="{A2929775-95EC-43B5-942A-49AC67E76BF7}">
      <dgm:prSet/>
      <dgm:spPr/>
      <dgm:t>
        <a:bodyPr/>
        <a:lstStyle/>
        <a:p>
          <a:endParaRPr lang="en-US"/>
        </a:p>
      </dgm:t>
    </dgm:pt>
    <dgm:pt modelId="{FCE2F95B-4904-42B7-A77A-7C8CA1CED285}" type="sibTrans" cxnId="{A2929775-95EC-43B5-942A-49AC67E76BF7}">
      <dgm:prSet/>
      <dgm:spPr/>
      <dgm:t>
        <a:bodyPr/>
        <a:lstStyle/>
        <a:p>
          <a:endParaRPr lang="en-US"/>
        </a:p>
      </dgm:t>
    </dgm:pt>
    <dgm:pt modelId="{C254A26E-C20D-441D-84FE-C9A19AA897D5}">
      <dgm:prSet custT="1"/>
      <dgm:spPr/>
      <dgm:t>
        <a:bodyPr/>
        <a:lstStyle/>
        <a:p>
          <a:r>
            <a:rPr lang="en-US" sz="1300"/>
            <a:t>Unintentional injuries are the primary cause of death in young children; drowning tops the list.</a:t>
          </a:r>
        </a:p>
      </dgm:t>
    </dgm:pt>
    <dgm:pt modelId="{2C866DF4-84A6-4542-9857-9A4770786E7C}" type="parTrans" cxnId="{46CCCB44-7E26-4D46-8B0F-47D2168D37A4}">
      <dgm:prSet/>
      <dgm:spPr/>
      <dgm:t>
        <a:bodyPr/>
        <a:lstStyle/>
        <a:p>
          <a:endParaRPr lang="en-US"/>
        </a:p>
      </dgm:t>
    </dgm:pt>
    <dgm:pt modelId="{ABD593A3-E839-45EE-8BEF-17EBCD467EE0}" type="sibTrans" cxnId="{46CCCB44-7E26-4D46-8B0F-47D2168D37A4}">
      <dgm:prSet/>
      <dgm:spPr/>
      <dgm:t>
        <a:bodyPr/>
        <a:lstStyle/>
        <a:p>
          <a:endParaRPr lang="en-US"/>
        </a:p>
      </dgm:t>
    </dgm:pt>
    <dgm:pt modelId="{F32FA392-F779-4198-B6DC-2F1403C9A48A}">
      <dgm:prSet custT="1"/>
      <dgm:spPr/>
      <dgm:t>
        <a:bodyPr/>
        <a:lstStyle/>
        <a:p>
          <a:r>
            <a:rPr lang="en-US" sz="1300"/>
            <a:t>Traumatic brain injuries are more likely to occur in children ages 0-4 years than any other age group!</a:t>
          </a:r>
        </a:p>
      </dgm:t>
    </dgm:pt>
    <dgm:pt modelId="{95FA968E-14C5-41CB-AE68-39CCF0EC551A}" type="parTrans" cxnId="{F7810E34-3D0A-496C-8321-079F71C4462B}">
      <dgm:prSet/>
      <dgm:spPr/>
      <dgm:t>
        <a:bodyPr/>
        <a:lstStyle/>
        <a:p>
          <a:endParaRPr lang="en-US"/>
        </a:p>
      </dgm:t>
    </dgm:pt>
    <dgm:pt modelId="{2426E098-C3F2-4E1F-AA2C-A1744FFC8507}" type="sibTrans" cxnId="{F7810E34-3D0A-496C-8321-079F71C4462B}">
      <dgm:prSet/>
      <dgm:spPr/>
      <dgm:t>
        <a:bodyPr/>
        <a:lstStyle/>
        <a:p>
          <a:endParaRPr lang="en-US"/>
        </a:p>
      </dgm:t>
    </dgm:pt>
    <dgm:pt modelId="{57610F26-0299-4B4B-8736-E3BD535A851C}">
      <dgm:prSet custT="1"/>
      <dgm:spPr/>
      <dgm:t>
        <a:bodyPr/>
        <a:lstStyle/>
        <a:p>
          <a:r>
            <a:rPr lang="en-US" sz="2000"/>
            <a:t>Prevention is key and it works to keep children safe!  On the next slide, take some time as a team to review “The 10 Actions for a Culture of Safety.”</a:t>
          </a:r>
        </a:p>
      </dgm:t>
    </dgm:pt>
    <dgm:pt modelId="{DAA0A2F4-A98C-4083-82D3-31AC861E49AF}" type="parTrans" cxnId="{AF48B735-1978-4230-97BB-0B3BD3EDEAEF}">
      <dgm:prSet/>
      <dgm:spPr/>
      <dgm:t>
        <a:bodyPr/>
        <a:lstStyle/>
        <a:p>
          <a:endParaRPr lang="en-US"/>
        </a:p>
      </dgm:t>
    </dgm:pt>
    <dgm:pt modelId="{3FF151D4-A587-4975-BD8B-37ECE6721700}" type="sibTrans" cxnId="{AF48B735-1978-4230-97BB-0B3BD3EDEAEF}">
      <dgm:prSet/>
      <dgm:spPr/>
      <dgm:t>
        <a:bodyPr/>
        <a:lstStyle/>
        <a:p>
          <a:endParaRPr lang="en-US"/>
        </a:p>
      </dgm:t>
    </dgm:pt>
    <dgm:pt modelId="{5A65A359-B5C0-47DB-A4B6-304BFDA81A02}" type="pres">
      <dgm:prSet presAssocID="{D9304ABC-A0D3-466E-8628-5409C1765365}" presName="diagram" presStyleCnt="0">
        <dgm:presLayoutVars>
          <dgm:dir/>
          <dgm:resizeHandles val="exact"/>
        </dgm:presLayoutVars>
      </dgm:prSet>
      <dgm:spPr/>
    </dgm:pt>
    <dgm:pt modelId="{3BD63139-6A2A-4673-A19F-E1496AA9FBB6}" type="pres">
      <dgm:prSet presAssocID="{3B93334D-DFD6-4D1A-B5D9-B7B787F940FF}" presName="node" presStyleLbl="node1" presStyleIdx="0" presStyleCnt="4">
        <dgm:presLayoutVars>
          <dgm:bulletEnabled val="1"/>
        </dgm:presLayoutVars>
      </dgm:prSet>
      <dgm:spPr/>
    </dgm:pt>
    <dgm:pt modelId="{3840E2BD-A7AC-444D-BB0C-2A7515F64E26}" type="pres">
      <dgm:prSet presAssocID="{1756360E-3C8E-4809-A1A8-6054BB971B73}" presName="sibTrans" presStyleCnt="0"/>
      <dgm:spPr/>
    </dgm:pt>
    <dgm:pt modelId="{77BDD6A0-97C5-41D8-B32C-817485F716D2}" type="pres">
      <dgm:prSet presAssocID="{197120E1-40CD-4D48-AF6C-C37223B66A51}" presName="node" presStyleLbl="node1" presStyleIdx="1" presStyleCnt="4">
        <dgm:presLayoutVars>
          <dgm:bulletEnabled val="1"/>
        </dgm:presLayoutVars>
      </dgm:prSet>
      <dgm:spPr/>
    </dgm:pt>
    <dgm:pt modelId="{F8FBCC78-94BE-41D0-8388-CCA00D8D67C8}" type="pres">
      <dgm:prSet presAssocID="{E51A2411-3C54-4D8E-8077-3A58F749F808}" presName="sibTrans" presStyleCnt="0"/>
      <dgm:spPr/>
    </dgm:pt>
    <dgm:pt modelId="{59424BCB-BAB0-41CE-9A2B-B901241B0F54}" type="pres">
      <dgm:prSet presAssocID="{A91490DE-A2E9-4DBA-9620-61C3FA5525BB}" presName="node" presStyleLbl="node1" presStyleIdx="2" presStyleCnt="4">
        <dgm:presLayoutVars>
          <dgm:bulletEnabled val="1"/>
        </dgm:presLayoutVars>
      </dgm:prSet>
      <dgm:spPr/>
    </dgm:pt>
    <dgm:pt modelId="{C66F1113-25C6-4EEF-808C-84AF67B5A406}" type="pres">
      <dgm:prSet presAssocID="{04A23A93-4AF3-49C9-BC2F-3E8788B30DCF}" presName="sibTrans" presStyleCnt="0"/>
      <dgm:spPr/>
    </dgm:pt>
    <dgm:pt modelId="{D5CD95E4-B83B-46AC-981B-E345D875B292}" type="pres">
      <dgm:prSet presAssocID="{57610F26-0299-4B4B-8736-E3BD535A851C}" presName="node" presStyleLbl="node1" presStyleIdx="3" presStyleCnt="4">
        <dgm:presLayoutVars>
          <dgm:bulletEnabled val="1"/>
        </dgm:presLayoutVars>
      </dgm:prSet>
      <dgm:spPr/>
    </dgm:pt>
  </dgm:ptLst>
  <dgm:cxnLst>
    <dgm:cxn modelId="{4FDBDD1C-307A-4E61-B27A-18B61ABA2334}" type="presOf" srcId="{57610F26-0299-4B4B-8736-E3BD535A851C}" destId="{D5CD95E4-B83B-46AC-981B-E345D875B292}" srcOrd="0" destOrd="0" presId="urn:microsoft.com/office/officeart/2005/8/layout/default"/>
    <dgm:cxn modelId="{05308B27-4A77-4125-8C84-ECBAABCBC01E}" type="presOf" srcId="{C254A26E-C20D-441D-84FE-C9A19AA897D5}" destId="{59424BCB-BAB0-41CE-9A2B-B901241B0F54}" srcOrd="0" destOrd="2" presId="urn:microsoft.com/office/officeart/2005/8/layout/default"/>
    <dgm:cxn modelId="{F7810E34-3D0A-496C-8321-079F71C4462B}" srcId="{A91490DE-A2E9-4DBA-9620-61C3FA5525BB}" destId="{F32FA392-F779-4198-B6DC-2F1403C9A48A}" srcOrd="2" destOrd="0" parTransId="{95FA968E-14C5-41CB-AE68-39CCF0EC551A}" sibTransId="{2426E098-C3F2-4E1F-AA2C-A1744FFC8507}"/>
    <dgm:cxn modelId="{AF48B735-1978-4230-97BB-0B3BD3EDEAEF}" srcId="{D9304ABC-A0D3-466E-8628-5409C1765365}" destId="{57610F26-0299-4B4B-8736-E3BD535A851C}" srcOrd="3" destOrd="0" parTransId="{DAA0A2F4-A98C-4083-82D3-31AC861E49AF}" sibTransId="{3FF151D4-A587-4975-BD8B-37ECE6721700}"/>
    <dgm:cxn modelId="{0DA82F39-DC6E-4EDD-9228-407447C8DA1E}" type="presOf" srcId="{3B93334D-DFD6-4D1A-B5D9-B7B787F940FF}" destId="{3BD63139-6A2A-4673-A19F-E1496AA9FBB6}" srcOrd="0" destOrd="0" presId="urn:microsoft.com/office/officeart/2005/8/layout/default"/>
    <dgm:cxn modelId="{FE20A464-7BF4-4BFB-8F08-C3268212E52B}" type="presOf" srcId="{76F5176F-410E-487B-96EE-19E3F67C581A}" destId="{59424BCB-BAB0-41CE-9A2B-B901241B0F54}" srcOrd="0" destOrd="1" presId="urn:microsoft.com/office/officeart/2005/8/layout/default"/>
    <dgm:cxn modelId="{46CCCB44-7E26-4D46-8B0F-47D2168D37A4}" srcId="{A91490DE-A2E9-4DBA-9620-61C3FA5525BB}" destId="{C254A26E-C20D-441D-84FE-C9A19AA897D5}" srcOrd="1" destOrd="0" parTransId="{2C866DF4-84A6-4542-9857-9A4770786E7C}" sibTransId="{ABD593A3-E839-45EE-8BEF-17EBCD467EE0}"/>
    <dgm:cxn modelId="{F708976A-1E69-4F6C-BA5F-E9882C44C892}" type="presOf" srcId="{D9304ABC-A0D3-466E-8628-5409C1765365}" destId="{5A65A359-B5C0-47DB-A4B6-304BFDA81A02}" srcOrd="0" destOrd="0" presId="urn:microsoft.com/office/officeart/2005/8/layout/default"/>
    <dgm:cxn modelId="{A2929775-95EC-43B5-942A-49AC67E76BF7}" srcId="{A91490DE-A2E9-4DBA-9620-61C3FA5525BB}" destId="{76F5176F-410E-487B-96EE-19E3F67C581A}" srcOrd="0" destOrd="0" parTransId="{644689C5-478F-44BB-8B96-5A1018442786}" sibTransId="{FCE2F95B-4904-42B7-A77A-7C8CA1CED285}"/>
    <dgm:cxn modelId="{3906F091-468B-43ED-86FE-42141518F70C}" srcId="{D9304ABC-A0D3-466E-8628-5409C1765365}" destId="{A91490DE-A2E9-4DBA-9620-61C3FA5525BB}" srcOrd="2" destOrd="0" parTransId="{AA4E989F-A7C5-43A4-993E-806C465B1BFE}" sibTransId="{04A23A93-4AF3-49C9-BC2F-3E8788B30DCF}"/>
    <dgm:cxn modelId="{362D90CA-EBA6-4A96-9760-612DBBE87FF3}" srcId="{D9304ABC-A0D3-466E-8628-5409C1765365}" destId="{197120E1-40CD-4D48-AF6C-C37223B66A51}" srcOrd="1" destOrd="0" parTransId="{F436FD11-42DF-45FF-BD50-C50E8412DCE4}" sibTransId="{E51A2411-3C54-4D8E-8077-3A58F749F808}"/>
    <dgm:cxn modelId="{38ADEAD5-52B2-4F6D-B4ED-626AB9AC7536}" type="presOf" srcId="{F32FA392-F779-4198-B6DC-2F1403C9A48A}" destId="{59424BCB-BAB0-41CE-9A2B-B901241B0F54}" srcOrd="0" destOrd="3" presId="urn:microsoft.com/office/officeart/2005/8/layout/default"/>
    <dgm:cxn modelId="{F2477EE2-747B-4986-8FF7-F3459B4B41A3}" srcId="{D9304ABC-A0D3-466E-8628-5409C1765365}" destId="{3B93334D-DFD6-4D1A-B5D9-B7B787F940FF}" srcOrd="0" destOrd="0" parTransId="{7EED1FC7-F593-4F08-8039-9B7A23F7248C}" sibTransId="{1756360E-3C8E-4809-A1A8-6054BB971B73}"/>
    <dgm:cxn modelId="{084E5BF8-743B-4ACA-A3EF-8B3B8DF17219}" type="presOf" srcId="{197120E1-40CD-4D48-AF6C-C37223B66A51}" destId="{77BDD6A0-97C5-41D8-B32C-817485F716D2}" srcOrd="0" destOrd="0" presId="urn:microsoft.com/office/officeart/2005/8/layout/default"/>
    <dgm:cxn modelId="{80AF9CFB-D6D6-4C5F-A92F-E4CB3C06DE20}" type="presOf" srcId="{A91490DE-A2E9-4DBA-9620-61C3FA5525BB}" destId="{59424BCB-BAB0-41CE-9A2B-B901241B0F54}" srcOrd="0" destOrd="0" presId="urn:microsoft.com/office/officeart/2005/8/layout/default"/>
    <dgm:cxn modelId="{52D87E74-1099-48A5-BD48-00E62053C180}" type="presParOf" srcId="{5A65A359-B5C0-47DB-A4B6-304BFDA81A02}" destId="{3BD63139-6A2A-4673-A19F-E1496AA9FBB6}" srcOrd="0" destOrd="0" presId="urn:microsoft.com/office/officeart/2005/8/layout/default"/>
    <dgm:cxn modelId="{A63C50A7-67C4-40B4-8660-97EC4340D206}" type="presParOf" srcId="{5A65A359-B5C0-47DB-A4B6-304BFDA81A02}" destId="{3840E2BD-A7AC-444D-BB0C-2A7515F64E26}" srcOrd="1" destOrd="0" presId="urn:microsoft.com/office/officeart/2005/8/layout/default"/>
    <dgm:cxn modelId="{50E9B4D4-DA5B-4371-81B6-88F46118CDF5}" type="presParOf" srcId="{5A65A359-B5C0-47DB-A4B6-304BFDA81A02}" destId="{77BDD6A0-97C5-41D8-B32C-817485F716D2}" srcOrd="2" destOrd="0" presId="urn:microsoft.com/office/officeart/2005/8/layout/default"/>
    <dgm:cxn modelId="{D4BB2E8D-4B77-431A-B141-DD79BBC9EC87}" type="presParOf" srcId="{5A65A359-B5C0-47DB-A4B6-304BFDA81A02}" destId="{F8FBCC78-94BE-41D0-8388-CCA00D8D67C8}" srcOrd="3" destOrd="0" presId="urn:microsoft.com/office/officeart/2005/8/layout/default"/>
    <dgm:cxn modelId="{7D3BCF26-F9AA-4EE4-B109-7F0F95288E00}" type="presParOf" srcId="{5A65A359-B5C0-47DB-A4B6-304BFDA81A02}" destId="{59424BCB-BAB0-41CE-9A2B-B901241B0F54}" srcOrd="4" destOrd="0" presId="urn:microsoft.com/office/officeart/2005/8/layout/default"/>
    <dgm:cxn modelId="{6A8C97D6-C79F-4BCB-8BB7-519F3C2BAD44}" type="presParOf" srcId="{5A65A359-B5C0-47DB-A4B6-304BFDA81A02}" destId="{C66F1113-25C6-4EEF-808C-84AF67B5A406}" srcOrd="5" destOrd="0" presId="urn:microsoft.com/office/officeart/2005/8/layout/default"/>
    <dgm:cxn modelId="{CAD8ED3E-C7D1-4F5C-AE36-33FE7256744C}" type="presParOf" srcId="{5A65A359-B5C0-47DB-A4B6-304BFDA81A02}" destId="{D5CD95E4-B83B-46AC-981B-E345D875B29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66E9116-9217-46AA-BD7A-8145AB15B901}" type="doc">
      <dgm:prSet loTypeId="urn:microsoft.com/office/officeart/2016/7/layout/VerticalDownArrowProcess" loCatId="process" qsTypeId="urn:microsoft.com/office/officeart/2005/8/quickstyle/simple2" qsCatId="simple" csTypeId="urn:microsoft.com/office/officeart/2005/8/colors/accent5_2" csCatId="accent5" phldr="1"/>
      <dgm:spPr/>
      <dgm:t>
        <a:bodyPr/>
        <a:lstStyle/>
        <a:p>
          <a:endParaRPr lang="en-US"/>
        </a:p>
      </dgm:t>
    </dgm:pt>
    <dgm:pt modelId="{CE9F74CF-A422-48AD-99CE-FAEF36869AC0}">
      <dgm:prSet/>
      <dgm:spPr/>
      <dgm:t>
        <a:bodyPr/>
        <a:lstStyle/>
        <a:p>
          <a:r>
            <a:rPr lang="en-US"/>
            <a:t>Complete</a:t>
          </a:r>
        </a:p>
      </dgm:t>
    </dgm:pt>
    <dgm:pt modelId="{E393675E-2464-4372-A859-FF4522142F9E}" type="parTrans" cxnId="{F638F0C4-8DDA-4076-8DAA-DE389F9975E4}">
      <dgm:prSet/>
      <dgm:spPr/>
      <dgm:t>
        <a:bodyPr/>
        <a:lstStyle/>
        <a:p>
          <a:endParaRPr lang="en-US"/>
        </a:p>
      </dgm:t>
    </dgm:pt>
    <dgm:pt modelId="{F04EB341-8AB5-43E3-BF09-9309D05C3B0C}" type="sibTrans" cxnId="{F638F0C4-8DDA-4076-8DAA-DE389F9975E4}">
      <dgm:prSet/>
      <dgm:spPr/>
      <dgm:t>
        <a:bodyPr/>
        <a:lstStyle/>
        <a:p>
          <a:endParaRPr lang="en-US"/>
        </a:p>
      </dgm:t>
    </dgm:pt>
    <dgm:pt modelId="{53801A22-0F50-41E2-A7EC-5F921C64AC04}">
      <dgm:prSet custT="1"/>
      <dgm:spPr/>
      <dgm:t>
        <a:bodyPr/>
        <a:lstStyle/>
        <a:p>
          <a:r>
            <a:rPr lang="en-US" sz="1800"/>
            <a:t>Active Supervision Plan</a:t>
          </a:r>
        </a:p>
      </dgm:t>
    </dgm:pt>
    <dgm:pt modelId="{6C977A6F-3946-47BD-81DB-719FA09342E4}" type="parTrans" cxnId="{55D9F838-B5F3-43CD-8721-4760F96144B9}">
      <dgm:prSet/>
      <dgm:spPr/>
      <dgm:t>
        <a:bodyPr/>
        <a:lstStyle/>
        <a:p>
          <a:endParaRPr lang="en-US"/>
        </a:p>
      </dgm:t>
    </dgm:pt>
    <dgm:pt modelId="{99C57B42-6507-445D-9150-A1AA14706AE2}" type="sibTrans" cxnId="{55D9F838-B5F3-43CD-8721-4760F96144B9}">
      <dgm:prSet/>
      <dgm:spPr/>
      <dgm:t>
        <a:bodyPr/>
        <a:lstStyle/>
        <a:p>
          <a:endParaRPr lang="en-US"/>
        </a:p>
      </dgm:t>
    </dgm:pt>
    <dgm:pt modelId="{2CEF56A1-B7C5-4010-B12F-300645C64318}">
      <dgm:prSet/>
      <dgm:spPr/>
      <dgm:t>
        <a:bodyPr/>
        <a:lstStyle/>
        <a:p>
          <a:r>
            <a:rPr lang="en-US"/>
            <a:t>Review and Sign</a:t>
          </a:r>
        </a:p>
      </dgm:t>
    </dgm:pt>
    <dgm:pt modelId="{FE49597E-C68A-472E-BD66-EA6BA60DA66A}" type="parTrans" cxnId="{FCBAF04A-66C2-40B0-B1ED-CB06545D86B6}">
      <dgm:prSet/>
      <dgm:spPr/>
      <dgm:t>
        <a:bodyPr/>
        <a:lstStyle/>
        <a:p>
          <a:endParaRPr lang="en-US"/>
        </a:p>
      </dgm:t>
    </dgm:pt>
    <dgm:pt modelId="{76CA3B19-CF59-450D-98A5-94496CC70C2C}" type="sibTrans" cxnId="{FCBAF04A-66C2-40B0-B1ED-CB06545D86B6}">
      <dgm:prSet/>
      <dgm:spPr/>
      <dgm:t>
        <a:bodyPr/>
        <a:lstStyle/>
        <a:p>
          <a:endParaRPr lang="en-US"/>
        </a:p>
      </dgm:t>
    </dgm:pt>
    <dgm:pt modelId="{79D8C69D-CA51-4D0B-9943-116942CD6E8B}">
      <dgm:prSet custT="1"/>
      <dgm:spPr/>
      <dgm:t>
        <a:bodyPr/>
        <a:lstStyle/>
        <a:p>
          <a:r>
            <a:rPr lang="en-US" sz="1800"/>
            <a:t>Bus &amp; Transportation Safety procedures documents</a:t>
          </a:r>
        </a:p>
      </dgm:t>
    </dgm:pt>
    <dgm:pt modelId="{4EA38486-704C-47D6-817B-2F60A41D2CF6}" type="parTrans" cxnId="{2F8A2FB2-8C53-407C-A41B-911BDAF2599A}">
      <dgm:prSet/>
      <dgm:spPr/>
      <dgm:t>
        <a:bodyPr/>
        <a:lstStyle/>
        <a:p>
          <a:endParaRPr lang="en-US"/>
        </a:p>
      </dgm:t>
    </dgm:pt>
    <dgm:pt modelId="{CBA9A677-CD0A-4DFD-8CE5-D6F984FCACEB}" type="sibTrans" cxnId="{2F8A2FB2-8C53-407C-A41B-911BDAF2599A}">
      <dgm:prSet/>
      <dgm:spPr/>
      <dgm:t>
        <a:bodyPr/>
        <a:lstStyle/>
        <a:p>
          <a:endParaRPr lang="en-US"/>
        </a:p>
      </dgm:t>
    </dgm:pt>
    <dgm:pt modelId="{B66789F4-1871-4073-8959-45CD71611E7B}">
      <dgm:prSet/>
      <dgm:spPr/>
      <dgm:t>
        <a:bodyPr/>
        <a:lstStyle/>
        <a:p>
          <a:r>
            <a:rPr lang="en-US"/>
            <a:t>Complete</a:t>
          </a:r>
        </a:p>
      </dgm:t>
    </dgm:pt>
    <dgm:pt modelId="{3F02AA51-2CE8-4806-8430-BD9AB4E181D8}" type="parTrans" cxnId="{AA5AFD53-07B5-4A38-A97D-DA42CC75CC32}">
      <dgm:prSet/>
      <dgm:spPr/>
      <dgm:t>
        <a:bodyPr/>
        <a:lstStyle/>
        <a:p>
          <a:endParaRPr lang="en-US"/>
        </a:p>
      </dgm:t>
    </dgm:pt>
    <dgm:pt modelId="{EF818EAF-BFAC-4A13-AB42-5A2DD7698589}" type="sibTrans" cxnId="{AA5AFD53-07B5-4A38-A97D-DA42CC75CC32}">
      <dgm:prSet/>
      <dgm:spPr/>
      <dgm:t>
        <a:bodyPr/>
        <a:lstStyle/>
        <a:p>
          <a:endParaRPr lang="en-US"/>
        </a:p>
      </dgm:t>
    </dgm:pt>
    <dgm:pt modelId="{A4F91FF3-BB27-42DE-8ABB-07604873AB52}">
      <dgm:prSet custT="1"/>
      <dgm:spPr/>
      <dgm:t>
        <a:bodyPr/>
        <a:lstStyle/>
        <a:p>
          <a:r>
            <a:rPr lang="en-US" sz="1800"/>
            <a:t>Safe Environment Checklist</a:t>
          </a:r>
        </a:p>
      </dgm:t>
    </dgm:pt>
    <dgm:pt modelId="{14C5892F-4762-48BF-B82D-B10685FD15AA}" type="parTrans" cxnId="{BC1A495C-70DD-4326-A471-F59AB4D378D4}">
      <dgm:prSet/>
      <dgm:spPr/>
      <dgm:t>
        <a:bodyPr/>
        <a:lstStyle/>
        <a:p>
          <a:endParaRPr lang="en-US"/>
        </a:p>
      </dgm:t>
    </dgm:pt>
    <dgm:pt modelId="{58FDFD7B-F4AB-4981-9919-68B899392132}" type="sibTrans" cxnId="{BC1A495C-70DD-4326-A471-F59AB4D378D4}">
      <dgm:prSet/>
      <dgm:spPr/>
      <dgm:t>
        <a:bodyPr/>
        <a:lstStyle/>
        <a:p>
          <a:endParaRPr lang="en-US"/>
        </a:p>
      </dgm:t>
    </dgm:pt>
    <dgm:pt modelId="{842A9B01-C3B5-4339-93D4-033E528A88BE}">
      <dgm:prSet/>
      <dgm:spPr/>
      <dgm:t>
        <a:bodyPr/>
        <a:lstStyle/>
        <a:p>
          <a:r>
            <a:rPr lang="en-US"/>
            <a:t>Complete</a:t>
          </a:r>
        </a:p>
      </dgm:t>
    </dgm:pt>
    <dgm:pt modelId="{22A7E5D9-584B-489B-9388-B4DE6C68ADF3}" type="parTrans" cxnId="{3F8DAC37-3553-4025-A9A9-18D1CE8051F8}">
      <dgm:prSet/>
      <dgm:spPr/>
      <dgm:t>
        <a:bodyPr/>
        <a:lstStyle/>
        <a:p>
          <a:endParaRPr lang="en-US"/>
        </a:p>
      </dgm:t>
    </dgm:pt>
    <dgm:pt modelId="{B84BA053-209D-49CD-BB1D-7B6B4B8CDA6F}" type="sibTrans" cxnId="{3F8DAC37-3553-4025-A9A9-18D1CE8051F8}">
      <dgm:prSet/>
      <dgm:spPr/>
      <dgm:t>
        <a:bodyPr/>
        <a:lstStyle/>
        <a:p>
          <a:endParaRPr lang="en-US"/>
        </a:p>
      </dgm:t>
    </dgm:pt>
    <dgm:pt modelId="{956FD55C-0A84-417C-9B46-7E53342166E1}">
      <dgm:prSet custT="1"/>
      <dgm:spPr/>
      <dgm:t>
        <a:bodyPr/>
        <a:lstStyle/>
        <a:p>
          <a:r>
            <a:rPr lang="en-US" sz="1800"/>
            <a:t>All required postings; be sure to sign or initial as needed</a:t>
          </a:r>
        </a:p>
      </dgm:t>
    </dgm:pt>
    <dgm:pt modelId="{CA6034BC-E862-4491-AA4E-A80A04AE43A7}" type="parTrans" cxnId="{0E0C1C61-2664-49D9-83F1-96491C74A0CC}">
      <dgm:prSet/>
      <dgm:spPr/>
      <dgm:t>
        <a:bodyPr/>
        <a:lstStyle/>
        <a:p>
          <a:endParaRPr lang="en-US"/>
        </a:p>
      </dgm:t>
    </dgm:pt>
    <dgm:pt modelId="{90F01F5C-4DD0-493C-A3FB-B00A02C4817C}" type="sibTrans" cxnId="{0E0C1C61-2664-49D9-83F1-96491C74A0CC}">
      <dgm:prSet/>
      <dgm:spPr/>
      <dgm:t>
        <a:bodyPr/>
        <a:lstStyle/>
        <a:p>
          <a:endParaRPr lang="en-US"/>
        </a:p>
      </dgm:t>
    </dgm:pt>
    <dgm:pt modelId="{96CD8CE0-6483-44E5-A8D0-E0336241840F}">
      <dgm:prSet/>
      <dgm:spPr/>
      <dgm:t>
        <a:bodyPr/>
        <a:lstStyle/>
        <a:p>
          <a:r>
            <a:rPr lang="en-US"/>
            <a:t>Complete</a:t>
          </a:r>
        </a:p>
      </dgm:t>
    </dgm:pt>
    <dgm:pt modelId="{14949C10-62D7-45F4-8914-8975883D6BD7}" type="parTrans" cxnId="{F23A7A49-E98F-4AA7-BF0F-DD869CEA669E}">
      <dgm:prSet/>
      <dgm:spPr/>
      <dgm:t>
        <a:bodyPr/>
        <a:lstStyle/>
        <a:p>
          <a:endParaRPr lang="en-US"/>
        </a:p>
      </dgm:t>
    </dgm:pt>
    <dgm:pt modelId="{144B631C-87BB-4FC0-BC19-7FF4F38AD544}" type="sibTrans" cxnId="{F23A7A49-E98F-4AA7-BF0F-DD869CEA669E}">
      <dgm:prSet/>
      <dgm:spPr/>
      <dgm:t>
        <a:bodyPr/>
        <a:lstStyle/>
        <a:p>
          <a:endParaRPr lang="en-US"/>
        </a:p>
      </dgm:t>
    </dgm:pt>
    <dgm:pt modelId="{BB670B95-99EF-4E06-B354-3A1BE2D97689}">
      <dgm:prSet custT="1"/>
      <dgm:spPr/>
      <dgm:t>
        <a:bodyPr/>
        <a:lstStyle/>
        <a:p>
          <a:r>
            <a:rPr lang="en-US" sz="1800"/>
            <a:t>Safety &amp; Emergency Preparedness Plan and update your Grab &amp; Go Binder.</a:t>
          </a:r>
        </a:p>
      </dgm:t>
    </dgm:pt>
    <dgm:pt modelId="{CA6E6585-29EA-488A-8E24-45F2E9AFCF3E}" type="parTrans" cxnId="{491A6BA4-5C0B-4FC7-A77E-FFA1C9170F89}">
      <dgm:prSet/>
      <dgm:spPr/>
      <dgm:t>
        <a:bodyPr/>
        <a:lstStyle/>
        <a:p>
          <a:endParaRPr lang="en-US"/>
        </a:p>
      </dgm:t>
    </dgm:pt>
    <dgm:pt modelId="{4EEDB73F-B271-4AE3-AAFC-51E017BC6184}" type="sibTrans" cxnId="{491A6BA4-5C0B-4FC7-A77E-FFA1C9170F89}">
      <dgm:prSet/>
      <dgm:spPr/>
      <dgm:t>
        <a:bodyPr/>
        <a:lstStyle/>
        <a:p>
          <a:endParaRPr lang="en-US"/>
        </a:p>
      </dgm:t>
    </dgm:pt>
    <dgm:pt modelId="{8F45E54E-512A-4EA8-AD44-793611E9CA4C}">
      <dgm:prSet/>
      <dgm:spPr/>
      <dgm:t>
        <a:bodyPr/>
        <a:lstStyle/>
        <a:p>
          <a:r>
            <a:rPr lang="en-US"/>
            <a:t>Share</a:t>
          </a:r>
        </a:p>
      </dgm:t>
    </dgm:pt>
    <dgm:pt modelId="{B2E01CB9-2158-451E-8003-D93C11EA341C}" type="parTrans" cxnId="{55DF6E32-9873-4C2A-BC2F-4A13C96DBE17}">
      <dgm:prSet/>
      <dgm:spPr/>
      <dgm:t>
        <a:bodyPr/>
        <a:lstStyle/>
        <a:p>
          <a:endParaRPr lang="en-US"/>
        </a:p>
      </dgm:t>
    </dgm:pt>
    <dgm:pt modelId="{C8F65D75-AD75-4493-ABA7-D4C7321B7603}" type="sibTrans" cxnId="{55DF6E32-9873-4C2A-BC2F-4A13C96DBE17}">
      <dgm:prSet/>
      <dgm:spPr/>
      <dgm:t>
        <a:bodyPr/>
        <a:lstStyle/>
        <a:p>
          <a:endParaRPr lang="en-US"/>
        </a:p>
      </dgm:t>
    </dgm:pt>
    <dgm:pt modelId="{F1B4BE04-EE91-4E61-B9FC-207E40B50DE6}">
      <dgm:prSet custT="1"/>
      <dgm:spPr/>
      <dgm:t>
        <a:bodyPr/>
        <a:lstStyle/>
        <a:p>
          <a:r>
            <a:rPr lang="en-US" sz="1650"/>
            <a:t>Be sure to share your completed plans and checklists with your supervisor and all others noted throughout the training.</a:t>
          </a:r>
        </a:p>
      </dgm:t>
    </dgm:pt>
    <dgm:pt modelId="{6F092B98-A540-44C7-A5FD-12DA69F8B32D}" type="parTrans" cxnId="{8637C496-4151-4ACE-9D4B-D85D0255D4BF}">
      <dgm:prSet/>
      <dgm:spPr/>
      <dgm:t>
        <a:bodyPr/>
        <a:lstStyle/>
        <a:p>
          <a:endParaRPr lang="en-US"/>
        </a:p>
      </dgm:t>
    </dgm:pt>
    <dgm:pt modelId="{0D57F034-18CE-4B9D-ADEB-E9858D70EE27}" type="sibTrans" cxnId="{8637C496-4151-4ACE-9D4B-D85D0255D4BF}">
      <dgm:prSet/>
      <dgm:spPr/>
      <dgm:t>
        <a:bodyPr/>
        <a:lstStyle/>
        <a:p>
          <a:endParaRPr lang="en-US"/>
        </a:p>
      </dgm:t>
    </dgm:pt>
    <dgm:pt modelId="{50E3E947-2541-4698-B909-6C5EC8882708}" type="pres">
      <dgm:prSet presAssocID="{F66E9116-9217-46AA-BD7A-8145AB15B901}" presName="Name0" presStyleCnt="0">
        <dgm:presLayoutVars>
          <dgm:dir/>
          <dgm:animLvl val="lvl"/>
          <dgm:resizeHandles val="exact"/>
        </dgm:presLayoutVars>
      </dgm:prSet>
      <dgm:spPr/>
    </dgm:pt>
    <dgm:pt modelId="{2EADFB6A-BA20-46E1-A173-C4D86DC606E4}" type="pres">
      <dgm:prSet presAssocID="{8F45E54E-512A-4EA8-AD44-793611E9CA4C}" presName="boxAndChildren" presStyleCnt="0"/>
      <dgm:spPr/>
    </dgm:pt>
    <dgm:pt modelId="{ABC056FF-B2D1-42BF-8C71-ED6D11F1DA72}" type="pres">
      <dgm:prSet presAssocID="{8F45E54E-512A-4EA8-AD44-793611E9CA4C}" presName="parentTextBox" presStyleLbl="alignNode1" presStyleIdx="0" presStyleCnt="6"/>
      <dgm:spPr/>
    </dgm:pt>
    <dgm:pt modelId="{D18FE395-D012-46A1-AEE7-9A813B924C18}" type="pres">
      <dgm:prSet presAssocID="{8F45E54E-512A-4EA8-AD44-793611E9CA4C}" presName="descendantBox" presStyleLbl="bgAccFollowNode1" presStyleIdx="0" presStyleCnt="6"/>
      <dgm:spPr/>
    </dgm:pt>
    <dgm:pt modelId="{26B3FB57-36DA-42E3-AAFD-B404F259B4E3}" type="pres">
      <dgm:prSet presAssocID="{144B631C-87BB-4FC0-BC19-7FF4F38AD544}" presName="sp" presStyleCnt="0"/>
      <dgm:spPr/>
    </dgm:pt>
    <dgm:pt modelId="{345B854D-17CC-418A-A9B2-155CEFAF4D8E}" type="pres">
      <dgm:prSet presAssocID="{96CD8CE0-6483-44E5-A8D0-E0336241840F}" presName="arrowAndChildren" presStyleCnt="0"/>
      <dgm:spPr/>
    </dgm:pt>
    <dgm:pt modelId="{5A585BE0-9EEC-489F-866A-D52764E0A816}" type="pres">
      <dgm:prSet presAssocID="{96CD8CE0-6483-44E5-A8D0-E0336241840F}" presName="parentTextArrow" presStyleLbl="node1" presStyleIdx="0" presStyleCnt="0"/>
      <dgm:spPr/>
    </dgm:pt>
    <dgm:pt modelId="{65B5E990-140B-45A9-9459-C7D076A9DAFB}" type="pres">
      <dgm:prSet presAssocID="{96CD8CE0-6483-44E5-A8D0-E0336241840F}" presName="arrow" presStyleLbl="alignNode1" presStyleIdx="1" presStyleCnt="6"/>
      <dgm:spPr/>
    </dgm:pt>
    <dgm:pt modelId="{2AA69192-EAFE-47ED-8858-B3D2EED01BD0}" type="pres">
      <dgm:prSet presAssocID="{96CD8CE0-6483-44E5-A8D0-E0336241840F}" presName="descendantArrow" presStyleLbl="bgAccFollowNode1" presStyleIdx="1" presStyleCnt="6"/>
      <dgm:spPr/>
    </dgm:pt>
    <dgm:pt modelId="{A863524B-D338-4725-AD02-BB48FADC1B26}" type="pres">
      <dgm:prSet presAssocID="{B84BA053-209D-49CD-BB1D-7B6B4B8CDA6F}" presName="sp" presStyleCnt="0"/>
      <dgm:spPr/>
    </dgm:pt>
    <dgm:pt modelId="{4BEAA194-424C-4A88-A1CB-1508F4B74E2A}" type="pres">
      <dgm:prSet presAssocID="{842A9B01-C3B5-4339-93D4-033E528A88BE}" presName="arrowAndChildren" presStyleCnt="0"/>
      <dgm:spPr/>
    </dgm:pt>
    <dgm:pt modelId="{5259D087-225E-4A5C-8FE8-D79BAED7AEF8}" type="pres">
      <dgm:prSet presAssocID="{842A9B01-C3B5-4339-93D4-033E528A88BE}" presName="parentTextArrow" presStyleLbl="node1" presStyleIdx="0" presStyleCnt="0"/>
      <dgm:spPr/>
    </dgm:pt>
    <dgm:pt modelId="{4F879A38-947C-4712-9F95-9A768FD0D5F7}" type="pres">
      <dgm:prSet presAssocID="{842A9B01-C3B5-4339-93D4-033E528A88BE}" presName="arrow" presStyleLbl="alignNode1" presStyleIdx="2" presStyleCnt="6"/>
      <dgm:spPr/>
    </dgm:pt>
    <dgm:pt modelId="{697563D5-D6C0-4BF1-BC97-27DE176AF1AE}" type="pres">
      <dgm:prSet presAssocID="{842A9B01-C3B5-4339-93D4-033E528A88BE}" presName="descendantArrow" presStyleLbl="bgAccFollowNode1" presStyleIdx="2" presStyleCnt="6"/>
      <dgm:spPr/>
    </dgm:pt>
    <dgm:pt modelId="{C9F37581-94BE-4517-B461-E861E6BA8E0C}" type="pres">
      <dgm:prSet presAssocID="{EF818EAF-BFAC-4A13-AB42-5A2DD7698589}" presName="sp" presStyleCnt="0"/>
      <dgm:spPr/>
    </dgm:pt>
    <dgm:pt modelId="{02B57F4C-814A-42C4-A69D-DFD2DE0244E9}" type="pres">
      <dgm:prSet presAssocID="{B66789F4-1871-4073-8959-45CD71611E7B}" presName="arrowAndChildren" presStyleCnt="0"/>
      <dgm:spPr/>
    </dgm:pt>
    <dgm:pt modelId="{809445A1-9A64-4B6F-97EA-8AEC8A665223}" type="pres">
      <dgm:prSet presAssocID="{B66789F4-1871-4073-8959-45CD71611E7B}" presName="parentTextArrow" presStyleLbl="node1" presStyleIdx="0" presStyleCnt="0"/>
      <dgm:spPr/>
    </dgm:pt>
    <dgm:pt modelId="{FF594494-F03A-4C0E-B8D6-C521664D49BD}" type="pres">
      <dgm:prSet presAssocID="{B66789F4-1871-4073-8959-45CD71611E7B}" presName="arrow" presStyleLbl="alignNode1" presStyleIdx="3" presStyleCnt="6"/>
      <dgm:spPr/>
    </dgm:pt>
    <dgm:pt modelId="{83E7FB03-60B7-4200-B1FC-E53FE95DD1C0}" type="pres">
      <dgm:prSet presAssocID="{B66789F4-1871-4073-8959-45CD71611E7B}" presName="descendantArrow" presStyleLbl="bgAccFollowNode1" presStyleIdx="3" presStyleCnt="6"/>
      <dgm:spPr/>
    </dgm:pt>
    <dgm:pt modelId="{E133B5DD-7D19-4B13-B08E-B93E7C33001E}" type="pres">
      <dgm:prSet presAssocID="{76CA3B19-CF59-450D-98A5-94496CC70C2C}" presName="sp" presStyleCnt="0"/>
      <dgm:spPr/>
    </dgm:pt>
    <dgm:pt modelId="{C9B4A6D8-DB95-4AD4-98D6-61561D51B188}" type="pres">
      <dgm:prSet presAssocID="{2CEF56A1-B7C5-4010-B12F-300645C64318}" presName="arrowAndChildren" presStyleCnt="0"/>
      <dgm:spPr/>
    </dgm:pt>
    <dgm:pt modelId="{4B45663E-22B0-45E6-8D83-DA92970D57BB}" type="pres">
      <dgm:prSet presAssocID="{2CEF56A1-B7C5-4010-B12F-300645C64318}" presName="parentTextArrow" presStyleLbl="node1" presStyleIdx="0" presStyleCnt="0"/>
      <dgm:spPr/>
    </dgm:pt>
    <dgm:pt modelId="{2E9A6C0D-A649-4968-86AD-407AAEE1BD06}" type="pres">
      <dgm:prSet presAssocID="{2CEF56A1-B7C5-4010-B12F-300645C64318}" presName="arrow" presStyleLbl="alignNode1" presStyleIdx="4" presStyleCnt="6"/>
      <dgm:spPr/>
    </dgm:pt>
    <dgm:pt modelId="{264EDC1B-BEAB-401B-9D8A-35D903CE0623}" type="pres">
      <dgm:prSet presAssocID="{2CEF56A1-B7C5-4010-B12F-300645C64318}" presName="descendantArrow" presStyleLbl="bgAccFollowNode1" presStyleIdx="4" presStyleCnt="6"/>
      <dgm:spPr/>
    </dgm:pt>
    <dgm:pt modelId="{ABDB11FC-5A8F-4BB7-A232-B45C8E556232}" type="pres">
      <dgm:prSet presAssocID="{F04EB341-8AB5-43E3-BF09-9309D05C3B0C}" presName="sp" presStyleCnt="0"/>
      <dgm:spPr/>
    </dgm:pt>
    <dgm:pt modelId="{FA432074-7A9C-4D7E-89E1-E46607CBE5DE}" type="pres">
      <dgm:prSet presAssocID="{CE9F74CF-A422-48AD-99CE-FAEF36869AC0}" presName="arrowAndChildren" presStyleCnt="0"/>
      <dgm:spPr/>
    </dgm:pt>
    <dgm:pt modelId="{96ACFD83-785D-4CC1-9E6D-10ECA31335EF}" type="pres">
      <dgm:prSet presAssocID="{CE9F74CF-A422-48AD-99CE-FAEF36869AC0}" presName="parentTextArrow" presStyleLbl="node1" presStyleIdx="0" presStyleCnt="0"/>
      <dgm:spPr/>
    </dgm:pt>
    <dgm:pt modelId="{90617D45-3D1F-44D1-8B92-79AA913170F1}" type="pres">
      <dgm:prSet presAssocID="{CE9F74CF-A422-48AD-99CE-FAEF36869AC0}" presName="arrow" presStyleLbl="alignNode1" presStyleIdx="5" presStyleCnt="6"/>
      <dgm:spPr/>
    </dgm:pt>
    <dgm:pt modelId="{084A6DA3-9907-4C4C-BDCC-5854A256AEB8}" type="pres">
      <dgm:prSet presAssocID="{CE9F74CF-A422-48AD-99CE-FAEF36869AC0}" presName="descendantArrow" presStyleLbl="bgAccFollowNode1" presStyleIdx="5" presStyleCnt="6"/>
      <dgm:spPr/>
    </dgm:pt>
  </dgm:ptLst>
  <dgm:cxnLst>
    <dgm:cxn modelId="{22D3AB27-51E2-4961-8BAB-2447FCF9962D}" type="presOf" srcId="{96CD8CE0-6483-44E5-A8D0-E0336241840F}" destId="{65B5E990-140B-45A9-9459-C7D076A9DAFB}" srcOrd="1" destOrd="0" presId="urn:microsoft.com/office/officeart/2016/7/layout/VerticalDownArrowProcess"/>
    <dgm:cxn modelId="{55DF6E32-9873-4C2A-BC2F-4A13C96DBE17}" srcId="{F66E9116-9217-46AA-BD7A-8145AB15B901}" destId="{8F45E54E-512A-4EA8-AD44-793611E9CA4C}" srcOrd="5" destOrd="0" parTransId="{B2E01CB9-2158-451E-8003-D93C11EA341C}" sibTransId="{C8F65D75-AD75-4493-ABA7-D4C7321B7603}"/>
    <dgm:cxn modelId="{3F8DAC37-3553-4025-A9A9-18D1CE8051F8}" srcId="{F66E9116-9217-46AA-BD7A-8145AB15B901}" destId="{842A9B01-C3B5-4339-93D4-033E528A88BE}" srcOrd="3" destOrd="0" parTransId="{22A7E5D9-584B-489B-9388-B4DE6C68ADF3}" sibTransId="{B84BA053-209D-49CD-BB1D-7B6B4B8CDA6F}"/>
    <dgm:cxn modelId="{55D9F838-B5F3-43CD-8721-4760F96144B9}" srcId="{CE9F74CF-A422-48AD-99CE-FAEF36869AC0}" destId="{53801A22-0F50-41E2-A7EC-5F921C64AC04}" srcOrd="0" destOrd="0" parTransId="{6C977A6F-3946-47BD-81DB-719FA09342E4}" sibTransId="{99C57B42-6507-445D-9150-A1AA14706AE2}"/>
    <dgm:cxn modelId="{BC1A495C-70DD-4326-A471-F59AB4D378D4}" srcId="{B66789F4-1871-4073-8959-45CD71611E7B}" destId="{A4F91FF3-BB27-42DE-8ABB-07604873AB52}" srcOrd="0" destOrd="0" parTransId="{14C5892F-4762-48BF-B82D-B10685FD15AA}" sibTransId="{58FDFD7B-F4AB-4981-9919-68B899392132}"/>
    <dgm:cxn modelId="{0E0C1C61-2664-49D9-83F1-96491C74A0CC}" srcId="{842A9B01-C3B5-4339-93D4-033E528A88BE}" destId="{956FD55C-0A84-417C-9B46-7E53342166E1}" srcOrd="0" destOrd="0" parTransId="{CA6034BC-E862-4491-AA4E-A80A04AE43A7}" sibTransId="{90F01F5C-4DD0-493C-A3FB-B00A02C4817C}"/>
    <dgm:cxn modelId="{956DA246-F016-4B40-B494-2F8DC617CA09}" type="presOf" srcId="{F66E9116-9217-46AA-BD7A-8145AB15B901}" destId="{50E3E947-2541-4698-B909-6C5EC8882708}" srcOrd="0" destOrd="0" presId="urn:microsoft.com/office/officeart/2016/7/layout/VerticalDownArrowProcess"/>
    <dgm:cxn modelId="{4DC6F866-A5D4-455F-9AE7-BC486306952F}" type="presOf" srcId="{956FD55C-0A84-417C-9B46-7E53342166E1}" destId="{697563D5-D6C0-4BF1-BC97-27DE176AF1AE}" srcOrd="0" destOrd="0" presId="urn:microsoft.com/office/officeart/2016/7/layout/VerticalDownArrowProcess"/>
    <dgm:cxn modelId="{F23A7A49-E98F-4AA7-BF0F-DD869CEA669E}" srcId="{F66E9116-9217-46AA-BD7A-8145AB15B901}" destId="{96CD8CE0-6483-44E5-A8D0-E0336241840F}" srcOrd="4" destOrd="0" parTransId="{14949C10-62D7-45F4-8914-8975883D6BD7}" sibTransId="{144B631C-87BB-4FC0-BC19-7FF4F38AD544}"/>
    <dgm:cxn modelId="{FCBAF04A-66C2-40B0-B1ED-CB06545D86B6}" srcId="{F66E9116-9217-46AA-BD7A-8145AB15B901}" destId="{2CEF56A1-B7C5-4010-B12F-300645C64318}" srcOrd="1" destOrd="0" parTransId="{FE49597E-C68A-472E-BD66-EA6BA60DA66A}" sibTransId="{76CA3B19-CF59-450D-98A5-94496CC70C2C}"/>
    <dgm:cxn modelId="{F8A7E750-6E7D-4A13-8E7C-212A1F222D8F}" type="presOf" srcId="{842A9B01-C3B5-4339-93D4-033E528A88BE}" destId="{5259D087-225E-4A5C-8FE8-D79BAED7AEF8}" srcOrd="0" destOrd="0" presId="urn:microsoft.com/office/officeart/2016/7/layout/VerticalDownArrowProcess"/>
    <dgm:cxn modelId="{AA5AFD53-07B5-4A38-A97D-DA42CC75CC32}" srcId="{F66E9116-9217-46AA-BD7A-8145AB15B901}" destId="{B66789F4-1871-4073-8959-45CD71611E7B}" srcOrd="2" destOrd="0" parTransId="{3F02AA51-2CE8-4806-8430-BD9AB4E181D8}" sibTransId="{EF818EAF-BFAC-4A13-AB42-5A2DD7698589}"/>
    <dgm:cxn modelId="{B80F8684-4BBB-46E1-A6DD-6BD08285D3DA}" type="presOf" srcId="{8F45E54E-512A-4EA8-AD44-793611E9CA4C}" destId="{ABC056FF-B2D1-42BF-8C71-ED6D11F1DA72}" srcOrd="0" destOrd="0" presId="urn:microsoft.com/office/officeart/2016/7/layout/VerticalDownArrowProcess"/>
    <dgm:cxn modelId="{6C85D489-7684-4DDE-956E-D03BB34FBC59}" type="presOf" srcId="{96CD8CE0-6483-44E5-A8D0-E0336241840F}" destId="{5A585BE0-9EEC-489F-866A-D52764E0A816}" srcOrd="0" destOrd="0" presId="urn:microsoft.com/office/officeart/2016/7/layout/VerticalDownArrowProcess"/>
    <dgm:cxn modelId="{8637C496-4151-4ACE-9D4B-D85D0255D4BF}" srcId="{8F45E54E-512A-4EA8-AD44-793611E9CA4C}" destId="{F1B4BE04-EE91-4E61-B9FC-207E40B50DE6}" srcOrd="0" destOrd="0" parTransId="{6F092B98-A540-44C7-A5FD-12DA69F8B32D}" sibTransId="{0D57F034-18CE-4B9D-ADEB-E9858D70EE27}"/>
    <dgm:cxn modelId="{6057CA9F-F71F-4642-8BD2-6EB683A1536E}" type="presOf" srcId="{2CEF56A1-B7C5-4010-B12F-300645C64318}" destId="{2E9A6C0D-A649-4968-86AD-407AAEE1BD06}" srcOrd="1" destOrd="0" presId="urn:microsoft.com/office/officeart/2016/7/layout/VerticalDownArrowProcess"/>
    <dgm:cxn modelId="{491A6BA4-5C0B-4FC7-A77E-FFA1C9170F89}" srcId="{96CD8CE0-6483-44E5-A8D0-E0336241840F}" destId="{BB670B95-99EF-4E06-B354-3A1BE2D97689}" srcOrd="0" destOrd="0" parTransId="{CA6E6585-29EA-488A-8E24-45F2E9AFCF3E}" sibTransId="{4EEDB73F-B271-4AE3-AAFC-51E017BC6184}"/>
    <dgm:cxn modelId="{AEB075A8-3A64-44F0-A6CE-D35A6FC1770D}" type="presOf" srcId="{CE9F74CF-A422-48AD-99CE-FAEF36869AC0}" destId="{90617D45-3D1F-44D1-8B92-79AA913170F1}" srcOrd="1" destOrd="0" presId="urn:microsoft.com/office/officeart/2016/7/layout/VerticalDownArrowProcess"/>
    <dgm:cxn modelId="{2F8A2FB2-8C53-407C-A41B-911BDAF2599A}" srcId="{2CEF56A1-B7C5-4010-B12F-300645C64318}" destId="{79D8C69D-CA51-4D0B-9943-116942CD6E8B}" srcOrd="0" destOrd="0" parTransId="{4EA38486-704C-47D6-817B-2F60A41D2CF6}" sibTransId="{CBA9A677-CD0A-4DFD-8CE5-D6F984FCACEB}"/>
    <dgm:cxn modelId="{B6884FB3-2282-4929-BA2C-89BF2496777E}" type="presOf" srcId="{79D8C69D-CA51-4D0B-9943-116942CD6E8B}" destId="{264EDC1B-BEAB-401B-9D8A-35D903CE0623}" srcOrd="0" destOrd="0" presId="urn:microsoft.com/office/officeart/2016/7/layout/VerticalDownArrowProcess"/>
    <dgm:cxn modelId="{EB9BB3C0-92DD-4F49-AA00-B043B55DB0BD}" type="presOf" srcId="{F1B4BE04-EE91-4E61-B9FC-207E40B50DE6}" destId="{D18FE395-D012-46A1-AEE7-9A813B924C18}" srcOrd="0" destOrd="0" presId="urn:microsoft.com/office/officeart/2016/7/layout/VerticalDownArrowProcess"/>
    <dgm:cxn modelId="{F638F0C4-8DDA-4076-8DAA-DE389F9975E4}" srcId="{F66E9116-9217-46AA-BD7A-8145AB15B901}" destId="{CE9F74CF-A422-48AD-99CE-FAEF36869AC0}" srcOrd="0" destOrd="0" parTransId="{E393675E-2464-4372-A859-FF4522142F9E}" sibTransId="{F04EB341-8AB5-43E3-BF09-9309D05C3B0C}"/>
    <dgm:cxn modelId="{6AC881C7-FC0C-4C51-A95B-AA3BC42D7360}" type="presOf" srcId="{CE9F74CF-A422-48AD-99CE-FAEF36869AC0}" destId="{96ACFD83-785D-4CC1-9E6D-10ECA31335EF}" srcOrd="0" destOrd="0" presId="urn:microsoft.com/office/officeart/2016/7/layout/VerticalDownArrowProcess"/>
    <dgm:cxn modelId="{E43C4CCB-0F51-4AC5-AAA7-F502D223E310}" type="presOf" srcId="{2CEF56A1-B7C5-4010-B12F-300645C64318}" destId="{4B45663E-22B0-45E6-8D83-DA92970D57BB}" srcOrd="0" destOrd="0" presId="urn:microsoft.com/office/officeart/2016/7/layout/VerticalDownArrowProcess"/>
    <dgm:cxn modelId="{B30156CD-BABA-49D4-9484-ED753D97A492}" type="presOf" srcId="{B66789F4-1871-4073-8959-45CD71611E7B}" destId="{FF594494-F03A-4C0E-B8D6-C521664D49BD}" srcOrd="1" destOrd="0" presId="urn:microsoft.com/office/officeart/2016/7/layout/VerticalDownArrowProcess"/>
    <dgm:cxn modelId="{5544D6CD-00E0-4171-B3FF-7CD36A60E5FC}" type="presOf" srcId="{842A9B01-C3B5-4339-93D4-033E528A88BE}" destId="{4F879A38-947C-4712-9F95-9A768FD0D5F7}" srcOrd="1" destOrd="0" presId="urn:microsoft.com/office/officeart/2016/7/layout/VerticalDownArrowProcess"/>
    <dgm:cxn modelId="{D66BA0D4-F783-4DD9-9F84-C74CD1C9E702}" type="presOf" srcId="{B66789F4-1871-4073-8959-45CD71611E7B}" destId="{809445A1-9A64-4B6F-97EA-8AEC8A665223}" srcOrd="0" destOrd="0" presId="urn:microsoft.com/office/officeart/2016/7/layout/VerticalDownArrowProcess"/>
    <dgm:cxn modelId="{8649E8E1-A9A6-49F9-B260-AD35FA4AA1F9}" type="presOf" srcId="{A4F91FF3-BB27-42DE-8ABB-07604873AB52}" destId="{83E7FB03-60B7-4200-B1FC-E53FE95DD1C0}" srcOrd="0" destOrd="0" presId="urn:microsoft.com/office/officeart/2016/7/layout/VerticalDownArrowProcess"/>
    <dgm:cxn modelId="{444DE2E4-902C-4BCF-AE60-986A628D1EF0}" type="presOf" srcId="{53801A22-0F50-41E2-A7EC-5F921C64AC04}" destId="{084A6DA3-9907-4C4C-BDCC-5854A256AEB8}" srcOrd="0" destOrd="0" presId="urn:microsoft.com/office/officeart/2016/7/layout/VerticalDownArrowProcess"/>
    <dgm:cxn modelId="{2BB61BF2-38A9-4D9C-97AA-154217A07D8F}" type="presOf" srcId="{BB670B95-99EF-4E06-B354-3A1BE2D97689}" destId="{2AA69192-EAFE-47ED-8858-B3D2EED01BD0}" srcOrd="0" destOrd="0" presId="urn:microsoft.com/office/officeart/2016/7/layout/VerticalDownArrowProcess"/>
    <dgm:cxn modelId="{3CFC2C7B-E813-432D-B7FE-7FE7105D9200}" type="presParOf" srcId="{50E3E947-2541-4698-B909-6C5EC8882708}" destId="{2EADFB6A-BA20-46E1-A173-C4D86DC606E4}" srcOrd="0" destOrd="0" presId="urn:microsoft.com/office/officeart/2016/7/layout/VerticalDownArrowProcess"/>
    <dgm:cxn modelId="{861581C6-0B4A-4537-A2E8-D4D0BA0898F0}" type="presParOf" srcId="{2EADFB6A-BA20-46E1-A173-C4D86DC606E4}" destId="{ABC056FF-B2D1-42BF-8C71-ED6D11F1DA72}" srcOrd="0" destOrd="0" presId="urn:microsoft.com/office/officeart/2016/7/layout/VerticalDownArrowProcess"/>
    <dgm:cxn modelId="{7E1893AA-577C-466D-974A-820ABEE189F6}" type="presParOf" srcId="{2EADFB6A-BA20-46E1-A173-C4D86DC606E4}" destId="{D18FE395-D012-46A1-AEE7-9A813B924C18}" srcOrd="1" destOrd="0" presId="urn:microsoft.com/office/officeart/2016/7/layout/VerticalDownArrowProcess"/>
    <dgm:cxn modelId="{84D16C37-C14F-4805-A034-0CD946D290F5}" type="presParOf" srcId="{50E3E947-2541-4698-B909-6C5EC8882708}" destId="{26B3FB57-36DA-42E3-AAFD-B404F259B4E3}" srcOrd="1" destOrd="0" presId="urn:microsoft.com/office/officeart/2016/7/layout/VerticalDownArrowProcess"/>
    <dgm:cxn modelId="{CFBD5DB9-89BD-4E80-8323-9883A57B5C3E}" type="presParOf" srcId="{50E3E947-2541-4698-B909-6C5EC8882708}" destId="{345B854D-17CC-418A-A9B2-155CEFAF4D8E}" srcOrd="2" destOrd="0" presId="urn:microsoft.com/office/officeart/2016/7/layout/VerticalDownArrowProcess"/>
    <dgm:cxn modelId="{314F681F-F611-4035-AE15-F4FCDA5C912D}" type="presParOf" srcId="{345B854D-17CC-418A-A9B2-155CEFAF4D8E}" destId="{5A585BE0-9EEC-489F-866A-D52764E0A816}" srcOrd="0" destOrd="0" presId="urn:microsoft.com/office/officeart/2016/7/layout/VerticalDownArrowProcess"/>
    <dgm:cxn modelId="{3A05ABD7-A5C3-46ED-B281-4CAB2936CE04}" type="presParOf" srcId="{345B854D-17CC-418A-A9B2-155CEFAF4D8E}" destId="{65B5E990-140B-45A9-9459-C7D076A9DAFB}" srcOrd="1" destOrd="0" presId="urn:microsoft.com/office/officeart/2016/7/layout/VerticalDownArrowProcess"/>
    <dgm:cxn modelId="{E9A8B2F7-37D6-4DF0-A82A-3526711D92A2}" type="presParOf" srcId="{345B854D-17CC-418A-A9B2-155CEFAF4D8E}" destId="{2AA69192-EAFE-47ED-8858-B3D2EED01BD0}" srcOrd="2" destOrd="0" presId="urn:microsoft.com/office/officeart/2016/7/layout/VerticalDownArrowProcess"/>
    <dgm:cxn modelId="{C2D8EBD9-661D-4FCF-AF93-ACAB7AAECA30}" type="presParOf" srcId="{50E3E947-2541-4698-B909-6C5EC8882708}" destId="{A863524B-D338-4725-AD02-BB48FADC1B26}" srcOrd="3" destOrd="0" presId="urn:microsoft.com/office/officeart/2016/7/layout/VerticalDownArrowProcess"/>
    <dgm:cxn modelId="{6CC71691-0587-4212-ABDC-9BE9D7C176E7}" type="presParOf" srcId="{50E3E947-2541-4698-B909-6C5EC8882708}" destId="{4BEAA194-424C-4A88-A1CB-1508F4B74E2A}" srcOrd="4" destOrd="0" presId="urn:microsoft.com/office/officeart/2016/7/layout/VerticalDownArrowProcess"/>
    <dgm:cxn modelId="{D3049B51-F8F5-432F-8D3A-7271C11D85D5}" type="presParOf" srcId="{4BEAA194-424C-4A88-A1CB-1508F4B74E2A}" destId="{5259D087-225E-4A5C-8FE8-D79BAED7AEF8}" srcOrd="0" destOrd="0" presId="urn:microsoft.com/office/officeart/2016/7/layout/VerticalDownArrowProcess"/>
    <dgm:cxn modelId="{0D8319BB-233E-43F9-9F5C-107E38CC16D0}" type="presParOf" srcId="{4BEAA194-424C-4A88-A1CB-1508F4B74E2A}" destId="{4F879A38-947C-4712-9F95-9A768FD0D5F7}" srcOrd="1" destOrd="0" presId="urn:microsoft.com/office/officeart/2016/7/layout/VerticalDownArrowProcess"/>
    <dgm:cxn modelId="{7985BCA4-A350-473C-906F-B6E1BA420386}" type="presParOf" srcId="{4BEAA194-424C-4A88-A1CB-1508F4B74E2A}" destId="{697563D5-D6C0-4BF1-BC97-27DE176AF1AE}" srcOrd="2" destOrd="0" presId="urn:microsoft.com/office/officeart/2016/7/layout/VerticalDownArrowProcess"/>
    <dgm:cxn modelId="{D7A882FF-BCCC-4E2D-8914-250D8CC93552}" type="presParOf" srcId="{50E3E947-2541-4698-B909-6C5EC8882708}" destId="{C9F37581-94BE-4517-B461-E861E6BA8E0C}" srcOrd="5" destOrd="0" presId="urn:microsoft.com/office/officeart/2016/7/layout/VerticalDownArrowProcess"/>
    <dgm:cxn modelId="{2109D10D-A752-4114-AFB6-E68CEDF4EED6}" type="presParOf" srcId="{50E3E947-2541-4698-B909-6C5EC8882708}" destId="{02B57F4C-814A-42C4-A69D-DFD2DE0244E9}" srcOrd="6" destOrd="0" presId="urn:microsoft.com/office/officeart/2016/7/layout/VerticalDownArrowProcess"/>
    <dgm:cxn modelId="{6FB579A5-641C-4EE4-BF85-745A8D079C57}" type="presParOf" srcId="{02B57F4C-814A-42C4-A69D-DFD2DE0244E9}" destId="{809445A1-9A64-4B6F-97EA-8AEC8A665223}" srcOrd="0" destOrd="0" presId="urn:microsoft.com/office/officeart/2016/7/layout/VerticalDownArrowProcess"/>
    <dgm:cxn modelId="{B1784633-B582-4A03-8C60-D09C3AD8BDEB}" type="presParOf" srcId="{02B57F4C-814A-42C4-A69D-DFD2DE0244E9}" destId="{FF594494-F03A-4C0E-B8D6-C521664D49BD}" srcOrd="1" destOrd="0" presId="urn:microsoft.com/office/officeart/2016/7/layout/VerticalDownArrowProcess"/>
    <dgm:cxn modelId="{63F097AA-AF7D-48A8-B3CC-76441A3C5F89}" type="presParOf" srcId="{02B57F4C-814A-42C4-A69D-DFD2DE0244E9}" destId="{83E7FB03-60B7-4200-B1FC-E53FE95DD1C0}" srcOrd="2" destOrd="0" presId="urn:microsoft.com/office/officeart/2016/7/layout/VerticalDownArrowProcess"/>
    <dgm:cxn modelId="{8EEAF769-3FC4-4193-A2E1-B094D77C34F0}" type="presParOf" srcId="{50E3E947-2541-4698-B909-6C5EC8882708}" destId="{E133B5DD-7D19-4B13-B08E-B93E7C33001E}" srcOrd="7" destOrd="0" presId="urn:microsoft.com/office/officeart/2016/7/layout/VerticalDownArrowProcess"/>
    <dgm:cxn modelId="{86AAF626-E80C-4216-8BB0-02925C9732DB}" type="presParOf" srcId="{50E3E947-2541-4698-B909-6C5EC8882708}" destId="{C9B4A6D8-DB95-4AD4-98D6-61561D51B188}" srcOrd="8" destOrd="0" presId="urn:microsoft.com/office/officeart/2016/7/layout/VerticalDownArrowProcess"/>
    <dgm:cxn modelId="{ED8CF815-B899-4B32-812B-C070D472A02F}" type="presParOf" srcId="{C9B4A6D8-DB95-4AD4-98D6-61561D51B188}" destId="{4B45663E-22B0-45E6-8D83-DA92970D57BB}" srcOrd="0" destOrd="0" presId="urn:microsoft.com/office/officeart/2016/7/layout/VerticalDownArrowProcess"/>
    <dgm:cxn modelId="{FFE2CB19-C199-4B5F-944F-FC1C58B5DB18}" type="presParOf" srcId="{C9B4A6D8-DB95-4AD4-98D6-61561D51B188}" destId="{2E9A6C0D-A649-4968-86AD-407AAEE1BD06}" srcOrd="1" destOrd="0" presId="urn:microsoft.com/office/officeart/2016/7/layout/VerticalDownArrowProcess"/>
    <dgm:cxn modelId="{46C3E7C7-AED9-4DD1-8A42-9FC81DE8B7A4}" type="presParOf" srcId="{C9B4A6D8-DB95-4AD4-98D6-61561D51B188}" destId="{264EDC1B-BEAB-401B-9D8A-35D903CE0623}" srcOrd="2" destOrd="0" presId="urn:microsoft.com/office/officeart/2016/7/layout/VerticalDownArrowProcess"/>
    <dgm:cxn modelId="{6F3C95EE-D23E-4197-8019-BB7E29AB872E}" type="presParOf" srcId="{50E3E947-2541-4698-B909-6C5EC8882708}" destId="{ABDB11FC-5A8F-4BB7-A232-B45C8E556232}" srcOrd="9" destOrd="0" presId="urn:microsoft.com/office/officeart/2016/7/layout/VerticalDownArrowProcess"/>
    <dgm:cxn modelId="{0531C668-518B-4D6C-9025-C8A4F61CB838}" type="presParOf" srcId="{50E3E947-2541-4698-B909-6C5EC8882708}" destId="{FA432074-7A9C-4D7E-89E1-E46607CBE5DE}" srcOrd="10" destOrd="0" presId="urn:microsoft.com/office/officeart/2016/7/layout/VerticalDownArrowProcess"/>
    <dgm:cxn modelId="{4B37D303-A913-4720-9E08-0181B530ACEC}" type="presParOf" srcId="{FA432074-7A9C-4D7E-89E1-E46607CBE5DE}" destId="{96ACFD83-785D-4CC1-9E6D-10ECA31335EF}" srcOrd="0" destOrd="0" presId="urn:microsoft.com/office/officeart/2016/7/layout/VerticalDownArrowProcess"/>
    <dgm:cxn modelId="{1B2036CB-F0E1-4201-9ED7-F5D302069090}" type="presParOf" srcId="{FA432074-7A9C-4D7E-89E1-E46607CBE5DE}" destId="{90617D45-3D1F-44D1-8B92-79AA913170F1}" srcOrd="1" destOrd="0" presId="urn:microsoft.com/office/officeart/2016/7/layout/VerticalDownArrowProcess"/>
    <dgm:cxn modelId="{1D6F3209-B72B-4C82-844B-96DF1A609D94}" type="presParOf" srcId="{FA432074-7A9C-4D7E-89E1-E46607CBE5DE}" destId="{084A6DA3-9907-4C4C-BDCC-5854A256AEB8}"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5ACA35-F9F0-45BB-A88A-BBA91CD9830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A3002C5-E25A-4BCB-9EB0-A022B739D73D}">
      <dgm:prSet/>
      <dgm:spPr/>
      <dgm:t>
        <a:bodyPr/>
        <a:lstStyle/>
        <a:p>
          <a:pPr>
            <a:lnSpc>
              <a:spcPct val="100000"/>
            </a:lnSpc>
          </a:pPr>
          <a:r>
            <a:rPr lang="en-US" dirty="0"/>
            <a:t>A special investigation occurs when an allegation of a licensing rule violation is made. In particular, special investigations typically stem from accidents on site.</a:t>
          </a:r>
        </a:p>
      </dgm:t>
    </dgm:pt>
    <dgm:pt modelId="{E91EFD58-B05F-4673-B092-6F2F90E9A638}" type="parTrans" cxnId="{47134F7C-8371-4907-85FC-A81D985F0B99}">
      <dgm:prSet/>
      <dgm:spPr/>
      <dgm:t>
        <a:bodyPr/>
        <a:lstStyle/>
        <a:p>
          <a:endParaRPr lang="en-US"/>
        </a:p>
      </dgm:t>
    </dgm:pt>
    <dgm:pt modelId="{90F27D94-B09C-4A21-A214-F25817B60C90}" type="sibTrans" cxnId="{47134F7C-8371-4907-85FC-A81D985F0B99}">
      <dgm:prSet/>
      <dgm:spPr/>
      <dgm:t>
        <a:bodyPr/>
        <a:lstStyle/>
        <a:p>
          <a:pPr>
            <a:lnSpc>
              <a:spcPct val="100000"/>
            </a:lnSpc>
          </a:pPr>
          <a:endParaRPr lang="en-US"/>
        </a:p>
      </dgm:t>
    </dgm:pt>
    <dgm:pt modelId="{8DBFF6C0-828D-4DF7-95B5-FE2D7F96ECF9}">
      <dgm:prSet/>
      <dgm:spPr/>
      <dgm:t>
        <a:bodyPr/>
        <a:lstStyle/>
        <a:p>
          <a:pPr>
            <a:lnSpc>
              <a:spcPct val="100000"/>
            </a:lnSpc>
          </a:pPr>
          <a:r>
            <a:rPr lang="en-US"/>
            <a:t>The investigation is completed by the State of Michigan Licensing and Regulatory Affairs, otherwise known as LARA or Child Care Licensing.</a:t>
          </a:r>
        </a:p>
      </dgm:t>
    </dgm:pt>
    <dgm:pt modelId="{2B1841A2-E2A8-436B-9C54-6D6F7AE74362}" type="parTrans" cxnId="{F8DE4F43-89EE-406B-8565-22F1B65703B7}">
      <dgm:prSet/>
      <dgm:spPr/>
      <dgm:t>
        <a:bodyPr/>
        <a:lstStyle/>
        <a:p>
          <a:endParaRPr lang="en-US"/>
        </a:p>
      </dgm:t>
    </dgm:pt>
    <dgm:pt modelId="{6309F7D7-4D62-45FF-ACA3-43BC1077E985}" type="sibTrans" cxnId="{F8DE4F43-89EE-406B-8565-22F1B65703B7}">
      <dgm:prSet/>
      <dgm:spPr/>
      <dgm:t>
        <a:bodyPr/>
        <a:lstStyle/>
        <a:p>
          <a:pPr>
            <a:lnSpc>
              <a:spcPct val="100000"/>
            </a:lnSpc>
          </a:pPr>
          <a:endParaRPr lang="en-US"/>
        </a:p>
      </dgm:t>
    </dgm:pt>
    <dgm:pt modelId="{20EB5D8C-413C-4787-8EBA-F7F837C99975}">
      <dgm:prSet/>
      <dgm:spPr/>
      <dgm:t>
        <a:bodyPr/>
        <a:lstStyle/>
        <a:p>
          <a:pPr>
            <a:lnSpc>
              <a:spcPct val="100000"/>
            </a:lnSpc>
          </a:pPr>
          <a:r>
            <a:rPr lang="en-US" dirty="0"/>
            <a:t>When a special investigation is initiated with LARA, this </a:t>
          </a:r>
          <a:r>
            <a:rPr lang="en-US" b="1" u="sng" dirty="0"/>
            <a:t>MAY</a:t>
          </a:r>
          <a:r>
            <a:rPr lang="en-US" dirty="0"/>
            <a:t> also result in a special investigation by the Office of Head Start.</a:t>
          </a:r>
        </a:p>
      </dgm:t>
    </dgm:pt>
    <dgm:pt modelId="{11027487-F768-4314-848E-D3F4EDF2B9C7}" type="parTrans" cxnId="{41CFEC21-C7BC-4183-A018-4608EB9E70FE}">
      <dgm:prSet/>
      <dgm:spPr/>
      <dgm:t>
        <a:bodyPr/>
        <a:lstStyle/>
        <a:p>
          <a:endParaRPr lang="en-US"/>
        </a:p>
      </dgm:t>
    </dgm:pt>
    <dgm:pt modelId="{8AE45C46-E5A8-405B-9D59-5EE3E5EB7D2A}" type="sibTrans" cxnId="{41CFEC21-C7BC-4183-A018-4608EB9E70FE}">
      <dgm:prSet/>
      <dgm:spPr/>
      <dgm:t>
        <a:bodyPr/>
        <a:lstStyle/>
        <a:p>
          <a:pPr>
            <a:lnSpc>
              <a:spcPct val="100000"/>
            </a:lnSpc>
          </a:pPr>
          <a:endParaRPr lang="en-US"/>
        </a:p>
      </dgm:t>
    </dgm:pt>
    <dgm:pt modelId="{C57DEADE-BE24-4A43-AAA0-4D6742312BE4}">
      <dgm:prSet/>
      <dgm:spPr/>
      <dgm:t>
        <a:bodyPr/>
        <a:lstStyle/>
        <a:p>
          <a:pPr>
            <a:lnSpc>
              <a:spcPct val="100000"/>
            </a:lnSpc>
          </a:pPr>
          <a:r>
            <a:rPr lang="en-US"/>
            <a:t>To learn more about Special Investigations, </a:t>
          </a:r>
          <a:r>
            <a:rPr lang="en-US">
              <a:hlinkClick xmlns:r="http://schemas.openxmlformats.org/officeDocument/2006/relationships" r:id="rId1"/>
            </a:rPr>
            <a:t>CLICK HERE </a:t>
          </a:r>
          <a:r>
            <a:rPr lang="en-US"/>
            <a:t>for additional training.</a:t>
          </a:r>
        </a:p>
      </dgm:t>
    </dgm:pt>
    <dgm:pt modelId="{347FC23F-0AD2-40A2-99E9-9766EB782C60}" type="parTrans" cxnId="{1494759B-D921-42A8-A7B7-4700C95FA52B}">
      <dgm:prSet/>
      <dgm:spPr/>
      <dgm:t>
        <a:bodyPr/>
        <a:lstStyle/>
        <a:p>
          <a:endParaRPr lang="en-US"/>
        </a:p>
      </dgm:t>
    </dgm:pt>
    <dgm:pt modelId="{554211EB-5829-4F8A-AECF-034C03D8B9E0}" type="sibTrans" cxnId="{1494759B-D921-42A8-A7B7-4700C95FA52B}">
      <dgm:prSet/>
      <dgm:spPr/>
      <dgm:t>
        <a:bodyPr/>
        <a:lstStyle/>
        <a:p>
          <a:endParaRPr lang="en-US"/>
        </a:p>
      </dgm:t>
    </dgm:pt>
    <dgm:pt modelId="{5BBD2E80-2C49-4A29-A986-CA39B2CFDE5E}" type="pres">
      <dgm:prSet presAssocID="{855ACA35-F9F0-45BB-A88A-BBA91CD98302}" presName="root" presStyleCnt="0">
        <dgm:presLayoutVars>
          <dgm:dir/>
          <dgm:resizeHandles val="exact"/>
        </dgm:presLayoutVars>
      </dgm:prSet>
      <dgm:spPr/>
    </dgm:pt>
    <dgm:pt modelId="{36B42BAE-4BA8-4A23-840B-31C29D3D68FF}" type="pres">
      <dgm:prSet presAssocID="{855ACA35-F9F0-45BB-A88A-BBA91CD98302}" presName="container" presStyleCnt="0">
        <dgm:presLayoutVars>
          <dgm:dir/>
          <dgm:resizeHandles val="exact"/>
        </dgm:presLayoutVars>
      </dgm:prSet>
      <dgm:spPr/>
    </dgm:pt>
    <dgm:pt modelId="{E03851DA-EF01-433D-A5AE-9A02A55846C1}" type="pres">
      <dgm:prSet presAssocID="{EA3002C5-E25A-4BCB-9EB0-A022B739D73D}" presName="compNode" presStyleCnt="0"/>
      <dgm:spPr/>
    </dgm:pt>
    <dgm:pt modelId="{050B9C8E-D033-4475-A86A-B7A3B8BF4151}" type="pres">
      <dgm:prSet presAssocID="{EA3002C5-E25A-4BCB-9EB0-A022B739D73D}" presName="iconBgRect" presStyleLbl="bgShp" presStyleIdx="0" presStyleCnt="4"/>
      <dgm:spPr/>
    </dgm:pt>
    <dgm:pt modelId="{F7644662-CCC9-4D8F-BBA7-2491DEE782C8}" type="pres">
      <dgm:prSet presAssocID="{EA3002C5-E25A-4BCB-9EB0-A022B739D73D}"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Gavel"/>
        </a:ext>
      </dgm:extLst>
    </dgm:pt>
    <dgm:pt modelId="{E33C75DF-76F4-4693-BF75-B7518B783E24}" type="pres">
      <dgm:prSet presAssocID="{EA3002C5-E25A-4BCB-9EB0-A022B739D73D}" presName="spaceRect" presStyleCnt="0"/>
      <dgm:spPr/>
    </dgm:pt>
    <dgm:pt modelId="{0E1DCCEF-04E7-4F39-8B40-1CEE563BF363}" type="pres">
      <dgm:prSet presAssocID="{EA3002C5-E25A-4BCB-9EB0-A022B739D73D}" presName="textRect" presStyleLbl="revTx" presStyleIdx="0" presStyleCnt="4">
        <dgm:presLayoutVars>
          <dgm:chMax val="1"/>
          <dgm:chPref val="1"/>
        </dgm:presLayoutVars>
      </dgm:prSet>
      <dgm:spPr/>
    </dgm:pt>
    <dgm:pt modelId="{0E2496EA-3146-4352-A438-FA06EABDBF0C}" type="pres">
      <dgm:prSet presAssocID="{90F27D94-B09C-4A21-A214-F25817B60C90}" presName="sibTrans" presStyleLbl="sibTrans2D1" presStyleIdx="0" presStyleCnt="0"/>
      <dgm:spPr/>
    </dgm:pt>
    <dgm:pt modelId="{B18D1FCC-FF43-4760-80C9-0BC0E16007CF}" type="pres">
      <dgm:prSet presAssocID="{8DBFF6C0-828D-4DF7-95B5-FE2D7F96ECF9}" presName="compNode" presStyleCnt="0"/>
      <dgm:spPr/>
    </dgm:pt>
    <dgm:pt modelId="{27037DFC-FD8C-440E-AE4F-506DD47900BD}" type="pres">
      <dgm:prSet presAssocID="{8DBFF6C0-828D-4DF7-95B5-FE2D7F96ECF9}" presName="iconBgRect" presStyleLbl="bgShp" presStyleIdx="1" presStyleCnt="4"/>
      <dgm:spPr/>
    </dgm:pt>
    <dgm:pt modelId="{7E09660B-4E30-4C82-8994-4898184438B3}" type="pres">
      <dgm:prSet presAssocID="{8DBFF6C0-828D-4DF7-95B5-FE2D7F96ECF9}"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arent and Child"/>
        </a:ext>
      </dgm:extLst>
    </dgm:pt>
    <dgm:pt modelId="{6AC3231E-FF9E-4E07-B392-D2C2461E8BD8}" type="pres">
      <dgm:prSet presAssocID="{8DBFF6C0-828D-4DF7-95B5-FE2D7F96ECF9}" presName="spaceRect" presStyleCnt="0"/>
      <dgm:spPr/>
    </dgm:pt>
    <dgm:pt modelId="{B601C652-A8A0-41BA-80EC-ED40325CF059}" type="pres">
      <dgm:prSet presAssocID="{8DBFF6C0-828D-4DF7-95B5-FE2D7F96ECF9}" presName="textRect" presStyleLbl="revTx" presStyleIdx="1" presStyleCnt="4">
        <dgm:presLayoutVars>
          <dgm:chMax val="1"/>
          <dgm:chPref val="1"/>
        </dgm:presLayoutVars>
      </dgm:prSet>
      <dgm:spPr/>
    </dgm:pt>
    <dgm:pt modelId="{22C6C4DF-024B-4BD8-9CF2-9507416AFAAE}" type="pres">
      <dgm:prSet presAssocID="{6309F7D7-4D62-45FF-ACA3-43BC1077E985}" presName="sibTrans" presStyleLbl="sibTrans2D1" presStyleIdx="0" presStyleCnt="0"/>
      <dgm:spPr/>
    </dgm:pt>
    <dgm:pt modelId="{A15599F9-193F-486F-A193-5DD9E8B18ED1}" type="pres">
      <dgm:prSet presAssocID="{20EB5D8C-413C-4787-8EBA-F7F837C99975}" presName="compNode" presStyleCnt="0"/>
      <dgm:spPr/>
    </dgm:pt>
    <dgm:pt modelId="{0E819671-F1DF-468E-96ED-7EC32E916979}" type="pres">
      <dgm:prSet presAssocID="{20EB5D8C-413C-4787-8EBA-F7F837C99975}" presName="iconBgRect" presStyleLbl="bgShp" presStyleIdx="2" presStyleCnt="4"/>
      <dgm:spPr/>
    </dgm:pt>
    <dgm:pt modelId="{7D441A8D-AB04-45C8-A1F9-4E86CCA6F413}" type="pres">
      <dgm:prSet presAssocID="{20EB5D8C-413C-4787-8EBA-F7F837C99975}"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anyon scene"/>
        </a:ext>
      </dgm:extLst>
    </dgm:pt>
    <dgm:pt modelId="{C5D4C4CB-0EA0-467E-852F-6F6BCA47D309}" type="pres">
      <dgm:prSet presAssocID="{20EB5D8C-413C-4787-8EBA-F7F837C99975}" presName="spaceRect" presStyleCnt="0"/>
      <dgm:spPr/>
    </dgm:pt>
    <dgm:pt modelId="{6CD8EC69-413D-4EC7-B7EC-54CFF7BE17FE}" type="pres">
      <dgm:prSet presAssocID="{20EB5D8C-413C-4787-8EBA-F7F837C99975}" presName="textRect" presStyleLbl="revTx" presStyleIdx="2" presStyleCnt="4">
        <dgm:presLayoutVars>
          <dgm:chMax val="1"/>
          <dgm:chPref val="1"/>
        </dgm:presLayoutVars>
      </dgm:prSet>
      <dgm:spPr/>
    </dgm:pt>
    <dgm:pt modelId="{6A16A973-ABF8-4D48-8621-1F47C5288BA8}" type="pres">
      <dgm:prSet presAssocID="{8AE45C46-E5A8-405B-9D59-5EE3E5EB7D2A}" presName="sibTrans" presStyleLbl="sibTrans2D1" presStyleIdx="0" presStyleCnt="0"/>
      <dgm:spPr/>
    </dgm:pt>
    <dgm:pt modelId="{E727FA2F-AD30-4CDC-9528-D3DBC6639DF9}" type="pres">
      <dgm:prSet presAssocID="{C57DEADE-BE24-4A43-AAA0-4D6742312BE4}" presName="compNode" presStyleCnt="0"/>
      <dgm:spPr/>
    </dgm:pt>
    <dgm:pt modelId="{92810DBE-A2D9-4728-9686-2CFF2EE4FCCC}" type="pres">
      <dgm:prSet presAssocID="{C57DEADE-BE24-4A43-AAA0-4D6742312BE4}" presName="iconBgRect" presStyleLbl="bgShp" presStyleIdx="3" presStyleCnt="4"/>
      <dgm:spPr/>
    </dgm:pt>
    <dgm:pt modelId="{9BA55806-5CE0-4E96-A8F9-92AA7DA07F2B}" type="pres">
      <dgm:prSet presAssocID="{C57DEADE-BE24-4A43-AAA0-4D6742312BE4}"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agnifying glass"/>
        </a:ext>
      </dgm:extLst>
    </dgm:pt>
    <dgm:pt modelId="{A71F560F-7AC8-4E28-A9AC-21E0DA72D8ED}" type="pres">
      <dgm:prSet presAssocID="{C57DEADE-BE24-4A43-AAA0-4D6742312BE4}" presName="spaceRect" presStyleCnt="0"/>
      <dgm:spPr/>
    </dgm:pt>
    <dgm:pt modelId="{33D95FAC-804A-45B3-A71B-C8B31A0CC76D}" type="pres">
      <dgm:prSet presAssocID="{C57DEADE-BE24-4A43-AAA0-4D6742312BE4}" presName="textRect" presStyleLbl="revTx" presStyleIdx="3" presStyleCnt="4">
        <dgm:presLayoutVars>
          <dgm:chMax val="1"/>
          <dgm:chPref val="1"/>
        </dgm:presLayoutVars>
      </dgm:prSet>
      <dgm:spPr/>
    </dgm:pt>
  </dgm:ptLst>
  <dgm:cxnLst>
    <dgm:cxn modelId="{E1B63115-4FFF-4D82-9161-53EF967AB4EF}" type="presOf" srcId="{855ACA35-F9F0-45BB-A88A-BBA91CD98302}" destId="{5BBD2E80-2C49-4A29-A986-CA39B2CFDE5E}" srcOrd="0" destOrd="0" presId="urn:microsoft.com/office/officeart/2018/2/layout/IconCircleList"/>
    <dgm:cxn modelId="{41CFEC21-C7BC-4183-A018-4608EB9E70FE}" srcId="{855ACA35-F9F0-45BB-A88A-BBA91CD98302}" destId="{20EB5D8C-413C-4787-8EBA-F7F837C99975}" srcOrd="2" destOrd="0" parTransId="{11027487-F768-4314-848E-D3F4EDF2B9C7}" sibTransId="{8AE45C46-E5A8-405B-9D59-5EE3E5EB7D2A}"/>
    <dgm:cxn modelId="{256EBD37-EC07-4A05-B3C7-46BE10A62DB7}" type="presOf" srcId="{C57DEADE-BE24-4A43-AAA0-4D6742312BE4}" destId="{33D95FAC-804A-45B3-A71B-C8B31A0CC76D}" srcOrd="0" destOrd="0" presId="urn:microsoft.com/office/officeart/2018/2/layout/IconCircleList"/>
    <dgm:cxn modelId="{C69AB541-F79D-4871-853C-9BF28C07649E}" type="presOf" srcId="{8AE45C46-E5A8-405B-9D59-5EE3E5EB7D2A}" destId="{6A16A973-ABF8-4D48-8621-1F47C5288BA8}" srcOrd="0" destOrd="0" presId="urn:microsoft.com/office/officeart/2018/2/layout/IconCircleList"/>
    <dgm:cxn modelId="{F8DE4F43-89EE-406B-8565-22F1B65703B7}" srcId="{855ACA35-F9F0-45BB-A88A-BBA91CD98302}" destId="{8DBFF6C0-828D-4DF7-95B5-FE2D7F96ECF9}" srcOrd="1" destOrd="0" parTransId="{2B1841A2-E2A8-436B-9C54-6D6F7AE74362}" sibTransId="{6309F7D7-4D62-45FF-ACA3-43BC1077E985}"/>
    <dgm:cxn modelId="{47134F7C-8371-4907-85FC-A81D985F0B99}" srcId="{855ACA35-F9F0-45BB-A88A-BBA91CD98302}" destId="{EA3002C5-E25A-4BCB-9EB0-A022B739D73D}" srcOrd="0" destOrd="0" parTransId="{E91EFD58-B05F-4673-B092-6F2F90E9A638}" sibTransId="{90F27D94-B09C-4A21-A214-F25817B60C90}"/>
    <dgm:cxn modelId="{5067E289-FFDB-4416-B8B9-1CE34409CF69}" type="presOf" srcId="{6309F7D7-4D62-45FF-ACA3-43BC1077E985}" destId="{22C6C4DF-024B-4BD8-9CF2-9507416AFAAE}" srcOrd="0" destOrd="0" presId="urn:microsoft.com/office/officeart/2018/2/layout/IconCircleList"/>
    <dgm:cxn modelId="{8310318F-DC90-48C1-B87B-88C0F2C403F6}" type="presOf" srcId="{20EB5D8C-413C-4787-8EBA-F7F837C99975}" destId="{6CD8EC69-413D-4EC7-B7EC-54CFF7BE17FE}" srcOrd="0" destOrd="0" presId="urn:microsoft.com/office/officeart/2018/2/layout/IconCircleList"/>
    <dgm:cxn modelId="{1494759B-D921-42A8-A7B7-4700C95FA52B}" srcId="{855ACA35-F9F0-45BB-A88A-BBA91CD98302}" destId="{C57DEADE-BE24-4A43-AAA0-4D6742312BE4}" srcOrd="3" destOrd="0" parTransId="{347FC23F-0AD2-40A2-99E9-9766EB782C60}" sibTransId="{554211EB-5829-4F8A-AECF-034C03D8B9E0}"/>
    <dgm:cxn modelId="{432EECA4-FC88-4F88-9A91-4EEC8CF86A4C}" type="presOf" srcId="{90F27D94-B09C-4A21-A214-F25817B60C90}" destId="{0E2496EA-3146-4352-A438-FA06EABDBF0C}" srcOrd="0" destOrd="0" presId="urn:microsoft.com/office/officeart/2018/2/layout/IconCircleList"/>
    <dgm:cxn modelId="{F97C32C1-5A12-46B7-A3CE-36AD5FCC9A78}" type="presOf" srcId="{8DBFF6C0-828D-4DF7-95B5-FE2D7F96ECF9}" destId="{B601C652-A8A0-41BA-80EC-ED40325CF059}" srcOrd="0" destOrd="0" presId="urn:microsoft.com/office/officeart/2018/2/layout/IconCircleList"/>
    <dgm:cxn modelId="{4C2E5EC4-88F3-498F-B70B-D9E83FACDE70}" type="presOf" srcId="{EA3002C5-E25A-4BCB-9EB0-A022B739D73D}" destId="{0E1DCCEF-04E7-4F39-8B40-1CEE563BF363}" srcOrd="0" destOrd="0" presId="urn:microsoft.com/office/officeart/2018/2/layout/IconCircleList"/>
    <dgm:cxn modelId="{A0E4465C-F0C8-4C15-A4B2-F487ED9F6803}" type="presParOf" srcId="{5BBD2E80-2C49-4A29-A986-CA39B2CFDE5E}" destId="{36B42BAE-4BA8-4A23-840B-31C29D3D68FF}" srcOrd="0" destOrd="0" presId="urn:microsoft.com/office/officeart/2018/2/layout/IconCircleList"/>
    <dgm:cxn modelId="{CEB8808B-9939-47EF-9789-B40634155FB4}" type="presParOf" srcId="{36B42BAE-4BA8-4A23-840B-31C29D3D68FF}" destId="{E03851DA-EF01-433D-A5AE-9A02A55846C1}" srcOrd="0" destOrd="0" presId="urn:microsoft.com/office/officeart/2018/2/layout/IconCircleList"/>
    <dgm:cxn modelId="{77B4C370-ACFA-404F-8239-2CC82F697EA3}" type="presParOf" srcId="{E03851DA-EF01-433D-A5AE-9A02A55846C1}" destId="{050B9C8E-D033-4475-A86A-B7A3B8BF4151}" srcOrd="0" destOrd="0" presId="urn:microsoft.com/office/officeart/2018/2/layout/IconCircleList"/>
    <dgm:cxn modelId="{E2C37935-D776-451C-9444-44D3E21DB516}" type="presParOf" srcId="{E03851DA-EF01-433D-A5AE-9A02A55846C1}" destId="{F7644662-CCC9-4D8F-BBA7-2491DEE782C8}" srcOrd="1" destOrd="0" presId="urn:microsoft.com/office/officeart/2018/2/layout/IconCircleList"/>
    <dgm:cxn modelId="{8FED4A24-1B4A-4ABE-B540-A91973B1E5B6}" type="presParOf" srcId="{E03851DA-EF01-433D-A5AE-9A02A55846C1}" destId="{E33C75DF-76F4-4693-BF75-B7518B783E24}" srcOrd="2" destOrd="0" presId="urn:microsoft.com/office/officeart/2018/2/layout/IconCircleList"/>
    <dgm:cxn modelId="{4EB39B63-6BE6-4F6D-81BC-0720161F8522}" type="presParOf" srcId="{E03851DA-EF01-433D-A5AE-9A02A55846C1}" destId="{0E1DCCEF-04E7-4F39-8B40-1CEE563BF363}" srcOrd="3" destOrd="0" presId="urn:microsoft.com/office/officeart/2018/2/layout/IconCircleList"/>
    <dgm:cxn modelId="{D146630D-FCF7-4BFE-AFD4-5AC616FBFC18}" type="presParOf" srcId="{36B42BAE-4BA8-4A23-840B-31C29D3D68FF}" destId="{0E2496EA-3146-4352-A438-FA06EABDBF0C}" srcOrd="1" destOrd="0" presId="urn:microsoft.com/office/officeart/2018/2/layout/IconCircleList"/>
    <dgm:cxn modelId="{BA732658-5F1D-402C-9B08-4D602580E353}" type="presParOf" srcId="{36B42BAE-4BA8-4A23-840B-31C29D3D68FF}" destId="{B18D1FCC-FF43-4760-80C9-0BC0E16007CF}" srcOrd="2" destOrd="0" presId="urn:microsoft.com/office/officeart/2018/2/layout/IconCircleList"/>
    <dgm:cxn modelId="{34972315-0572-4B9D-B60B-6671FAA51DD9}" type="presParOf" srcId="{B18D1FCC-FF43-4760-80C9-0BC0E16007CF}" destId="{27037DFC-FD8C-440E-AE4F-506DD47900BD}" srcOrd="0" destOrd="0" presId="urn:microsoft.com/office/officeart/2018/2/layout/IconCircleList"/>
    <dgm:cxn modelId="{792F9109-31A0-4EE6-813E-E82C8B1A6BB8}" type="presParOf" srcId="{B18D1FCC-FF43-4760-80C9-0BC0E16007CF}" destId="{7E09660B-4E30-4C82-8994-4898184438B3}" srcOrd="1" destOrd="0" presId="urn:microsoft.com/office/officeart/2018/2/layout/IconCircleList"/>
    <dgm:cxn modelId="{98ED9EFD-0CC9-4F19-8645-8F6789EAC8DC}" type="presParOf" srcId="{B18D1FCC-FF43-4760-80C9-0BC0E16007CF}" destId="{6AC3231E-FF9E-4E07-B392-D2C2461E8BD8}" srcOrd="2" destOrd="0" presId="urn:microsoft.com/office/officeart/2018/2/layout/IconCircleList"/>
    <dgm:cxn modelId="{A5D65D9B-CC07-4BFA-87F2-06A2E8410011}" type="presParOf" srcId="{B18D1FCC-FF43-4760-80C9-0BC0E16007CF}" destId="{B601C652-A8A0-41BA-80EC-ED40325CF059}" srcOrd="3" destOrd="0" presId="urn:microsoft.com/office/officeart/2018/2/layout/IconCircleList"/>
    <dgm:cxn modelId="{757F4167-D337-4090-A62F-5A1067A4C76B}" type="presParOf" srcId="{36B42BAE-4BA8-4A23-840B-31C29D3D68FF}" destId="{22C6C4DF-024B-4BD8-9CF2-9507416AFAAE}" srcOrd="3" destOrd="0" presId="urn:microsoft.com/office/officeart/2018/2/layout/IconCircleList"/>
    <dgm:cxn modelId="{30A30602-CEBE-4F96-AEAE-31EC4172CA6B}" type="presParOf" srcId="{36B42BAE-4BA8-4A23-840B-31C29D3D68FF}" destId="{A15599F9-193F-486F-A193-5DD9E8B18ED1}" srcOrd="4" destOrd="0" presId="urn:microsoft.com/office/officeart/2018/2/layout/IconCircleList"/>
    <dgm:cxn modelId="{53EEF9D5-0B27-4CBD-BD4B-806809186EE5}" type="presParOf" srcId="{A15599F9-193F-486F-A193-5DD9E8B18ED1}" destId="{0E819671-F1DF-468E-96ED-7EC32E916979}" srcOrd="0" destOrd="0" presId="urn:microsoft.com/office/officeart/2018/2/layout/IconCircleList"/>
    <dgm:cxn modelId="{E31C6DE9-F073-4B7B-9C33-EC67098B551E}" type="presParOf" srcId="{A15599F9-193F-486F-A193-5DD9E8B18ED1}" destId="{7D441A8D-AB04-45C8-A1F9-4E86CCA6F413}" srcOrd="1" destOrd="0" presId="urn:microsoft.com/office/officeart/2018/2/layout/IconCircleList"/>
    <dgm:cxn modelId="{AB66F167-ED66-4AB8-9622-749D52AE6859}" type="presParOf" srcId="{A15599F9-193F-486F-A193-5DD9E8B18ED1}" destId="{C5D4C4CB-0EA0-467E-852F-6F6BCA47D309}" srcOrd="2" destOrd="0" presId="urn:microsoft.com/office/officeart/2018/2/layout/IconCircleList"/>
    <dgm:cxn modelId="{E1B8035A-7D7F-4888-B58F-B9FA437C73E4}" type="presParOf" srcId="{A15599F9-193F-486F-A193-5DD9E8B18ED1}" destId="{6CD8EC69-413D-4EC7-B7EC-54CFF7BE17FE}" srcOrd="3" destOrd="0" presId="urn:microsoft.com/office/officeart/2018/2/layout/IconCircleList"/>
    <dgm:cxn modelId="{33A526CE-DAA1-4BBB-8D39-1696BEDA25FA}" type="presParOf" srcId="{36B42BAE-4BA8-4A23-840B-31C29D3D68FF}" destId="{6A16A973-ABF8-4D48-8621-1F47C5288BA8}" srcOrd="5" destOrd="0" presId="urn:microsoft.com/office/officeart/2018/2/layout/IconCircleList"/>
    <dgm:cxn modelId="{EEEF256D-6773-4F88-9ADD-92E38047DA64}" type="presParOf" srcId="{36B42BAE-4BA8-4A23-840B-31C29D3D68FF}" destId="{E727FA2F-AD30-4CDC-9528-D3DBC6639DF9}" srcOrd="6" destOrd="0" presId="urn:microsoft.com/office/officeart/2018/2/layout/IconCircleList"/>
    <dgm:cxn modelId="{8EAC2120-322B-48E6-8D73-93B6D178EF66}" type="presParOf" srcId="{E727FA2F-AD30-4CDC-9528-D3DBC6639DF9}" destId="{92810DBE-A2D9-4728-9686-2CFF2EE4FCCC}" srcOrd="0" destOrd="0" presId="urn:microsoft.com/office/officeart/2018/2/layout/IconCircleList"/>
    <dgm:cxn modelId="{49BDB1C9-DA21-47B5-A6EC-D951314CF3D5}" type="presParOf" srcId="{E727FA2F-AD30-4CDC-9528-D3DBC6639DF9}" destId="{9BA55806-5CE0-4E96-A8F9-92AA7DA07F2B}" srcOrd="1" destOrd="0" presId="urn:microsoft.com/office/officeart/2018/2/layout/IconCircleList"/>
    <dgm:cxn modelId="{CD0AEB29-FD6C-4A61-A877-E55D31B6D088}" type="presParOf" srcId="{E727FA2F-AD30-4CDC-9528-D3DBC6639DF9}" destId="{A71F560F-7AC8-4E28-A9AC-21E0DA72D8ED}" srcOrd="2" destOrd="0" presId="urn:microsoft.com/office/officeart/2018/2/layout/IconCircleList"/>
    <dgm:cxn modelId="{D8C3D315-806F-421A-899A-29419F307705}" type="presParOf" srcId="{E727FA2F-AD30-4CDC-9528-D3DBC6639DF9}" destId="{33D95FAC-804A-45B3-A71B-C8B31A0CC76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9A7873-DB39-4E43-8A22-26A8837991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BEED08-707E-4C90-8A55-D6E0CAE0DE84}">
      <dgm:prSet/>
      <dgm:spPr/>
      <dgm:t>
        <a:bodyPr/>
        <a:lstStyle/>
        <a:p>
          <a:pPr>
            <a:lnSpc>
              <a:spcPct val="100000"/>
            </a:lnSpc>
          </a:pPr>
          <a:r>
            <a:rPr lang="en-US"/>
            <a:t>The remainder of this PowerPoint is divided up into four distinct areas of safety training:</a:t>
          </a:r>
        </a:p>
      </dgm:t>
    </dgm:pt>
    <dgm:pt modelId="{0277C543-33F4-4084-A856-443D078C27B3}" type="parTrans" cxnId="{28C40ACA-54DE-4514-9108-95787DA4F979}">
      <dgm:prSet/>
      <dgm:spPr/>
      <dgm:t>
        <a:bodyPr/>
        <a:lstStyle/>
        <a:p>
          <a:endParaRPr lang="en-US"/>
        </a:p>
      </dgm:t>
    </dgm:pt>
    <dgm:pt modelId="{D9914C31-440C-4103-99F9-601AAE36B4D5}" type="sibTrans" cxnId="{28C40ACA-54DE-4514-9108-95787DA4F979}">
      <dgm:prSet/>
      <dgm:spPr/>
      <dgm:t>
        <a:bodyPr/>
        <a:lstStyle/>
        <a:p>
          <a:endParaRPr lang="en-US"/>
        </a:p>
      </dgm:t>
    </dgm:pt>
    <dgm:pt modelId="{E6E80B6F-F192-4A3E-A025-809BD3685A66}">
      <dgm:prSet/>
      <dgm:spPr/>
      <dgm:t>
        <a:bodyPr/>
        <a:lstStyle/>
        <a:p>
          <a:pPr>
            <a:lnSpc>
              <a:spcPct val="100000"/>
            </a:lnSpc>
          </a:pPr>
          <a:r>
            <a:rPr lang="en-US"/>
            <a:t>Active Supervision</a:t>
          </a:r>
        </a:p>
      </dgm:t>
    </dgm:pt>
    <dgm:pt modelId="{FAF1A427-7E2D-4570-9CBA-DCB42B6B0FA4}" type="parTrans" cxnId="{FE739660-2484-4917-B58B-18B6F4092FC9}">
      <dgm:prSet/>
      <dgm:spPr/>
      <dgm:t>
        <a:bodyPr/>
        <a:lstStyle/>
        <a:p>
          <a:endParaRPr lang="en-US"/>
        </a:p>
      </dgm:t>
    </dgm:pt>
    <dgm:pt modelId="{B07697E5-0FCB-4D7E-B38F-66721AB6671B}" type="sibTrans" cxnId="{FE739660-2484-4917-B58B-18B6F4092FC9}">
      <dgm:prSet/>
      <dgm:spPr/>
      <dgm:t>
        <a:bodyPr/>
        <a:lstStyle/>
        <a:p>
          <a:endParaRPr lang="en-US"/>
        </a:p>
      </dgm:t>
    </dgm:pt>
    <dgm:pt modelId="{45015303-A645-4CAB-A5DE-B5137A80E77D}">
      <dgm:prSet/>
      <dgm:spPr/>
      <dgm:t>
        <a:bodyPr/>
        <a:lstStyle/>
        <a:p>
          <a:pPr>
            <a:lnSpc>
              <a:spcPct val="100000"/>
            </a:lnSpc>
          </a:pPr>
          <a:r>
            <a:rPr lang="en-US"/>
            <a:t>Pedestrian &amp; Transportation Safety</a:t>
          </a:r>
        </a:p>
      </dgm:t>
    </dgm:pt>
    <dgm:pt modelId="{BEE5E32E-42F9-42DC-9CE1-BD6958283248}" type="parTrans" cxnId="{3301E3F3-0795-4A7E-923D-1BCFEE164425}">
      <dgm:prSet/>
      <dgm:spPr/>
      <dgm:t>
        <a:bodyPr/>
        <a:lstStyle/>
        <a:p>
          <a:endParaRPr lang="en-US"/>
        </a:p>
      </dgm:t>
    </dgm:pt>
    <dgm:pt modelId="{A73AD524-2B93-4FEC-916A-0F139653A66D}" type="sibTrans" cxnId="{3301E3F3-0795-4A7E-923D-1BCFEE164425}">
      <dgm:prSet/>
      <dgm:spPr/>
      <dgm:t>
        <a:bodyPr/>
        <a:lstStyle/>
        <a:p>
          <a:endParaRPr lang="en-US"/>
        </a:p>
      </dgm:t>
    </dgm:pt>
    <dgm:pt modelId="{3B5E7906-3A8A-469F-BAF3-19F3655A0C30}">
      <dgm:prSet/>
      <dgm:spPr/>
      <dgm:t>
        <a:bodyPr/>
        <a:lstStyle/>
        <a:p>
          <a:pPr>
            <a:lnSpc>
              <a:spcPct val="100000"/>
            </a:lnSpc>
          </a:pPr>
          <a:r>
            <a:rPr lang="en-US"/>
            <a:t>Safe Environment Checklist &amp; Required Postings</a:t>
          </a:r>
        </a:p>
      </dgm:t>
    </dgm:pt>
    <dgm:pt modelId="{924AAD63-6C64-4F3D-8B71-E80440832B61}" type="parTrans" cxnId="{2B14A796-90A8-4BE3-80A4-0BBABA6947A3}">
      <dgm:prSet/>
      <dgm:spPr/>
      <dgm:t>
        <a:bodyPr/>
        <a:lstStyle/>
        <a:p>
          <a:endParaRPr lang="en-US"/>
        </a:p>
      </dgm:t>
    </dgm:pt>
    <dgm:pt modelId="{99931BC3-0A5B-4BEF-986D-6C53982175F7}" type="sibTrans" cxnId="{2B14A796-90A8-4BE3-80A4-0BBABA6947A3}">
      <dgm:prSet/>
      <dgm:spPr/>
      <dgm:t>
        <a:bodyPr/>
        <a:lstStyle/>
        <a:p>
          <a:endParaRPr lang="en-US"/>
        </a:p>
      </dgm:t>
    </dgm:pt>
    <dgm:pt modelId="{1370A3C8-FAC5-44BB-86A6-01D054435506}">
      <dgm:prSet/>
      <dgm:spPr/>
      <dgm:t>
        <a:bodyPr/>
        <a:lstStyle/>
        <a:p>
          <a:pPr>
            <a:lnSpc>
              <a:spcPct val="100000"/>
            </a:lnSpc>
          </a:pPr>
          <a:r>
            <a:rPr lang="en-US"/>
            <a:t>Safety &amp; Emergency Preparedness/Grab &amp; Go Binder</a:t>
          </a:r>
        </a:p>
      </dgm:t>
    </dgm:pt>
    <dgm:pt modelId="{ECEE4651-FE3C-4D62-93AF-70731CD79784}" type="parTrans" cxnId="{4D418708-BF8A-4FC9-BE61-F46A16DDFFC4}">
      <dgm:prSet/>
      <dgm:spPr/>
      <dgm:t>
        <a:bodyPr/>
        <a:lstStyle/>
        <a:p>
          <a:endParaRPr lang="en-US"/>
        </a:p>
      </dgm:t>
    </dgm:pt>
    <dgm:pt modelId="{465CA119-D8BF-421F-8FE2-CED0172A02FC}" type="sibTrans" cxnId="{4D418708-BF8A-4FC9-BE61-F46A16DDFFC4}">
      <dgm:prSet/>
      <dgm:spPr/>
      <dgm:t>
        <a:bodyPr/>
        <a:lstStyle/>
        <a:p>
          <a:endParaRPr lang="en-US"/>
        </a:p>
      </dgm:t>
    </dgm:pt>
    <dgm:pt modelId="{D2DF2858-8BBE-4034-8A57-9EC88A5F19ED}">
      <dgm:prSet/>
      <dgm:spPr/>
      <dgm:t>
        <a:bodyPr/>
        <a:lstStyle/>
        <a:p>
          <a:pPr>
            <a:lnSpc>
              <a:spcPct val="100000"/>
            </a:lnSpc>
          </a:pPr>
          <a:r>
            <a:rPr lang="en-US"/>
            <a:t>You must complete each safety section to receive credit for the whole training.</a:t>
          </a:r>
        </a:p>
      </dgm:t>
    </dgm:pt>
    <dgm:pt modelId="{BA20013C-D951-4D75-854C-090C6ADC21AE}" type="parTrans" cxnId="{EB3F8FE0-861A-45D9-8438-E047D97D9EF7}">
      <dgm:prSet/>
      <dgm:spPr/>
      <dgm:t>
        <a:bodyPr/>
        <a:lstStyle/>
        <a:p>
          <a:endParaRPr lang="en-US"/>
        </a:p>
      </dgm:t>
    </dgm:pt>
    <dgm:pt modelId="{036C9168-AC4A-4044-8614-125F93864E03}" type="sibTrans" cxnId="{EB3F8FE0-861A-45D9-8438-E047D97D9EF7}">
      <dgm:prSet/>
      <dgm:spPr/>
      <dgm:t>
        <a:bodyPr/>
        <a:lstStyle/>
        <a:p>
          <a:endParaRPr lang="en-US"/>
        </a:p>
      </dgm:t>
    </dgm:pt>
    <dgm:pt modelId="{930B069D-579C-4F41-B213-60EDEEB370FF}">
      <dgm:prSet/>
      <dgm:spPr/>
      <dgm:t>
        <a:bodyPr/>
        <a:lstStyle/>
        <a:p>
          <a:pPr>
            <a:lnSpc>
              <a:spcPct val="100000"/>
            </a:lnSpc>
          </a:pPr>
          <a:r>
            <a:rPr lang="en-US"/>
            <a:t>Please complete each section as a team.  </a:t>
          </a:r>
        </a:p>
      </dgm:t>
    </dgm:pt>
    <dgm:pt modelId="{FD0394B6-7E39-4B85-9E24-42A930779F0D}" type="parTrans" cxnId="{950664AF-0E84-4CA2-9653-B6E01075235B}">
      <dgm:prSet/>
      <dgm:spPr/>
      <dgm:t>
        <a:bodyPr/>
        <a:lstStyle/>
        <a:p>
          <a:endParaRPr lang="en-US"/>
        </a:p>
      </dgm:t>
    </dgm:pt>
    <dgm:pt modelId="{4BC367E8-485F-4CB0-868D-FAC5C9681967}" type="sibTrans" cxnId="{950664AF-0E84-4CA2-9653-B6E01075235B}">
      <dgm:prSet/>
      <dgm:spPr/>
      <dgm:t>
        <a:bodyPr/>
        <a:lstStyle/>
        <a:p>
          <a:endParaRPr lang="en-US"/>
        </a:p>
      </dgm:t>
    </dgm:pt>
    <dgm:pt modelId="{465F0DF5-8944-48F5-8827-9234AA108996}">
      <dgm:prSet/>
      <dgm:spPr/>
      <dgm:t>
        <a:bodyPr/>
        <a:lstStyle/>
        <a:p>
          <a:pPr>
            <a:lnSpc>
              <a:spcPct val="100000"/>
            </a:lnSpc>
          </a:pPr>
          <a:r>
            <a:rPr lang="en-US"/>
            <a:t>You may choose to complete the entire training in one sitting, or you may choose to complete different sections on different days.  </a:t>
          </a:r>
        </a:p>
      </dgm:t>
    </dgm:pt>
    <dgm:pt modelId="{27D5AFEA-ADD8-4FC2-AD70-D587EF76EBB9}" type="parTrans" cxnId="{20287C67-8DF1-4989-A508-F711625308E6}">
      <dgm:prSet/>
      <dgm:spPr/>
      <dgm:t>
        <a:bodyPr/>
        <a:lstStyle/>
        <a:p>
          <a:endParaRPr lang="en-US"/>
        </a:p>
      </dgm:t>
    </dgm:pt>
    <dgm:pt modelId="{6F2EB07D-4FC2-486F-98F8-CEDC6BB96A63}" type="sibTrans" cxnId="{20287C67-8DF1-4989-A508-F711625308E6}">
      <dgm:prSet/>
      <dgm:spPr/>
      <dgm:t>
        <a:bodyPr/>
        <a:lstStyle/>
        <a:p>
          <a:endParaRPr lang="en-US"/>
        </a:p>
      </dgm:t>
    </dgm:pt>
    <dgm:pt modelId="{1B2DCAA6-32F3-4591-8B26-BF8FAA3EC0AB}">
      <dgm:prSet/>
      <dgm:spPr/>
      <dgm:t>
        <a:bodyPr/>
        <a:lstStyle/>
        <a:p>
          <a:pPr>
            <a:lnSpc>
              <a:spcPct val="100000"/>
            </a:lnSpc>
          </a:pPr>
          <a:r>
            <a:rPr lang="en-US"/>
            <a:t>Training credit will not be awarded until each section, and the subsequent paperwork, is completed and submitted.</a:t>
          </a:r>
        </a:p>
      </dgm:t>
    </dgm:pt>
    <dgm:pt modelId="{1D4291DA-87C5-4558-8F3D-7B60922ECBA5}" type="parTrans" cxnId="{75B7760C-227B-4E7C-9F86-AB3A6F7C863B}">
      <dgm:prSet/>
      <dgm:spPr/>
      <dgm:t>
        <a:bodyPr/>
        <a:lstStyle/>
        <a:p>
          <a:endParaRPr lang="en-US"/>
        </a:p>
      </dgm:t>
    </dgm:pt>
    <dgm:pt modelId="{CDA4FFC7-1394-49F4-B0BA-A95FABBAFD3E}" type="sibTrans" cxnId="{75B7760C-227B-4E7C-9F86-AB3A6F7C863B}">
      <dgm:prSet/>
      <dgm:spPr/>
      <dgm:t>
        <a:bodyPr/>
        <a:lstStyle/>
        <a:p>
          <a:endParaRPr lang="en-US"/>
        </a:p>
      </dgm:t>
    </dgm:pt>
    <dgm:pt modelId="{338D6C5A-85E3-4928-BF3F-1635A2FF7721}" type="pres">
      <dgm:prSet presAssocID="{B99A7873-DB39-4E43-8A22-26A8837991B9}" presName="root" presStyleCnt="0">
        <dgm:presLayoutVars>
          <dgm:dir/>
          <dgm:resizeHandles val="exact"/>
        </dgm:presLayoutVars>
      </dgm:prSet>
      <dgm:spPr/>
    </dgm:pt>
    <dgm:pt modelId="{86ED0ED5-904E-4999-BF41-D7A1B55E3DFA}" type="pres">
      <dgm:prSet presAssocID="{2ABEED08-707E-4C90-8A55-D6E0CAE0DE84}" presName="compNode" presStyleCnt="0"/>
      <dgm:spPr/>
    </dgm:pt>
    <dgm:pt modelId="{AF8271A9-6B52-4256-8859-C846E7DB488E}" type="pres">
      <dgm:prSet presAssocID="{2ABEED08-707E-4C90-8A55-D6E0CAE0DE84}" presName="bgRect" presStyleLbl="bgShp" presStyleIdx="0" presStyleCnt="3"/>
      <dgm:spPr/>
    </dgm:pt>
    <dgm:pt modelId="{4A361119-6A93-4020-859F-3D2BCA438D96}" type="pres">
      <dgm:prSet presAssocID="{2ABEED08-707E-4C90-8A55-D6E0CAE0DE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9FE5A2C3-BD9C-48A2-A314-883029096DEF}" type="pres">
      <dgm:prSet presAssocID="{2ABEED08-707E-4C90-8A55-D6E0CAE0DE84}" presName="spaceRect" presStyleCnt="0"/>
      <dgm:spPr/>
    </dgm:pt>
    <dgm:pt modelId="{7D9EA1AA-67A8-47E4-A68B-4F71FDE3BFA3}" type="pres">
      <dgm:prSet presAssocID="{2ABEED08-707E-4C90-8A55-D6E0CAE0DE84}" presName="parTx" presStyleLbl="revTx" presStyleIdx="0" presStyleCnt="5">
        <dgm:presLayoutVars>
          <dgm:chMax val="0"/>
          <dgm:chPref val="0"/>
        </dgm:presLayoutVars>
      </dgm:prSet>
      <dgm:spPr/>
    </dgm:pt>
    <dgm:pt modelId="{492854AB-DCAE-42F1-9EBB-2447834E639E}" type="pres">
      <dgm:prSet presAssocID="{2ABEED08-707E-4C90-8A55-D6E0CAE0DE84}" presName="desTx" presStyleLbl="revTx" presStyleIdx="1" presStyleCnt="5">
        <dgm:presLayoutVars/>
      </dgm:prSet>
      <dgm:spPr/>
    </dgm:pt>
    <dgm:pt modelId="{B0AF6A49-AEAB-4F5F-B5E0-594FD5D39147}" type="pres">
      <dgm:prSet presAssocID="{D9914C31-440C-4103-99F9-601AAE36B4D5}" presName="sibTrans" presStyleCnt="0"/>
      <dgm:spPr/>
    </dgm:pt>
    <dgm:pt modelId="{946B80EF-3CAF-48C6-814C-3BC796A2B2DB}" type="pres">
      <dgm:prSet presAssocID="{D2DF2858-8BBE-4034-8A57-9EC88A5F19ED}" presName="compNode" presStyleCnt="0"/>
      <dgm:spPr/>
    </dgm:pt>
    <dgm:pt modelId="{E7A338EA-D1F4-46AA-B713-05A9908A3C1F}" type="pres">
      <dgm:prSet presAssocID="{D2DF2858-8BBE-4034-8A57-9EC88A5F19ED}" presName="bgRect" presStyleLbl="bgShp" presStyleIdx="1" presStyleCnt="3"/>
      <dgm:spPr/>
    </dgm:pt>
    <dgm:pt modelId="{13E76C8B-2B47-48CE-9BD2-F30ACF2CC4CA}" type="pres">
      <dgm:prSet presAssocID="{D2DF2858-8BBE-4034-8A57-9EC88A5F19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C5EF6766-4364-46C6-B35B-1B8BFB3D388F}" type="pres">
      <dgm:prSet presAssocID="{D2DF2858-8BBE-4034-8A57-9EC88A5F19ED}" presName="spaceRect" presStyleCnt="0"/>
      <dgm:spPr/>
    </dgm:pt>
    <dgm:pt modelId="{AAC4E80C-E4F5-4DAD-B327-5341E5308078}" type="pres">
      <dgm:prSet presAssocID="{D2DF2858-8BBE-4034-8A57-9EC88A5F19ED}" presName="parTx" presStyleLbl="revTx" presStyleIdx="2" presStyleCnt="5">
        <dgm:presLayoutVars>
          <dgm:chMax val="0"/>
          <dgm:chPref val="0"/>
        </dgm:presLayoutVars>
      </dgm:prSet>
      <dgm:spPr/>
    </dgm:pt>
    <dgm:pt modelId="{E16354E6-1D28-44A6-86C6-10ED173CA737}" type="pres">
      <dgm:prSet presAssocID="{036C9168-AC4A-4044-8614-125F93864E03}" presName="sibTrans" presStyleCnt="0"/>
      <dgm:spPr/>
    </dgm:pt>
    <dgm:pt modelId="{1D0F8C81-8DEA-4526-B278-D02FCA443529}" type="pres">
      <dgm:prSet presAssocID="{930B069D-579C-4F41-B213-60EDEEB370FF}" presName="compNode" presStyleCnt="0"/>
      <dgm:spPr/>
    </dgm:pt>
    <dgm:pt modelId="{885A650C-50F0-49FC-8FE0-AD06296368C0}" type="pres">
      <dgm:prSet presAssocID="{930B069D-579C-4F41-B213-60EDEEB370FF}" presName="bgRect" presStyleLbl="bgShp" presStyleIdx="2" presStyleCnt="3"/>
      <dgm:spPr/>
    </dgm:pt>
    <dgm:pt modelId="{BDB2F3CE-5180-4F31-8426-56F695CE7943}" type="pres">
      <dgm:prSet presAssocID="{930B069D-579C-4F41-B213-60EDEEB370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AC4837B3-3961-4D64-BFE5-E2AB89E7A5D2}" type="pres">
      <dgm:prSet presAssocID="{930B069D-579C-4F41-B213-60EDEEB370FF}" presName="spaceRect" presStyleCnt="0"/>
      <dgm:spPr/>
    </dgm:pt>
    <dgm:pt modelId="{82B5530A-7E39-4582-8338-34C3E667A833}" type="pres">
      <dgm:prSet presAssocID="{930B069D-579C-4F41-B213-60EDEEB370FF}" presName="parTx" presStyleLbl="revTx" presStyleIdx="3" presStyleCnt="5">
        <dgm:presLayoutVars>
          <dgm:chMax val="0"/>
          <dgm:chPref val="0"/>
        </dgm:presLayoutVars>
      </dgm:prSet>
      <dgm:spPr/>
    </dgm:pt>
    <dgm:pt modelId="{1D96F14F-44B6-4A08-93A4-E94CB6F4EE4C}" type="pres">
      <dgm:prSet presAssocID="{930B069D-579C-4F41-B213-60EDEEB370FF}" presName="desTx" presStyleLbl="revTx" presStyleIdx="4" presStyleCnt="5">
        <dgm:presLayoutVars/>
      </dgm:prSet>
      <dgm:spPr/>
    </dgm:pt>
  </dgm:ptLst>
  <dgm:cxnLst>
    <dgm:cxn modelId="{4D418708-BF8A-4FC9-BE61-F46A16DDFFC4}" srcId="{2ABEED08-707E-4C90-8A55-D6E0CAE0DE84}" destId="{1370A3C8-FAC5-44BB-86A6-01D054435506}" srcOrd="3" destOrd="0" parTransId="{ECEE4651-FE3C-4D62-93AF-70731CD79784}" sibTransId="{465CA119-D8BF-421F-8FE2-CED0172A02FC}"/>
    <dgm:cxn modelId="{75B7760C-227B-4E7C-9F86-AB3A6F7C863B}" srcId="{930B069D-579C-4F41-B213-60EDEEB370FF}" destId="{1B2DCAA6-32F3-4591-8B26-BF8FAA3EC0AB}" srcOrd="1" destOrd="0" parTransId="{1D4291DA-87C5-4558-8F3D-7B60922ECBA5}" sibTransId="{CDA4FFC7-1394-49F4-B0BA-A95FABBAFD3E}"/>
    <dgm:cxn modelId="{39653E2C-47AB-49E6-8F33-A944C8154D3C}" type="presOf" srcId="{B99A7873-DB39-4E43-8A22-26A8837991B9}" destId="{338D6C5A-85E3-4928-BF3F-1635A2FF7721}" srcOrd="0" destOrd="0" presId="urn:microsoft.com/office/officeart/2018/2/layout/IconVerticalSolidList"/>
    <dgm:cxn modelId="{9931DC34-CD81-4CED-B40B-DB76F263BEA4}" type="presOf" srcId="{2ABEED08-707E-4C90-8A55-D6E0CAE0DE84}" destId="{7D9EA1AA-67A8-47E4-A68B-4F71FDE3BFA3}" srcOrd="0" destOrd="0" presId="urn:microsoft.com/office/officeart/2018/2/layout/IconVerticalSolidList"/>
    <dgm:cxn modelId="{FE739660-2484-4917-B58B-18B6F4092FC9}" srcId="{2ABEED08-707E-4C90-8A55-D6E0CAE0DE84}" destId="{E6E80B6F-F192-4A3E-A025-809BD3685A66}" srcOrd="0" destOrd="0" parTransId="{FAF1A427-7E2D-4570-9CBA-DCB42B6B0FA4}" sibTransId="{B07697E5-0FCB-4D7E-B38F-66721AB6671B}"/>
    <dgm:cxn modelId="{20287C67-8DF1-4989-A508-F711625308E6}" srcId="{930B069D-579C-4F41-B213-60EDEEB370FF}" destId="{465F0DF5-8944-48F5-8827-9234AA108996}" srcOrd="0" destOrd="0" parTransId="{27D5AFEA-ADD8-4FC2-AD70-D587EF76EBB9}" sibTransId="{6F2EB07D-4FC2-486F-98F8-CEDC6BB96A63}"/>
    <dgm:cxn modelId="{E6739970-82DB-43C6-858C-A0BB1E04A614}" type="presOf" srcId="{1370A3C8-FAC5-44BB-86A6-01D054435506}" destId="{492854AB-DCAE-42F1-9EBB-2447834E639E}" srcOrd="0" destOrd="3" presId="urn:microsoft.com/office/officeart/2018/2/layout/IconVerticalSolidList"/>
    <dgm:cxn modelId="{E0C29671-631C-41EB-959F-C0E04D85F84C}" type="presOf" srcId="{930B069D-579C-4F41-B213-60EDEEB370FF}" destId="{82B5530A-7E39-4582-8338-34C3E667A833}" srcOrd="0" destOrd="0" presId="urn:microsoft.com/office/officeart/2018/2/layout/IconVerticalSolidList"/>
    <dgm:cxn modelId="{F9E63B94-D54B-411D-A7A7-323752469861}" type="presOf" srcId="{E6E80B6F-F192-4A3E-A025-809BD3685A66}" destId="{492854AB-DCAE-42F1-9EBB-2447834E639E}" srcOrd="0" destOrd="0" presId="urn:microsoft.com/office/officeart/2018/2/layout/IconVerticalSolidList"/>
    <dgm:cxn modelId="{2B14A796-90A8-4BE3-80A4-0BBABA6947A3}" srcId="{2ABEED08-707E-4C90-8A55-D6E0CAE0DE84}" destId="{3B5E7906-3A8A-469F-BAF3-19F3655A0C30}" srcOrd="2" destOrd="0" parTransId="{924AAD63-6C64-4F3D-8B71-E80440832B61}" sibTransId="{99931BC3-0A5B-4BEF-986D-6C53982175F7}"/>
    <dgm:cxn modelId="{950664AF-0E84-4CA2-9653-B6E01075235B}" srcId="{B99A7873-DB39-4E43-8A22-26A8837991B9}" destId="{930B069D-579C-4F41-B213-60EDEEB370FF}" srcOrd="2" destOrd="0" parTransId="{FD0394B6-7E39-4B85-9E24-42A930779F0D}" sibTransId="{4BC367E8-485F-4CB0-868D-FAC5C9681967}"/>
    <dgm:cxn modelId="{22BB57C2-EA76-4B0A-A234-8CD870BD6953}" type="presOf" srcId="{465F0DF5-8944-48F5-8827-9234AA108996}" destId="{1D96F14F-44B6-4A08-93A4-E94CB6F4EE4C}" srcOrd="0" destOrd="0" presId="urn:microsoft.com/office/officeart/2018/2/layout/IconVerticalSolidList"/>
    <dgm:cxn modelId="{28C40ACA-54DE-4514-9108-95787DA4F979}" srcId="{B99A7873-DB39-4E43-8A22-26A8837991B9}" destId="{2ABEED08-707E-4C90-8A55-D6E0CAE0DE84}" srcOrd="0" destOrd="0" parTransId="{0277C543-33F4-4084-A856-443D078C27B3}" sibTransId="{D9914C31-440C-4103-99F9-601AAE36B4D5}"/>
    <dgm:cxn modelId="{0A0FC9D3-2DD9-4174-BA2A-7684DF178187}" type="presOf" srcId="{D2DF2858-8BBE-4034-8A57-9EC88A5F19ED}" destId="{AAC4E80C-E4F5-4DAD-B327-5341E5308078}" srcOrd="0" destOrd="0" presId="urn:microsoft.com/office/officeart/2018/2/layout/IconVerticalSolidList"/>
    <dgm:cxn modelId="{9E9B37D5-5196-47D4-A610-12E1A899A32B}" type="presOf" srcId="{3B5E7906-3A8A-469F-BAF3-19F3655A0C30}" destId="{492854AB-DCAE-42F1-9EBB-2447834E639E}" srcOrd="0" destOrd="2" presId="urn:microsoft.com/office/officeart/2018/2/layout/IconVerticalSolidList"/>
    <dgm:cxn modelId="{40CB6ADB-4BF3-4622-9325-D9960C9FEDF0}" type="presOf" srcId="{45015303-A645-4CAB-A5DE-B5137A80E77D}" destId="{492854AB-DCAE-42F1-9EBB-2447834E639E}" srcOrd="0" destOrd="1" presId="urn:microsoft.com/office/officeart/2018/2/layout/IconVerticalSolidList"/>
    <dgm:cxn modelId="{EB3F8FE0-861A-45D9-8438-E047D97D9EF7}" srcId="{B99A7873-DB39-4E43-8A22-26A8837991B9}" destId="{D2DF2858-8BBE-4034-8A57-9EC88A5F19ED}" srcOrd="1" destOrd="0" parTransId="{BA20013C-D951-4D75-854C-090C6ADC21AE}" sibTransId="{036C9168-AC4A-4044-8614-125F93864E03}"/>
    <dgm:cxn modelId="{DDB3B3ED-A4C9-40AD-AAE9-D269C4B9EE22}" type="presOf" srcId="{1B2DCAA6-32F3-4591-8B26-BF8FAA3EC0AB}" destId="{1D96F14F-44B6-4A08-93A4-E94CB6F4EE4C}" srcOrd="0" destOrd="1" presId="urn:microsoft.com/office/officeart/2018/2/layout/IconVerticalSolidList"/>
    <dgm:cxn modelId="{3301E3F3-0795-4A7E-923D-1BCFEE164425}" srcId="{2ABEED08-707E-4C90-8A55-D6E0CAE0DE84}" destId="{45015303-A645-4CAB-A5DE-B5137A80E77D}" srcOrd="1" destOrd="0" parTransId="{BEE5E32E-42F9-42DC-9CE1-BD6958283248}" sibTransId="{A73AD524-2B93-4FEC-916A-0F139653A66D}"/>
    <dgm:cxn modelId="{31F07C2A-3803-4365-AB8B-5CFDE25DA607}" type="presParOf" srcId="{338D6C5A-85E3-4928-BF3F-1635A2FF7721}" destId="{86ED0ED5-904E-4999-BF41-D7A1B55E3DFA}" srcOrd="0" destOrd="0" presId="urn:microsoft.com/office/officeart/2018/2/layout/IconVerticalSolidList"/>
    <dgm:cxn modelId="{AEECD2C6-F8B9-456F-ABEE-FEFCD7D4B6C2}" type="presParOf" srcId="{86ED0ED5-904E-4999-BF41-D7A1B55E3DFA}" destId="{AF8271A9-6B52-4256-8859-C846E7DB488E}" srcOrd="0" destOrd="0" presId="urn:microsoft.com/office/officeart/2018/2/layout/IconVerticalSolidList"/>
    <dgm:cxn modelId="{32C53917-DFAA-4A8F-BB7B-A469E7F3043D}" type="presParOf" srcId="{86ED0ED5-904E-4999-BF41-D7A1B55E3DFA}" destId="{4A361119-6A93-4020-859F-3D2BCA438D96}" srcOrd="1" destOrd="0" presId="urn:microsoft.com/office/officeart/2018/2/layout/IconVerticalSolidList"/>
    <dgm:cxn modelId="{65DD9F03-12E9-4852-ABCE-17755D218117}" type="presParOf" srcId="{86ED0ED5-904E-4999-BF41-D7A1B55E3DFA}" destId="{9FE5A2C3-BD9C-48A2-A314-883029096DEF}" srcOrd="2" destOrd="0" presId="urn:microsoft.com/office/officeart/2018/2/layout/IconVerticalSolidList"/>
    <dgm:cxn modelId="{156B24FC-C18F-4375-B732-13F797695EBF}" type="presParOf" srcId="{86ED0ED5-904E-4999-BF41-D7A1B55E3DFA}" destId="{7D9EA1AA-67A8-47E4-A68B-4F71FDE3BFA3}" srcOrd="3" destOrd="0" presId="urn:microsoft.com/office/officeart/2018/2/layout/IconVerticalSolidList"/>
    <dgm:cxn modelId="{7C7E8CD1-9876-440B-AE1D-60F6E61D80AC}" type="presParOf" srcId="{86ED0ED5-904E-4999-BF41-D7A1B55E3DFA}" destId="{492854AB-DCAE-42F1-9EBB-2447834E639E}" srcOrd="4" destOrd="0" presId="urn:microsoft.com/office/officeart/2018/2/layout/IconVerticalSolidList"/>
    <dgm:cxn modelId="{4DF67073-6B2B-4E3C-9FCF-1DBDC8D91779}" type="presParOf" srcId="{338D6C5A-85E3-4928-BF3F-1635A2FF7721}" destId="{B0AF6A49-AEAB-4F5F-B5E0-594FD5D39147}" srcOrd="1" destOrd="0" presId="urn:microsoft.com/office/officeart/2018/2/layout/IconVerticalSolidList"/>
    <dgm:cxn modelId="{8EC3DE57-E05E-46F0-8391-468E10C84ABF}" type="presParOf" srcId="{338D6C5A-85E3-4928-BF3F-1635A2FF7721}" destId="{946B80EF-3CAF-48C6-814C-3BC796A2B2DB}" srcOrd="2" destOrd="0" presId="urn:microsoft.com/office/officeart/2018/2/layout/IconVerticalSolidList"/>
    <dgm:cxn modelId="{9B5A25D9-A867-4734-B4EA-54B4B459B2FB}" type="presParOf" srcId="{946B80EF-3CAF-48C6-814C-3BC796A2B2DB}" destId="{E7A338EA-D1F4-46AA-B713-05A9908A3C1F}" srcOrd="0" destOrd="0" presId="urn:microsoft.com/office/officeart/2018/2/layout/IconVerticalSolidList"/>
    <dgm:cxn modelId="{E4F4E19A-F99C-4B61-B6AC-72B11B9F9827}" type="presParOf" srcId="{946B80EF-3CAF-48C6-814C-3BC796A2B2DB}" destId="{13E76C8B-2B47-48CE-9BD2-F30ACF2CC4CA}" srcOrd="1" destOrd="0" presId="urn:microsoft.com/office/officeart/2018/2/layout/IconVerticalSolidList"/>
    <dgm:cxn modelId="{AA4AF81F-6107-43F1-994D-8D08CC47168E}" type="presParOf" srcId="{946B80EF-3CAF-48C6-814C-3BC796A2B2DB}" destId="{C5EF6766-4364-46C6-B35B-1B8BFB3D388F}" srcOrd="2" destOrd="0" presId="urn:microsoft.com/office/officeart/2018/2/layout/IconVerticalSolidList"/>
    <dgm:cxn modelId="{58743FA1-DC4B-4C35-A3BC-564F0CFA681C}" type="presParOf" srcId="{946B80EF-3CAF-48C6-814C-3BC796A2B2DB}" destId="{AAC4E80C-E4F5-4DAD-B327-5341E5308078}" srcOrd="3" destOrd="0" presId="urn:microsoft.com/office/officeart/2018/2/layout/IconVerticalSolidList"/>
    <dgm:cxn modelId="{541F5499-FFC6-4890-920D-8E9D336692DF}" type="presParOf" srcId="{338D6C5A-85E3-4928-BF3F-1635A2FF7721}" destId="{E16354E6-1D28-44A6-86C6-10ED173CA737}" srcOrd="3" destOrd="0" presId="urn:microsoft.com/office/officeart/2018/2/layout/IconVerticalSolidList"/>
    <dgm:cxn modelId="{7F397C2F-02F2-46B2-AF76-17F66E6A3186}" type="presParOf" srcId="{338D6C5A-85E3-4928-BF3F-1635A2FF7721}" destId="{1D0F8C81-8DEA-4526-B278-D02FCA443529}" srcOrd="4" destOrd="0" presId="urn:microsoft.com/office/officeart/2018/2/layout/IconVerticalSolidList"/>
    <dgm:cxn modelId="{42075803-3CA6-4282-8254-8CDC4C94422B}" type="presParOf" srcId="{1D0F8C81-8DEA-4526-B278-D02FCA443529}" destId="{885A650C-50F0-49FC-8FE0-AD06296368C0}" srcOrd="0" destOrd="0" presId="urn:microsoft.com/office/officeart/2018/2/layout/IconVerticalSolidList"/>
    <dgm:cxn modelId="{1BF4EB18-0E99-4258-B7B0-2CD747B347E3}" type="presParOf" srcId="{1D0F8C81-8DEA-4526-B278-D02FCA443529}" destId="{BDB2F3CE-5180-4F31-8426-56F695CE7943}" srcOrd="1" destOrd="0" presId="urn:microsoft.com/office/officeart/2018/2/layout/IconVerticalSolidList"/>
    <dgm:cxn modelId="{0D22401C-4908-4DC9-A898-AE844A9E7D9B}" type="presParOf" srcId="{1D0F8C81-8DEA-4526-B278-D02FCA443529}" destId="{AC4837B3-3961-4D64-BFE5-E2AB89E7A5D2}" srcOrd="2" destOrd="0" presId="urn:microsoft.com/office/officeart/2018/2/layout/IconVerticalSolidList"/>
    <dgm:cxn modelId="{EC8DF983-3DED-492E-A298-4F7EBC60364C}" type="presParOf" srcId="{1D0F8C81-8DEA-4526-B278-D02FCA443529}" destId="{82B5530A-7E39-4582-8338-34C3E667A833}" srcOrd="3" destOrd="0" presId="urn:microsoft.com/office/officeart/2018/2/layout/IconVerticalSolidList"/>
    <dgm:cxn modelId="{C326276C-A869-46C8-826B-92768DD93648}" type="presParOf" srcId="{1D0F8C81-8DEA-4526-B278-D02FCA443529}" destId="{1D96F14F-44B6-4A08-93A4-E94CB6F4EE4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93C300-5846-42F4-A107-99CB5C58F704}"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F2E00C6C-1130-47E6-8BF6-5813F05AE366}">
      <dgm:prSet/>
      <dgm:spPr/>
      <dgm:t>
        <a:bodyPr/>
        <a:lstStyle/>
        <a:p>
          <a:r>
            <a:rPr lang="en-US"/>
            <a:t>Many of you have been implementing Active Supervision for several years. Way to go!</a:t>
          </a:r>
        </a:p>
      </dgm:t>
    </dgm:pt>
    <dgm:pt modelId="{20CAB1FE-E788-41E2-9F71-87461905C8F0}" type="parTrans" cxnId="{3E6DDBE0-7D93-4909-8CDE-3E70F4B89346}">
      <dgm:prSet/>
      <dgm:spPr/>
      <dgm:t>
        <a:bodyPr/>
        <a:lstStyle/>
        <a:p>
          <a:endParaRPr lang="en-US"/>
        </a:p>
      </dgm:t>
    </dgm:pt>
    <dgm:pt modelId="{9DE0730F-1229-48A5-A1DE-AC1CA1480AF9}" type="sibTrans" cxnId="{3E6DDBE0-7D93-4909-8CDE-3E70F4B89346}">
      <dgm:prSet/>
      <dgm:spPr/>
      <dgm:t>
        <a:bodyPr/>
        <a:lstStyle/>
        <a:p>
          <a:endParaRPr lang="en-US"/>
        </a:p>
      </dgm:t>
    </dgm:pt>
    <dgm:pt modelId="{F0105472-D59A-4968-9616-E84C1A03BEF7}">
      <dgm:prSet/>
      <dgm:spPr/>
      <dgm:t>
        <a:bodyPr/>
        <a:lstStyle/>
        <a:p>
          <a:r>
            <a:rPr lang="en-US"/>
            <a:t>On the following slides, let’s take just a few minutes to review the importance of Active Supervision and its six strategies. </a:t>
          </a:r>
        </a:p>
      </dgm:t>
    </dgm:pt>
    <dgm:pt modelId="{B541EAC9-34E7-4C16-A93C-9AA82B8D6A24}" type="parTrans" cxnId="{CC2007BE-B296-4434-91AE-4D99FD981FF4}">
      <dgm:prSet/>
      <dgm:spPr/>
      <dgm:t>
        <a:bodyPr/>
        <a:lstStyle/>
        <a:p>
          <a:endParaRPr lang="en-US"/>
        </a:p>
      </dgm:t>
    </dgm:pt>
    <dgm:pt modelId="{09EF6D46-55B4-4465-B76A-3EAF5BD78F5A}" type="sibTrans" cxnId="{CC2007BE-B296-4434-91AE-4D99FD981FF4}">
      <dgm:prSet/>
      <dgm:spPr/>
      <dgm:t>
        <a:bodyPr/>
        <a:lstStyle/>
        <a:p>
          <a:endParaRPr lang="en-US"/>
        </a:p>
      </dgm:t>
    </dgm:pt>
    <dgm:pt modelId="{003EB85F-7A1E-448D-9A0F-F1464E84871B}" type="pres">
      <dgm:prSet presAssocID="{CE93C300-5846-42F4-A107-99CB5C58F704}" presName="hierChild1" presStyleCnt="0">
        <dgm:presLayoutVars>
          <dgm:chPref val="1"/>
          <dgm:dir/>
          <dgm:animOne val="branch"/>
          <dgm:animLvl val="lvl"/>
          <dgm:resizeHandles/>
        </dgm:presLayoutVars>
      </dgm:prSet>
      <dgm:spPr/>
    </dgm:pt>
    <dgm:pt modelId="{EA9196D0-7C89-4D60-9005-EA30E4C5272A}" type="pres">
      <dgm:prSet presAssocID="{F2E00C6C-1130-47E6-8BF6-5813F05AE366}" presName="hierRoot1" presStyleCnt="0"/>
      <dgm:spPr/>
    </dgm:pt>
    <dgm:pt modelId="{11AF37F1-CEB0-4830-B691-80B03785444A}" type="pres">
      <dgm:prSet presAssocID="{F2E00C6C-1130-47E6-8BF6-5813F05AE366}" presName="composite" presStyleCnt="0"/>
      <dgm:spPr/>
    </dgm:pt>
    <dgm:pt modelId="{20915567-1FC3-4195-9ABF-A6F04BB0FC8E}" type="pres">
      <dgm:prSet presAssocID="{F2E00C6C-1130-47E6-8BF6-5813F05AE366}" presName="background" presStyleLbl="node0" presStyleIdx="0" presStyleCnt="2"/>
      <dgm:spPr/>
    </dgm:pt>
    <dgm:pt modelId="{933B812D-75E9-4E93-B525-6AB9E6F5FD14}" type="pres">
      <dgm:prSet presAssocID="{F2E00C6C-1130-47E6-8BF6-5813F05AE366}" presName="text" presStyleLbl="fgAcc0" presStyleIdx="0" presStyleCnt="2">
        <dgm:presLayoutVars>
          <dgm:chPref val="3"/>
        </dgm:presLayoutVars>
      </dgm:prSet>
      <dgm:spPr/>
    </dgm:pt>
    <dgm:pt modelId="{6DBBAB48-6F88-4D92-9C32-38C7F99AAAC5}" type="pres">
      <dgm:prSet presAssocID="{F2E00C6C-1130-47E6-8BF6-5813F05AE366}" presName="hierChild2" presStyleCnt="0"/>
      <dgm:spPr/>
    </dgm:pt>
    <dgm:pt modelId="{62E25871-9BCA-4F19-B8C6-922199AEECFD}" type="pres">
      <dgm:prSet presAssocID="{F0105472-D59A-4968-9616-E84C1A03BEF7}" presName="hierRoot1" presStyleCnt="0"/>
      <dgm:spPr/>
    </dgm:pt>
    <dgm:pt modelId="{909FE634-08B6-4119-9D23-78CE7D45D9DF}" type="pres">
      <dgm:prSet presAssocID="{F0105472-D59A-4968-9616-E84C1A03BEF7}" presName="composite" presStyleCnt="0"/>
      <dgm:spPr/>
    </dgm:pt>
    <dgm:pt modelId="{7145983F-9760-4C04-9BA8-10E144632167}" type="pres">
      <dgm:prSet presAssocID="{F0105472-D59A-4968-9616-E84C1A03BEF7}" presName="background" presStyleLbl="node0" presStyleIdx="1" presStyleCnt="2"/>
      <dgm:spPr/>
    </dgm:pt>
    <dgm:pt modelId="{135FDAB8-4805-4745-9EC3-09D8D34DF70A}" type="pres">
      <dgm:prSet presAssocID="{F0105472-D59A-4968-9616-E84C1A03BEF7}" presName="text" presStyleLbl="fgAcc0" presStyleIdx="1" presStyleCnt="2">
        <dgm:presLayoutVars>
          <dgm:chPref val="3"/>
        </dgm:presLayoutVars>
      </dgm:prSet>
      <dgm:spPr/>
    </dgm:pt>
    <dgm:pt modelId="{05996989-29DD-45FD-98AD-A53B2800B322}" type="pres">
      <dgm:prSet presAssocID="{F0105472-D59A-4968-9616-E84C1A03BEF7}" presName="hierChild2" presStyleCnt="0"/>
      <dgm:spPr/>
    </dgm:pt>
  </dgm:ptLst>
  <dgm:cxnLst>
    <dgm:cxn modelId="{F80A521E-F315-406D-8EA8-17E7C0D85850}" type="presOf" srcId="{CE93C300-5846-42F4-A107-99CB5C58F704}" destId="{003EB85F-7A1E-448D-9A0F-F1464E84871B}" srcOrd="0" destOrd="0" presId="urn:microsoft.com/office/officeart/2005/8/layout/hierarchy1"/>
    <dgm:cxn modelId="{E693B2AF-9424-4F3A-9140-E5417EA9B222}" type="presOf" srcId="{F0105472-D59A-4968-9616-E84C1A03BEF7}" destId="{135FDAB8-4805-4745-9EC3-09D8D34DF70A}" srcOrd="0" destOrd="0" presId="urn:microsoft.com/office/officeart/2005/8/layout/hierarchy1"/>
    <dgm:cxn modelId="{CC2007BE-B296-4434-91AE-4D99FD981FF4}" srcId="{CE93C300-5846-42F4-A107-99CB5C58F704}" destId="{F0105472-D59A-4968-9616-E84C1A03BEF7}" srcOrd="1" destOrd="0" parTransId="{B541EAC9-34E7-4C16-A93C-9AA82B8D6A24}" sibTransId="{09EF6D46-55B4-4465-B76A-3EAF5BD78F5A}"/>
    <dgm:cxn modelId="{60F993CE-06B9-4D1C-96AC-2F01BC809FD7}" type="presOf" srcId="{F2E00C6C-1130-47E6-8BF6-5813F05AE366}" destId="{933B812D-75E9-4E93-B525-6AB9E6F5FD14}" srcOrd="0" destOrd="0" presId="urn:microsoft.com/office/officeart/2005/8/layout/hierarchy1"/>
    <dgm:cxn modelId="{3E6DDBE0-7D93-4909-8CDE-3E70F4B89346}" srcId="{CE93C300-5846-42F4-A107-99CB5C58F704}" destId="{F2E00C6C-1130-47E6-8BF6-5813F05AE366}" srcOrd="0" destOrd="0" parTransId="{20CAB1FE-E788-41E2-9F71-87461905C8F0}" sibTransId="{9DE0730F-1229-48A5-A1DE-AC1CA1480AF9}"/>
    <dgm:cxn modelId="{C32F6F17-A0AE-40E3-8104-404F835A5D2B}" type="presParOf" srcId="{003EB85F-7A1E-448D-9A0F-F1464E84871B}" destId="{EA9196D0-7C89-4D60-9005-EA30E4C5272A}" srcOrd="0" destOrd="0" presId="urn:microsoft.com/office/officeart/2005/8/layout/hierarchy1"/>
    <dgm:cxn modelId="{29622069-2C1E-4B36-970D-23608FC22C85}" type="presParOf" srcId="{EA9196D0-7C89-4D60-9005-EA30E4C5272A}" destId="{11AF37F1-CEB0-4830-B691-80B03785444A}" srcOrd="0" destOrd="0" presId="urn:microsoft.com/office/officeart/2005/8/layout/hierarchy1"/>
    <dgm:cxn modelId="{03D1F0CC-67D6-4EEA-957F-DF8C455489BA}" type="presParOf" srcId="{11AF37F1-CEB0-4830-B691-80B03785444A}" destId="{20915567-1FC3-4195-9ABF-A6F04BB0FC8E}" srcOrd="0" destOrd="0" presId="urn:microsoft.com/office/officeart/2005/8/layout/hierarchy1"/>
    <dgm:cxn modelId="{17C14C59-B3E8-48E9-BFEF-02896B337927}" type="presParOf" srcId="{11AF37F1-CEB0-4830-B691-80B03785444A}" destId="{933B812D-75E9-4E93-B525-6AB9E6F5FD14}" srcOrd="1" destOrd="0" presId="urn:microsoft.com/office/officeart/2005/8/layout/hierarchy1"/>
    <dgm:cxn modelId="{68A0F206-9A67-42F5-979A-186ADE967C0E}" type="presParOf" srcId="{EA9196D0-7C89-4D60-9005-EA30E4C5272A}" destId="{6DBBAB48-6F88-4D92-9C32-38C7F99AAAC5}" srcOrd="1" destOrd="0" presId="urn:microsoft.com/office/officeart/2005/8/layout/hierarchy1"/>
    <dgm:cxn modelId="{E52538F0-98B7-4841-8AC1-8FF0FE7EC22E}" type="presParOf" srcId="{003EB85F-7A1E-448D-9A0F-F1464E84871B}" destId="{62E25871-9BCA-4F19-B8C6-922199AEECFD}" srcOrd="1" destOrd="0" presId="urn:microsoft.com/office/officeart/2005/8/layout/hierarchy1"/>
    <dgm:cxn modelId="{0234A6EA-DFC5-40AA-A508-557E11856DF3}" type="presParOf" srcId="{62E25871-9BCA-4F19-B8C6-922199AEECFD}" destId="{909FE634-08B6-4119-9D23-78CE7D45D9DF}" srcOrd="0" destOrd="0" presId="urn:microsoft.com/office/officeart/2005/8/layout/hierarchy1"/>
    <dgm:cxn modelId="{18C33A3D-62AC-4DBE-A556-CD99C186D46A}" type="presParOf" srcId="{909FE634-08B6-4119-9D23-78CE7D45D9DF}" destId="{7145983F-9760-4C04-9BA8-10E144632167}" srcOrd="0" destOrd="0" presId="urn:microsoft.com/office/officeart/2005/8/layout/hierarchy1"/>
    <dgm:cxn modelId="{EFA5B71A-8CDE-40D9-8AF2-14031B35326B}" type="presParOf" srcId="{909FE634-08B6-4119-9D23-78CE7D45D9DF}" destId="{135FDAB8-4805-4745-9EC3-09D8D34DF70A}" srcOrd="1" destOrd="0" presId="urn:microsoft.com/office/officeart/2005/8/layout/hierarchy1"/>
    <dgm:cxn modelId="{F392C82A-2BDE-47C4-886D-5572AEE3776F}" type="presParOf" srcId="{62E25871-9BCA-4F19-B8C6-922199AEECFD}" destId="{05996989-29DD-45FD-98AD-A53B2800B32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1A1C59-2EB7-486C-A49D-5C86E883CD3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56295F2-4FF0-48B1-9224-63F536D86FBA}">
      <dgm:prSet/>
      <dgm:spPr/>
      <dgm:t>
        <a:bodyPr/>
        <a:lstStyle/>
        <a:p>
          <a:r>
            <a:rPr lang="en-US"/>
            <a:t>To ensure children are never left alone or unsupervised, staff position themselves so that they can observe, count, and listen at all times.</a:t>
          </a:r>
        </a:p>
      </dgm:t>
    </dgm:pt>
    <dgm:pt modelId="{8501678D-3A86-4C8B-9D2A-63499CBFFB24}" type="parTrans" cxnId="{22DB6FB5-EB74-4D2F-AD4E-3962C2FE84AA}">
      <dgm:prSet/>
      <dgm:spPr/>
      <dgm:t>
        <a:bodyPr/>
        <a:lstStyle/>
        <a:p>
          <a:endParaRPr lang="en-US"/>
        </a:p>
      </dgm:t>
    </dgm:pt>
    <dgm:pt modelId="{B6433D12-39CD-410D-9FD1-61333AB6FA07}" type="sibTrans" cxnId="{22DB6FB5-EB74-4D2F-AD4E-3962C2FE84AA}">
      <dgm:prSet/>
      <dgm:spPr/>
      <dgm:t>
        <a:bodyPr/>
        <a:lstStyle/>
        <a:p>
          <a:endParaRPr lang="en-US"/>
        </a:p>
      </dgm:t>
    </dgm:pt>
    <dgm:pt modelId="{BE552338-3DDC-4384-995B-A72044E4C032}">
      <dgm:prSet/>
      <dgm:spPr/>
      <dgm:t>
        <a:bodyPr/>
        <a:lstStyle/>
        <a:p>
          <a:r>
            <a:rPr lang="en-US"/>
            <a:t>They use their knowledge of each child’s development and abilities to anticipate children’s behavior and redirect children when necessary.</a:t>
          </a:r>
        </a:p>
      </dgm:t>
    </dgm:pt>
    <dgm:pt modelId="{FE9FC08E-EFE5-4429-8241-3E299BD1C1E5}" type="parTrans" cxnId="{31CF2E0A-C7AC-46E9-83EA-F2D8AE1EB819}">
      <dgm:prSet/>
      <dgm:spPr/>
      <dgm:t>
        <a:bodyPr/>
        <a:lstStyle/>
        <a:p>
          <a:endParaRPr lang="en-US"/>
        </a:p>
      </dgm:t>
    </dgm:pt>
    <dgm:pt modelId="{13849CB3-F8F7-4F26-90E1-04B9AC9F6EFD}" type="sibTrans" cxnId="{31CF2E0A-C7AC-46E9-83EA-F2D8AE1EB819}">
      <dgm:prSet/>
      <dgm:spPr/>
      <dgm:t>
        <a:bodyPr/>
        <a:lstStyle/>
        <a:p>
          <a:endParaRPr lang="en-US"/>
        </a:p>
      </dgm:t>
    </dgm:pt>
    <dgm:pt modelId="{8D8FF0C5-149F-42B6-9E7A-C193E26A2864}">
      <dgm:prSet/>
      <dgm:spPr/>
      <dgm:t>
        <a:bodyPr/>
        <a:lstStyle/>
        <a:p>
          <a:r>
            <a:rPr lang="en-US"/>
            <a:t>Staff use active supervision in classrooms, on playgrounds and buses, and in all other early childhood environments. </a:t>
          </a:r>
        </a:p>
      </dgm:t>
    </dgm:pt>
    <dgm:pt modelId="{0A4A95C4-74B1-4A21-BC5F-90660D7998A3}" type="parTrans" cxnId="{0EAECAF6-55BB-499D-A4F0-51503617C86C}">
      <dgm:prSet/>
      <dgm:spPr/>
      <dgm:t>
        <a:bodyPr/>
        <a:lstStyle/>
        <a:p>
          <a:endParaRPr lang="en-US"/>
        </a:p>
      </dgm:t>
    </dgm:pt>
    <dgm:pt modelId="{718736C6-A2CC-4D44-8AB2-958F52CAF388}" type="sibTrans" cxnId="{0EAECAF6-55BB-499D-A4F0-51503617C86C}">
      <dgm:prSet/>
      <dgm:spPr/>
      <dgm:t>
        <a:bodyPr/>
        <a:lstStyle/>
        <a:p>
          <a:endParaRPr lang="en-US"/>
        </a:p>
      </dgm:t>
    </dgm:pt>
    <dgm:pt modelId="{9561207B-2BB4-49D1-8D10-7957CA25CB14}" type="pres">
      <dgm:prSet presAssocID="{CC1A1C59-2EB7-486C-A49D-5C86E883CD31}" presName="vert0" presStyleCnt="0">
        <dgm:presLayoutVars>
          <dgm:dir/>
          <dgm:animOne val="branch"/>
          <dgm:animLvl val="lvl"/>
        </dgm:presLayoutVars>
      </dgm:prSet>
      <dgm:spPr/>
    </dgm:pt>
    <dgm:pt modelId="{D3B7A5FE-3B53-48CE-B497-7876B6CDB05A}" type="pres">
      <dgm:prSet presAssocID="{A56295F2-4FF0-48B1-9224-63F536D86FBA}" presName="thickLine" presStyleLbl="alignNode1" presStyleIdx="0" presStyleCnt="3"/>
      <dgm:spPr/>
    </dgm:pt>
    <dgm:pt modelId="{677E9A7C-0674-4700-B967-FD32428A6569}" type="pres">
      <dgm:prSet presAssocID="{A56295F2-4FF0-48B1-9224-63F536D86FBA}" presName="horz1" presStyleCnt="0"/>
      <dgm:spPr/>
    </dgm:pt>
    <dgm:pt modelId="{DE7A1784-2FFD-40DE-BA1D-A845EC9D813E}" type="pres">
      <dgm:prSet presAssocID="{A56295F2-4FF0-48B1-9224-63F536D86FBA}" presName="tx1" presStyleLbl="revTx" presStyleIdx="0" presStyleCnt="3"/>
      <dgm:spPr/>
    </dgm:pt>
    <dgm:pt modelId="{62A52A4C-49E3-4E85-807A-15B0878A2C90}" type="pres">
      <dgm:prSet presAssocID="{A56295F2-4FF0-48B1-9224-63F536D86FBA}" presName="vert1" presStyleCnt="0"/>
      <dgm:spPr/>
    </dgm:pt>
    <dgm:pt modelId="{49B8B0B9-1206-41DB-AAAD-A9DD824BB497}" type="pres">
      <dgm:prSet presAssocID="{BE552338-3DDC-4384-995B-A72044E4C032}" presName="thickLine" presStyleLbl="alignNode1" presStyleIdx="1" presStyleCnt="3"/>
      <dgm:spPr/>
    </dgm:pt>
    <dgm:pt modelId="{DC3752CF-DDD5-452D-9FC6-BBF2B1601B72}" type="pres">
      <dgm:prSet presAssocID="{BE552338-3DDC-4384-995B-A72044E4C032}" presName="horz1" presStyleCnt="0"/>
      <dgm:spPr/>
    </dgm:pt>
    <dgm:pt modelId="{9057F579-512C-4082-9E22-327D4CC6FE7B}" type="pres">
      <dgm:prSet presAssocID="{BE552338-3DDC-4384-995B-A72044E4C032}" presName="tx1" presStyleLbl="revTx" presStyleIdx="1" presStyleCnt="3"/>
      <dgm:spPr/>
    </dgm:pt>
    <dgm:pt modelId="{27E605B7-70DC-40B6-992B-1B98F48A06F9}" type="pres">
      <dgm:prSet presAssocID="{BE552338-3DDC-4384-995B-A72044E4C032}" presName="vert1" presStyleCnt="0"/>
      <dgm:spPr/>
    </dgm:pt>
    <dgm:pt modelId="{415A9884-532E-4F61-8868-030EBED41094}" type="pres">
      <dgm:prSet presAssocID="{8D8FF0C5-149F-42B6-9E7A-C193E26A2864}" presName="thickLine" presStyleLbl="alignNode1" presStyleIdx="2" presStyleCnt="3"/>
      <dgm:spPr/>
    </dgm:pt>
    <dgm:pt modelId="{D76CCF76-9AEF-46D6-B244-54A1CDA97715}" type="pres">
      <dgm:prSet presAssocID="{8D8FF0C5-149F-42B6-9E7A-C193E26A2864}" presName="horz1" presStyleCnt="0"/>
      <dgm:spPr/>
    </dgm:pt>
    <dgm:pt modelId="{DF7B55E1-E4F0-43A6-9815-7327CAC3C923}" type="pres">
      <dgm:prSet presAssocID="{8D8FF0C5-149F-42B6-9E7A-C193E26A2864}" presName="tx1" presStyleLbl="revTx" presStyleIdx="2" presStyleCnt="3"/>
      <dgm:spPr/>
    </dgm:pt>
    <dgm:pt modelId="{796702FC-0FDD-4D44-9C45-CE81821DF459}" type="pres">
      <dgm:prSet presAssocID="{8D8FF0C5-149F-42B6-9E7A-C193E26A2864}" presName="vert1" presStyleCnt="0"/>
      <dgm:spPr/>
    </dgm:pt>
  </dgm:ptLst>
  <dgm:cxnLst>
    <dgm:cxn modelId="{31CF2E0A-C7AC-46E9-83EA-F2D8AE1EB819}" srcId="{CC1A1C59-2EB7-486C-A49D-5C86E883CD31}" destId="{BE552338-3DDC-4384-995B-A72044E4C032}" srcOrd="1" destOrd="0" parTransId="{FE9FC08E-EFE5-4429-8241-3E299BD1C1E5}" sibTransId="{13849CB3-F8F7-4F26-90E1-04B9AC9F6EFD}"/>
    <dgm:cxn modelId="{0F511820-B55D-4084-9514-396AA8A93E48}" type="presOf" srcId="{8D8FF0C5-149F-42B6-9E7A-C193E26A2864}" destId="{DF7B55E1-E4F0-43A6-9815-7327CAC3C923}" srcOrd="0" destOrd="0" presId="urn:microsoft.com/office/officeart/2008/layout/LinedList"/>
    <dgm:cxn modelId="{6F221576-556D-47E2-96E1-7C756D2E6056}" type="presOf" srcId="{CC1A1C59-2EB7-486C-A49D-5C86E883CD31}" destId="{9561207B-2BB4-49D1-8D10-7957CA25CB14}" srcOrd="0" destOrd="0" presId="urn:microsoft.com/office/officeart/2008/layout/LinedList"/>
    <dgm:cxn modelId="{22DB6FB5-EB74-4D2F-AD4E-3962C2FE84AA}" srcId="{CC1A1C59-2EB7-486C-A49D-5C86E883CD31}" destId="{A56295F2-4FF0-48B1-9224-63F536D86FBA}" srcOrd="0" destOrd="0" parTransId="{8501678D-3A86-4C8B-9D2A-63499CBFFB24}" sibTransId="{B6433D12-39CD-410D-9FD1-61333AB6FA07}"/>
    <dgm:cxn modelId="{8D4614D7-A8CD-4492-8CD6-0D4CFD8F6087}" type="presOf" srcId="{BE552338-3DDC-4384-995B-A72044E4C032}" destId="{9057F579-512C-4082-9E22-327D4CC6FE7B}" srcOrd="0" destOrd="0" presId="urn:microsoft.com/office/officeart/2008/layout/LinedList"/>
    <dgm:cxn modelId="{62A612F5-3E08-4149-8B76-000F9CC8C863}" type="presOf" srcId="{A56295F2-4FF0-48B1-9224-63F536D86FBA}" destId="{DE7A1784-2FFD-40DE-BA1D-A845EC9D813E}" srcOrd="0" destOrd="0" presId="urn:microsoft.com/office/officeart/2008/layout/LinedList"/>
    <dgm:cxn modelId="{0EAECAF6-55BB-499D-A4F0-51503617C86C}" srcId="{CC1A1C59-2EB7-486C-A49D-5C86E883CD31}" destId="{8D8FF0C5-149F-42B6-9E7A-C193E26A2864}" srcOrd="2" destOrd="0" parTransId="{0A4A95C4-74B1-4A21-BC5F-90660D7998A3}" sibTransId="{718736C6-A2CC-4D44-8AB2-958F52CAF388}"/>
    <dgm:cxn modelId="{B1F22A2B-021F-4070-AC52-94C7AAF15C4F}" type="presParOf" srcId="{9561207B-2BB4-49D1-8D10-7957CA25CB14}" destId="{D3B7A5FE-3B53-48CE-B497-7876B6CDB05A}" srcOrd="0" destOrd="0" presId="urn:microsoft.com/office/officeart/2008/layout/LinedList"/>
    <dgm:cxn modelId="{C35AA33B-9D99-4DFA-9D22-224B6A5AA467}" type="presParOf" srcId="{9561207B-2BB4-49D1-8D10-7957CA25CB14}" destId="{677E9A7C-0674-4700-B967-FD32428A6569}" srcOrd="1" destOrd="0" presId="urn:microsoft.com/office/officeart/2008/layout/LinedList"/>
    <dgm:cxn modelId="{A5DDCA0E-1C08-4AE8-BAA1-5BAD23B592AF}" type="presParOf" srcId="{677E9A7C-0674-4700-B967-FD32428A6569}" destId="{DE7A1784-2FFD-40DE-BA1D-A845EC9D813E}" srcOrd="0" destOrd="0" presId="urn:microsoft.com/office/officeart/2008/layout/LinedList"/>
    <dgm:cxn modelId="{021070C2-84EF-4641-855D-06FAC2A7D0BA}" type="presParOf" srcId="{677E9A7C-0674-4700-B967-FD32428A6569}" destId="{62A52A4C-49E3-4E85-807A-15B0878A2C90}" srcOrd="1" destOrd="0" presId="urn:microsoft.com/office/officeart/2008/layout/LinedList"/>
    <dgm:cxn modelId="{2B5E2456-C5BD-4309-A05C-60EF68998734}" type="presParOf" srcId="{9561207B-2BB4-49D1-8D10-7957CA25CB14}" destId="{49B8B0B9-1206-41DB-AAAD-A9DD824BB497}" srcOrd="2" destOrd="0" presId="urn:microsoft.com/office/officeart/2008/layout/LinedList"/>
    <dgm:cxn modelId="{BC664FA7-958C-4AB7-9093-60C5DA33BB43}" type="presParOf" srcId="{9561207B-2BB4-49D1-8D10-7957CA25CB14}" destId="{DC3752CF-DDD5-452D-9FC6-BBF2B1601B72}" srcOrd="3" destOrd="0" presId="urn:microsoft.com/office/officeart/2008/layout/LinedList"/>
    <dgm:cxn modelId="{9FA7C43D-8BDA-439C-A724-E36C8940B693}" type="presParOf" srcId="{DC3752CF-DDD5-452D-9FC6-BBF2B1601B72}" destId="{9057F579-512C-4082-9E22-327D4CC6FE7B}" srcOrd="0" destOrd="0" presId="urn:microsoft.com/office/officeart/2008/layout/LinedList"/>
    <dgm:cxn modelId="{E5F0970D-8E20-4996-BFCA-A4E9DE41A313}" type="presParOf" srcId="{DC3752CF-DDD5-452D-9FC6-BBF2B1601B72}" destId="{27E605B7-70DC-40B6-992B-1B98F48A06F9}" srcOrd="1" destOrd="0" presId="urn:microsoft.com/office/officeart/2008/layout/LinedList"/>
    <dgm:cxn modelId="{B097D942-D62A-4AA0-ACCB-9827ED8120F3}" type="presParOf" srcId="{9561207B-2BB4-49D1-8D10-7957CA25CB14}" destId="{415A9884-532E-4F61-8868-030EBED41094}" srcOrd="4" destOrd="0" presId="urn:microsoft.com/office/officeart/2008/layout/LinedList"/>
    <dgm:cxn modelId="{0AD37F7A-DA5D-47D9-A746-435D2DE39543}" type="presParOf" srcId="{9561207B-2BB4-49D1-8D10-7957CA25CB14}" destId="{D76CCF76-9AEF-46D6-B244-54A1CDA97715}" srcOrd="5" destOrd="0" presId="urn:microsoft.com/office/officeart/2008/layout/LinedList"/>
    <dgm:cxn modelId="{EBFD9099-DDBB-4D9C-BF7C-4CBAD66A2482}" type="presParOf" srcId="{D76CCF76-9AEF-46D6-B244-54A1CDA97715}" destId="{DF7B55E1-E4F0-43A6-9815-7327CAC3C923}" srcOrd="0" destOrd="0" presId="urn:microsoft.com/office/officeart/2008/layout/LinedList"/>
    <dgm:cxn modelId="{1CF9C566-A091-421B-8EC2-F150D86F6658}" type="presParOf" srcId="{D76CCF76-9AEF-46D6-B244-54A1CDA97715}" destId="{796702FC-0FDD-4D44-9C45-CE81821DF4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6CCA67-B4CE-4DBA-AA39-4FCD140E08FE}"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6321E2C3-6D69-4E0A-99E6-9691DC6CBB14}">
      <dgm:prSet/>
      <dgm:spPr/>
      <dgm:t>
        <a:bodyPr/>
        <a:lstStyle/>
        <a:p>
          <a:r>
            <a:rPr lang="en-US"/>
            <a:t>Children’s safety is our top priority!</a:t>
          </a:r>
        </a:p>
      </dgm:t>
    </dgm:pt>
    <dgm:pt modelId="{CCF3B832-FCD4-4D6F-ADA5-9F856FA18655}" type="parTrans" cxnId="{E4948858-F7F2-4485-940F-BF5D17AE037B}">
      <dgm:prSet/>
      <dgm:spPr/>
      <dgm:t>
        <a:bodyPr/>
        <a:lstStyle/>
        <a:p>
          <a:endParaRPr lang="en-US"/>
        </a:p>
      </dgm:t>
    </dgm:pt>
    <dgm:pt modelId="{4AA24401-9B81-4C00-9E4A-3849B12DBC14}" type="sibTrans" cxnId="{E4948858-F7F2-4485-940F-BF5D17AE037B}">
      <dgm:prSet/>
      <dgm:spPr/>
      <dgm:t>
        <a:bodyPr/>
        <a:lstStyle/>
        <a:p>
          <a:endParaRPr lang="en-US"/>
        </a:p>
      </dgm:t>
    </dgm:pt>
    <dgm:pt modelId="{2CCBC104-1F34-4FDA-890A-FEB6FF076DB6}">
      <dgm:prSet/>
      <dgm:spPr/>
      <dgm:t>
        <a:bodyPr/>
        <a:lstStyle/>
        <a:p>
          <a:r>
            <a:rPr lang="en-US"/>
            <a:t>It’s a Head Start Performance Standards’ requirement:</a:t>
          </a:r>
        </a:p>
      </dgm:t>
    </dgm:pt>
    <dgm:pt modelId="{FE1977E8-3A3F-40B2-87BF-D4C57C146A6F}" type="parTrans" cxnId="{7476FE04-F22C-4061-8CFA-767A9100F18D}">
      <dgm:prSet/>
      <dgm:spPr/>
      <dgm:t>
        <a:bodyPr/>
        <a:lstStyle/>
        <a:p>
          <a:endParaRPr lang="en-US"/>
        </a:p>
      </dgm:t>
    </dgm:pt>
    <dgm:pt modelId="{227939BC-B7E3-4100-9365-CCFF4BAA7D3C}" type="sibTrans" cxnId="{7476FE04-F22C-4061-8CFA-767A9100F18D}">
      <dgm:prSet/>
      <dgm:spPr/>
      <dgm:t>
        <a:bodyPr/>
        <a:lstStyle/>
        <a:p>
          <a:endParaRPr lang="en-US"/>
        </a:p>
      </dgm:t>
    </dgm:pt>
    <dgm:pt modelId="{B9789E76-B666-4800-84A1-68DE7C13F7BF}">
      <dgm:prSet/>
      <dgm:spPr/>
      <dgm:t>
        <a:bodyPr/>
        <a:lstStyle/>
        <a:p>
          <a:r>
            <a:rPr lang="en-US"/>
            <a:t>1302.90 (c)(v) “Ensure no child is left alone or unsupervised by staff, consultants, contractors, or volunteers while under their care.”</a:t>
          </a:r>
        </a:p>
      </dgm:t>
    </dgm:pt>
    <dgm:pt modelId="{898F0F39-F2DA-499B-AA09-4733F0D40BE4}" type="parTrans" cxnId="{53E0F342-4689-41FA-A039-36070A9ECB21}">
      <dgm:prSet/>
      <dgm:spPr/>
      <dgm:t>
        <a:bodyPr/>
        <a:lstStyle/>
        <a:p>
          <a:endParaRPr lang="en-US"/>
        </a:p>
      </dgm:t>
    </dgm:pt>
    <dgm:pt modelId="{D405042A-4DA3-4368-9CC6-EBC2BCC2315B}" type="sibTrans" cxnId="{53E0F342-4689-41FA-A039-36070A9ECB21}">
      <dgm:prSet/>
      <dgm:spPr/>
      <dgm:t>
        <a:bodyPr/>
        <a:lstStyle/>
        <a:p>
          <a:endParaRPr lang="en-US"/>
        </a:p>
      </dgm:t>
    </dgm:pt>
    <dgm:pt modelId="{649E8ADB-8A83-497A-84F2-5FC404A9E564}">
      <dgm:prSet/>
      <dgm:spPr/>
      <dgm:t>
        <a:bodyPr/>
        <a:lstStyle/>
        <a:p>
          <a:r>
            <a:rPr lang="en-US"/>
            <a:t>It’s a Child Care Licensing requirement:</a:t>
          </a:r>
        </a:p>
      </dgm:t>
    </dgm:pt>
    <dgm:pt modelId="{D5790C16-6F9E-449D-A641-B0C28B2E21E5}" type="parTrans" cxnId="{925F1260-FA0E-4A53-AE6F-92B042B1C973}">
      <dgm:prSet/>
      <dgm:spPr/>
      <dgm:t>
        <a:bodyPr/>
        <a:lstStyle/>
        <a:p>
          <a:endParaRPr lang="en-US"/>
        </a:p>
      </dgm:t>
    </dgm:pt>
    <dgm:pt modelId="{0E866103-66C1-4A26-88F3-0A2EB7F1CDE3}" type="sibTrans" cxnId="{925F1260-FA0E-4A53-AE6F-92B042B1C973}">
      <dgm:prSet/>
      <dgm:spPr/>
      <dgm:t>
        <a:bodyPr/>
        <a:lstStyle/>
        <a:p>
          <a:endParaRPr lang="en-US"/>
        </a:p>
      </dgm:t>
    </dgm:pt>
    <dgm:pt modelId="{082C1D2F-758B-42E0-9AFC-38D7A6A2A870}">
      <dgm:prSet/>
      <dgm:spPr/>
      <dgm:t>
        <a:bodyPr/>
        <a:lstStyle/>
        <a:p>
          <a:r>
            <a:rPr lang="en-US"/>
            <a:t>R 400.8125 (1)  “All staff and volunteers shall provide appropriate care and supervision of children at all times.”</a:t>
          </a:r>
        </a:p>
      </dgm:t>
    </dgm:pt>
    <dgm:pt modelId="{A8C3AA5A-5450-4EA0-ADE7-F11DDD37014E}" type="parTrans" cxnId="{B299A761-6D40-4526-BF4F-A8A3D3D995B6}">
      <dgm:prSet/>
      <dgm:spPr/>
      <dgm:t>
        <a:bodyPr/>
        <a:lstStyle/>
        <a:p>
          <a:endParaRPr lang="en-US"/>
        </a:p>
      </dgm:t>
    </dgm:pt>
    <dgm:pt modelId="{65792D05-4836-4ED9-B2D9-1572A4827843}" type="sibTrans" cxnId="{B299A761-6D40-4526-BF4F-A8A3D3D995B6}">
      <dgm:prSet/>
      <dgm:spPr/>
      <dgm:t>
        <a:bodyPr/>
        <a:lstStyle/>
        <a:p>
          <a:endParaRPr lang="en-US"/>
        </a:p>
      </dgm:t>
    </dgm:pt>
    <dgm:pt modelId="{531672FF-B993-4D3B-85E6-50324877E71B}">
      <dgm:prSet/>
      <dgm:spPr/>
      <dgm:t>
        <a:bodyPr/>
        <a:lstStyle/>
        <a:p>
          <a:r>
            <a:rPr lang="en-US" b="1">
              <a:solidFill>
                <a:srgbClr val="FF0000"/>
              </a:solidFill>
            </a:rPr>
            <a:t>A lapse in active supervision will result in a special investigation by Licensing and possibly other authorities.</a:t>
          </a:r>
          <a:endParaRPr lang="en-US">
            <a:solidFill>
              <a:srgbClr val="FF0000"/>
            </a:solidFill>
          </a:endParaRPr>
        </a:p>
      </dgm:t>
    </dgm:pt>
    <dgm:pt modelId="{B40811A2-5B85-444B-A311-ACE8D6D39768}" type="parTrans" cxnId="{E8428201-3BAC-4036-84D0-62333171CBC1}">
      <dgm:prSet/>
      <dgm:spPr/>
      <dgm:t>
        <a:bodyPr/>
        <a:lstStyle/>
        <a:p>
          <a:endParaRPr lang="en-US"/>
        </a:p>
      </dgm:t>
    </dgm:pt>
    <dgm:pt modelId="{05B384A5-B1A4-4155-9ADF-8AAAC042B80E}" type="sibTrans" cxnId="{E8428201-3BAC-4036-84D0-62333171CBC1}">
      <dgm:prSet/>
      <dgm:spPr/>
      <dgm:t>
        <a:bodyPr/>
        <a:lstStyle/>
        <a:p>
          <a:endParaRPr lang="en-US"/>
        </a:p>
      </dgm:t>
    </dgm:pt>
    <dgm:pt modelId="{42947E72-2D01-4516-8B85-EB5B3131B69E}">
      <dgm:prSet/>
      <dgm:spPr/>
      <dgm:t>
        <a:bodyPr/>
        <a:lstStyle/>
        <a:p>
          <a:r>
            <a:rPr lang="en-US"/>
            <a:t>It promotes safety and helps to prevent injuries.</a:t>
          </a:r>
        </a:p>
      </dgm:t>
    </dgm:pt>
    <dgm:pt modelId="{DBF3B8A7-544B-4F6B-B886-92B951FDE646}" type="parTrans" cxnId="{BBC1439D-C54D-4C9B-8ADF-90550A68763E}">
      <dgm:prSet/>
      <dgm:spPr/>
      <dgm:t>
        <a:bodyPr/>
        <a:lstStyle/>
        <a:p>
          <a:endParaRPr lang="en-US"/>
        </a:p>
      </dgm:t>
    </dgm:pt>
    <dgm:pt modelId="{67D402F8-D741-4789-BDE1-D128F16733D5}" type="sibTrans" cxnId="{BBC1439D-C54D-4C9B-8ADF-90550A68763E}">
      <dgm:prSet/>
      <dgm:spPr/>
      <dgm:t>
        <a:bodyPr/>
        <a:lstStyle/>
        <a:p>
          <a:endParaRPr lang="en-US"/>
        </a:p>
      </dgm:t>
    </dgm:pt>
    <dgm:pt modelId="{3F66CAC3-8B21-4837-AEDD-99DAAD288CFE}">
      <dgm:prSet/>
      <dgm:spPr/>
      <dgm:t>
        <a:bodyPr/>
        <a:lstStyle/>
        <a:p>
          <a:r>
            <a:rPr lang="en-US"/>
            <a:t>Safe environments = opportunities for children to actively engage! </a:t>
          </a:r>
          <a:r>
            <a:rPr lang="en-US">
              <a:sym typeface="Wingdings" panose="05000000000000000000" pitchFamily="2" charset="2"/>
            </a:rPr>
            <a:t></a:t>
          </a:r>
          <a:endParaRPr lang="en-US"/>
        </a:p>
      </dgm:t>
    </dgm:pt>
    <dgm:pt modelId="{A4C2A8A5-132D-4740-980F-96EBB536255F}" type="parTrans" cxnId="{143FE7F0-DAFE-4E02-B170-A07586667FA2}">
      <dgm:prSet/>
      <dgm:spPr/>
      <dgm:t>
        <a:bodyPr/>
        <a:lstStyle/>
        <a:p>
          <a:endParaRPr lang="en-US"/>
        </a:p>
      </dgm:t>
    </dgm:pt>
    <dgm:pt modelId="{C757EF26-AC1E-4C70-8C90-40E5D35B7DD8}" type="sibTrans" cxnId="{143FE7F0-DAFE-4E02-B170-A07586667FA2}">
      <dgm:prSet/>
      <dgm:spPr/>
      <dgm:t>
        <a:bodyPr/>
        <a:lstStyle/>
        <a:p>
          <a:endParaRPr lang="en-US"/>
        </a:p>
      </dgm:t>
    </dgm:pt>
    <dgm:pt modelId="{AE544783-D872-43A2-9E2F-7F5AD6113EBA}" type="pres">
      <dgm:prSet presAssocID="{A86CCA67-B4CE-4DBA-AA39-4FCD140E08FE}" presName="hierChild1" presStyleCnt="0">
        <dgm:presLayoutVars>
          <dgm:chPref val="1"/>
          <dgm:dir/>
          <dgm:animOne val="branch"/>
          <dgm:animLvl val="lvl"/>
          <dgm:resizeHandles/>
        </dgm:presLayoutVars>
      </dgm:prSet>
      <dgm:spPr/>
    </dgm:pt>
    <dgm:pt modelId="{A86F7B6A-82D4-464F-89D8-478E46D63226}" type="pres">
      <dgm:prSet presAssocID="{6321E2C3-6D69-4E0A-99E6-9691DC6CBB14}" presName="hierRoot1" presStyleCnt="0"/>
      <dgm:spPr/>
    </dgm:pt>
    <dgm:pt modelId="{84CFDD5A-314A-406B-8DE2-FE788B85C081}" type="pres">
      <dgm:prSet presAssocID="{6321E2C3-6D69-4E0A-99E6-9691DC6CBB14}" presName="composite" presStyleCnt="0"/>
      <dgm:spPr/>
    </dgm:pt>
    <dgm:pt modelId="{FF606230-A260-43DC-9645-AC6D7854A537}" type="pres">
      <dgm:prSet presAssocID="{6321E2C3-6D69-4E0A-99E6-9691DC6CBB14}" presName="background" presStyleLbl="node0" presStyleIdx="0" presStyleCnt="5"/>
      <dgm:spPr/>
    </dgm:pt>
    <dgm:pt modelId="{29FD1AB1-BCEA-40FE-B66E-AAB66EF3CC4D}" type="pres">
      <dgm:prSet presAssocID="{6321E2C3-6D69-4E0A-99E6-9691DC6CBB14}" presName="text" presStyleLbl="fgAcc0" presStyleIdx="0" presStyleCnt="5">
        <dgm:presLayoutVars>
          <dgm:chPref val="3"/>
        </dgm:presLayoutVars>
      </dgm:prSet>
      <dgm:spPr/>
    </dgm:pt>
    <dgm:pt modelId="{44D07BDD-2F23-4D38-99EA-A64668A10EFA}" type="pres">
      <dgm:prSet presAssocID="{6321E2C3-6D69-4E0A-99E6-9691DC6CBB14}" presName="hierChild2" presStyleCnt="0"/>
      <dgm:spPr/>
    </dgm:pt>
    <dgm:pt modelId="{90F28691-EF73-433E-A865-DC4031A2B661}" type="pres">
      <dgm:prSet presAssocID="{2CCBC104-1F34-4FDA-890A-FEB6FF076DB6}" presName="hierRoot1" presStyleCnt="0"/>
      <dgm:spPr/>
    </dgm:pt>
    <dgm:pt modelId="{77D8985C-33DC-431F-9947-6C123180DD92}" type="pres">
      <dgm:prSet presAssocID="{2CCBC104-1F34-4FDA-890A-FEB6FF076DB6}" presName="composite" presStyleCnt="0"/>
      <dgm:spPr/>
    </dgm:pt>
    <dgm:pt modelId="{92CB1AF9-23BA-44F3-A554-92256B1121AD}" type="pres">
      <dgm:prSet presAssocID="{2CCBC104-1F34-4FDA-890A-FEB6FF076DB6}" presName="background" presStyleLbl="node0" presStyleIdx="1" presStyleCnt="5"/>
      <dgm:spPr/>
    </dgm:pt>
    <dgm:pt modelId="{E11EF972-D9FE-4501-A393-079E0510D85D}" type="pres">
      <dgm:prSet presAssocID="{2CCBC104-1F34-4FDA-890A-FEB6FF076DB6}" presName="text" presStyleLbl="fgAcc0" presStyleIdx="1" presStyleCnt="5">
        <dgm:presLayoutVars>
          <dgm:chPref val="3"/>
        </dgm:presLayoutVars>
      </dgm:prSet>
      <dgm:spPr/>
    </dgm:pt>
    <dgm:pt modelId="{6EEDB352-3B5B-4A74-B538-00AAE62BDD8D}" type="pres">
      <dgm:prSet presAssocID="{2CCBC104-1F34-4FDA-890A-FEB6FF076DB6}" presName="hierChild2" presStyleCnt="0"/>
      <dgm:spPr/>
    </dgm:pt>
    <dgm:pt modelId="{34D77CF6-B7CA-48A5-A2CF-B5DFA81FAC30}" type="pres">
      <dgm:prSet presAssocID="{898F0F39-F2DA-499B-AA09-4733F0D40BE4}" presName="Name10" presStyleLbl="parChTrans1D2" presStyleIdx="0" presStyleCnt="2"/>
      <dgm:spPr/>
    </dgm:pt>
    <dgm:pt modelId="{7E031061-ACB4-446C-850F-24D2C95A598F}" type="pres">
      <dgm:prSet presAssocID="{B9789E76-B666-4800-84A1-68DE7C13F7BF}" presName="hierRoot2" presStyleCnt="0"/>
      <dgm:spPr/>
    </dgm:pt>
    <dgm:pt modelId="{63493986-4297-437F-8C6C-0CC9AF4CC7F0}" type="pres">
      <dgm:prSet presAssocID="{B9789E76-B666-4800-84A1-68DE7C13F7BF}" presName="composite2" presStyleCnt="0"/>
      <dgm:spPr/>
    </dgm:pt>
    <dgm:pt modelId="{96198DA1-112F-473A-87E0-732460FB4ECE}" type="pres">
      <dgm:prSet presAssocID="{B9789E76-B666-4800-84A1-68DE7C13F7BF}" presName="background2" presStyleLbl="node2" presStyleIdx="0" presStyleCnt="2"/>
      <dgm:spPr/>
    </dgm:pt>
    <dgm:pt modelId="{82BFE27A-31A4-42C1-BAAC-6FBF3BB6A225}" type="pres">
      <dgm:prSet presAssocID="{B9789E76-B666-4800-84A1-68DE7C13F7BF}" presName="text2" presStyleLbl="fgAcc2" presStyleIdx="0" presStyleCnt="2">
        <dgm:presLayoutVars>
          <dgm:chPref val="3"/>
        </dgm:presLayoutVars>
      </dgm:prSet>
      <dgm:spPr/>
    </dgm:pt>
    <dgm:pt modelId="{0A255243-44FB-4B94-9369-5920EE818B7C}" type="pres">
      <dgm:prSet presAssocID="{B9789E76-B666-4800-84A1-68DE7C13F7BF}" presName="hierChild3" presStyleCnt="0"/>
      <dgm:spPr/>
    </dgm:pt>
    <dgm:pt modelId="{FF791B88-0A5D-400B-AA87-39FED8F2130B}" type="pres">
      <dgm:prSet presAssocID="{649E8ADB-8A83-497A-84F2-5FC404A9E564}" presName="hierRoot1" presStyleCnt="0"/>
      <dgm:spPr/>
    </dgm:pt>
    <dgm:pt modelId="{00653E45-3C13-42C8-965A-461A98F1C5AD}" type="pres">
      <dgm:prSet presAssocID="{649E8ADB-8A83-497A-84F2-5FC404A9E564}" presName="composite" presStyleCnt="0"/>
      <dgm:spPr/>
    </dgm:pt>
    <dgm:pt modelId="{F0B239C9-1E70-41EF-B82C-95A5178A66A1}" type="pres">
      <dgm:prSet presAssocID="{649E8ADB-8A83-497A-84F2-5FC404A9E564}" presName="background" presStyleLbl="node0" presStyleIdx="2" presStyleCnt="5"/>
      <dgm:spPr/>
    </dgm:pt>
    <dgm:pt modelId="{C42FF530-D5A0-45B2-9488-936EFD9E950D}" type="pres">
      <dgm:prSet presAssocID="{649E8ADB-8A83-497A-84F2-5FC404A9E564}" presName="text" presStyleLbl="fgAcc0" presStyleIdx="2" presStyleCnt="5">
        <dgm:presLayoutVars>
          <dgm:chPref val="3"/>
        </dgm:presLayoutVars>
      </dgm:prSet>
      <dgm:spPr/>
    </dgm:pt>
    <dgm:pt modelId="{784288BE-9E99-47C2-83BE-3E5D601879BC}" type="pres">
      <dgm:prSet presAssocID="{649E8ADB-8A83-497A-84F2-5FC404A9E564}" presName="hierChild2" presStyleCnt="0"/>
      <dgm:spPr/>
    </dgm:pt>
    <dgm:pt modelId="{5DB90387-69B4-451C-9A69-432402899DAC}" type="pres">
      <dgm:prSet presAssocID="{A8C3AA5A-5450-4EA0-ADE7-F11DDD37014E}" presName="Name10" presStyleLbl="parChTrans1D2" presStyleIdx="1" presStyleCnt="2"/>
      <dgm:spPr/>
    </dgm:pt>
    <dgm:pt modelId="{879EA6E0-B9A5-4DDB-9FFD-9E8A1ABD9D33}" type="pres">
      <dgm:prSet presAssocID="{082C1D2F-758B-42E0-9AFC-38D7A6A2A870}" presName="hierRoot2" presStyleCnt="0"/>
      <dgm:spPr/>
    </dgm:pt>
    <dgm:pt modelId="{D0FBA392-3472-4ECC-B6E5-4381FAB08FCE}" type="pres">
      <dgm:prSet presAssocID="{082C1D2F-758B-42E0-9AFC-38D7A6A2A870}" presName="composite2" presStyleCnt="0"/>
      <dgm:spPr/>
    </dgm:pt>
    <dgm:pt modelId="{CE71DAA4-D3D4-48AD-87F4-972E47D25AEE}" type="pres">
      <dgm:prSet presAssocID="{082C1D2F-758B-42E0-9AFC-38D7A6A2A870}" presName="background2" presStyleLbl="node2" presStyleIdx="1" presStyleCnt="2"/>
      <dgm:spPr/>
    </dgm:pt>
    <dgm:pt modelId="{9488E19C-524D-4A64-85D8-0BE6D96099E3}" type="pres">
      <dgm:prSet presAssocID="{082C1D2F-758B-42E0-9AFC-38D7A6A2A870}" presName="text2" presStyleLbl="fgAcc2" presStyleIdx="1" presStyleCnt="2">
        <dgm:presLayoutVars>
          <dgm:chPref val="3"/>
        </dgm:presLayoutVars>
      </dgm:prSet>
      <dgm:spPr/>
    </dgm:pt>
    <dgm:pt modelId="{4F3AADFE-6801-4DFC-8763-007DE17323DE}" type="pres">
      <dgm:prSet presAssocID="{082C1D2F-758B-42E0-9AFC-38D7A6A2A870}" presName="hierChild3" presStyleCnt="0"/>
      <dgm:spPr/>
    </dgm:pt>
    <dgm:pt modelId="{0B4FB3CF-8579-4734-800A-4F3D43A0C7FB}" type="pres">
      <dgm:prSet presAssocID="{B40811A2-5B85-444B-A311-ACE8D6D39768}" presName="Name17" presStyleLbl="parChTrans1D3" presStyleIdx="0" presStyleCnt="1"/>
      <dgm:spPr/>
    </dgm:pt>
    <dgm:pt modelId="{D70E5AE8-3B46-4545-90FB-66966044915A}" type="pres">
      <dgm:prSet presAssocID="{531672FF-B993-4D3B-85E6-50324877E71B}" presName="hierRoot3" presStyleCnt="0"/>
      <dgm:spPr/>
    </dgm:pt>
    <dgm:pt modelId="{B3466B48-812E-42F1-9608-B22E6675530D}" type="pres">
      <dgm:prSet presAssocID="{531672FF-B993-4D3B-85E6-50324877E71B}" presName="composite3" presStyleCnt="0"/>
      <dgm:spPr/>
    </dgm:pt>
    <dgm:pt modelId="{6962698E-8BF7-41E5-B9F9-AACAF88DB11E}" type="pres">
      <dgm:prSet presAssocID="{531672FF-B993-4D3B-85E6-50324877E71B}" presName="background3" presStyleLbl="node3" presStyleIdx="0" presStyleCnt="1"/>
      <dgm:spPr/>
    </dgm:pt>
    <dgm:pt modelId="{A1FC1029-A870-435D-B0BA-672D890A25EC}" type="pres">
      <dgm:prSet presAssocID="{531672FF-B993-4D3B-85E6-50324877E71B}" presName="text3" presStyleLbl="fgAcc3" presStyleIdx="0" presStyleCnt="1">
        <dgm:presLayoutVars>
          <dgm:chPref val="3"/>
        </dgm:presLayoutVars>
      </dgm:prSet>
      <dgm:spPr/>
    </dgm:pt>
    <dgm:pt modelId="{6344DEC2-E769-4CC0-9481-07418FA37EF0}" type="pres">
      <dgm:prSet presAssocID="{531672FF-B993-4D3B-85E6-50324877E71B}" presName="hierChild4" presStyleCnt="0"/>
      <dgm:spPr/>
    </dgm:pt>
    <dgm:pt modelId="{4E545938-C6A2-43E3-AC96-631C28F4D773}" type="pres">
      <dgm:prSet presAssocID="{42947E72-2D01-4516-8B85-EB5B3131B69E}" presName="hierRoot1" presStyleCnt="0"/>
      <dgm:spPr/>
    </dgm:pt>
    <dgm:pt modelId="{ADD6300C-E7E6-4ECE-97BA-E397D8D599AF}" type="pres">
      <dgm:prSet presAssocID="{42947E72-2D01-4516-8B85-EB5B3131B69E}" presName="composite" presStyleCnt="0"/>
      <dgm:spPr/>
    </dgm:pt>
    <dgm:pt modelId="{0F350BF6-D660-405A-B0F2-F016373FB61C}" type="pres">
      <dgm:prSet presAssocID="{42947E72-2D01-4516-8B85-EB5B3131B69E}" presName="background" presStyleLbl="node0" presStyleIdx="3" presStyleCnt="5"/>
      <dgm:spPr/>
    </dgm:pt>
    <dgm:pt modelId="{1E251F60-82A2-483A-93E2-5FEF0913617E}" type="pres">
      <dgm:prSet presAssocID="{42947E72-2D01-4516-8B85-EB5B3131B69E}" presName="text" presStyleLbl="fgAcc0" presStyleIdx="3" presStyleCnt="5">
        <dgm:presLayoutVars>
          <dgm:chPref val="3"/>
        </dgm:presLayoutVars>
      </dgm:prSet>
      <dgm:spPr/>
    </dgm:pt>
    <dgm:pt modelId="{47F948F5-DC03-41F9-8154-570AB2DCCEDA}" type="pres">
      <dgm:prSet presAssocID="{42947E72-2D01-4516-8B85-EB5B3131B69E}" presName="hierChild2" presStyleCnt="0"/>
      <dgm:spPr/>
    </dgm:pt>
    <dgm:pt modelId="{7B504CAC-5309-4840-A9DD-422634D1A5FD}" type="pres">
      <dgm:prSet presAssocID="{3F66CAC3-8B21-4837-AEDD-99DAAD288CFE}" presName="hierRoot1" presStyleCnt="0"/>
      <dgm:spPr/>
    </dgm:pt>
    <dgm:pt modelId="{A5D0F0FD-84FF-4AC1-9AF6-EB77041F80B1}" type="pres">
      <dgm:prSet presAssocID="{3F66CAC3-8B21-4837-AEDD-99DAAD288CFE}" presName="composite" presStyleCnt="0"/>
      <dgm:spPr/>
    </dgm:pt>
    <dgm:pt modelId="{8CE24A68-6F3D-4F3B-BA67-ADFD033C2D27}" type="pres">
      <dgm:prSet presAssocID="{3F66CAC3-8B21-4837-AEDD-99DAAD288CFE}" presName="background" presStyleLbl="node0" presStyleIdx="4" presStyleCnt="5"/>
      <dgm:spPr/>
    </dgm:pt>
    <dgm:pt modelId="{6D717693-A7D0-4BCA-8FAE-A2B39D6DACCF}" type="pres">
      <dgm:prSet presAssocID="{3F66CAC3-8B21-4837-AEDD-99DAAD288CFE}" presName="text" presStyleLbl="fgAcc0" presStyleIdx="4" presStyleCnt="5">
        <dgm:presLayoutVars>
          <dgm:chPref val="3"/>
        </dgm:presLayoutVars>
      </dgm:prSet>
      <dgm:spPr/>
    </dgm:pt>
    <dgm:pt modelId="{3BFD5D7A-1688-4CB1-BC07-5613E4C6309F}" type="pres">
      <dgm:prSet presAssocID="{3F66CAC3-8B21-4837-AEDD-99DAAD288CFE}" presName="hierChild2" presStyleCnt="0"/>
      <dgm:spPr/>
    </dgm:pt>
  </dgm:ptLst>
  <dgm:cxnLst>
    <dgm:cxn modelId="{E8428201-3BAC-4036-84D0-62333171CBC1}" srcId="{082C1D2F-758B-42E0-9AFC-38D7A6A2A870}" destId="{531672FF-B993-4D3B-85E6-50324877E71B}" srcOrd="0" destOrd="0" parTransId="{B40811A2-5B85-444B-A311-ACE8D6D39768}" sibTransId="{05B384A5-B1A4-4155-9ADF-8AAAC042B80E}"/>
    <dgm:cxn modelId="{7476FE04-F22C-4061-8CFA-767A9100F18D}" srcId="{A86CCA67-B4CE-4DBA-AA39-4FCD140E08FE}" destId="{2CCBC104-1F34-4FDA-890A-FEB6FF076DB6}" srcOrd="1" destOrd="0" parTransId="{FE1977E8-3A3F-40B2-87BF-D4C57C146A6F}" sibTransId="{227939BC-B7E3-4100-9365-CCFF4BAA7D3C}"/>
    <dgm:cxn modelId="{97819819-B30F-496D-921B-0D232D0B93DF}" type="presOf" srcId="{2CCBC104-1F34-4FDA-890A-FEB6FF076DB6}" destId="{E11EF972-D9FE-4501-A393-079E0510D85D}" srcOrd="0" destOrd="0" presId="urn:microsoft.com/office/officeart/2005/8/layout/hierarchy1"/>
    <dgm:cxn modelId="{28764026-A55F-46B3-B21A-0CC6E16B9804}" type="presOf" srcId="{531672FF-B993-4D3B-85E6-50324877E71B}" destId="{A1FC1029-A870-435D-B0BA-672D890A25EC}" srcOrd="0" destOrd="0" presId="urn:microsoft.com/office/officeart/2005/8/layout/hierarchy1"/>
    <dgm:cxn modelId="{70244137-6392-40C0-B756-7C66AF36C2F8}" type="presOf" srcId="{082C1D2F-758B-42E0-9AFC-38D7A6A2A870}" destId="{9488E19C-524D-4A64-85D8-0BE6D96099E3}" srcOrd="0" destOrd="0" presId="urn:microsoft.com/office/officeart/2005/8/layout/hierarchy1"/>
    <dgm:cxn modelId="{E256733C-46AC-4412-B096-FEC165B1A64D}" type="presOf" srcId="{898F0F39-F2DA-499B-AA09-4733F0D40BE4}" destId="{34D77CF6-B7CA-48A5-A2CF-B5DFA81FAC30}" srcOrd="0" destOrd="0" presId="urn:microsoft.com/office/officeart/2005/8/layout/hierarchy1"/>
    <dgm:cxn modelId="{7BC52F3D-50A3-4A94-8AF7-2C377DAA9405}" type="presOf" srcId="{6321E2C3-6D69-4E0A-99E6-9691DC6CBB14}" destId="{29FD1AB1-BCEA-40FE-B66E-AAB66EF3CC4D}" srcOrd="0" destOrd="0" presId="urn:microsoft.com/office/officeart/2005/8/layout/hierarchy1"/>
    <dgm:cxn modelId="{925F1260-FA0E-4A53-AE6F-92B042B1C973}" srcId="{A86CCA67-B4CE-4DBA-AA39-4FCD140E08FE}" destId="{649E8ADB-8A83-497A-84F2-5FC404A9E564}" srcOrd="2" destOrd="0" parTransId="{D5790C16-6F9E-449D-A641-B0C28B2E21E5}" sibTransId="{0E866103-66C1-4A26-88F3-0A2EB7F1CDE3}"/>
    <dgm:cxn modelId="{EE350841-92C5-47F7-9AEC-224287D2B213}" type="presOf" srcId="{42947E72-2D01-4516-8B85-EB5B3131B69E}" destId="{1E251F60-82A2-483A-93E2-5FEF0913617E}" srcOrd="0" destOrd="0" presId="urn:microsoft.com/office/officeart/2005/8/layout/hierarchy1"/>
    <dgm:cxn modelId="{B299A761-6D40-4526-BF4F-A8A3D3D995B6}" srcId="{649E8ADB-8A83-497A-84F2-5FC404A9E564}" destId="{082C1D2F-758B-42E0-9AFC-38D7A6A2A870}" srcOrd="0" destOrd="0" parTransId="{A8C3AA5A-5450-4EA0-ADE7-F11DDD37014E}" sibTransId="{65792D05-4836-4ED9-B2D9-1572A4827843}"/>
    <dgm:cxn modelId="{53E0F342-4689-41FA-A039-36070A9ECB21}" srcId="{2CCBC104-1F34-4FDA-890A-FEB6FF076DB6}" destId="{B9789E76-B666-4800-84A1-68DE7C13F7BF}" srcOrd="0" destOrd="0" parTransId="{898F0F39-F2DA-499B-AA09-4733F0D40BE4}" sibTransId="{D405042A-4DA3-4368-9CC6-EBC2BCC2315B}"/>
    <dgm:cxn modelId="{023A9A63-9207-4520-B09E-5EBBA14C95B8}" type="presOf" srcId="{3F66CAC3-8B21-4837-AEDD-99DAAD288CFE}" destId="{6D717693-A7D0-4BCA-8FAE-A2B39D6DACCF}" srcOrd="0" destOrd="0" presId="urn:microsoft.com/office/officeart/2005/8/layout/hierarchy1"/>
    <dgm:cxn modelId="{893E8B77-370E-4073-A56B-C651F913B05B}" type="presOf" srcId="{A8C3AA5A-5450-4EA0-ADE7-F11DDD37014E}" destId="{5DB90387-69B4-451C-9A69-432402899DAC}" srcOrd="0" destOrd="0" presId="urn:microsoft.com/office/officeart/2005/8/layout/hierarchy1"/>
    <dgm:cxn modelId="{E4948858-F7F2-4485-940F-BF5D17AE037B}" srcId="{A86CCA67-B4CE-4DBA-AA39-4FCD140E08FE}" destId="{6321E2C3-6D69-4E0A-99E6-9691DC6CBB14}" srcOrd="0" destOrd="0" parTransId="{CCF3B832-FCD4-4D6F-ADA5-9F856FA18655}" sibTransId="{4AA24401-9B81-4C00-9E4A-3849B12DBC14}"/>
    <dgm:cxn modelId="{BBC1439D-C54D-4C9B-8ADF-90550A68763E}" srcId="{A86CCA67-B4CE-4DBA-AA39-4FCD140E08FE}" destId="{42947E72-2D01-4516-8B85-EB5B3131B69E}" srcOrd="3" destOrd="0" parTransId="{DBF3B8A7-544B-4F6B-B886-92B951FDE646}" sibTransId="{67D402F8-D741-4789-BDE1-D128F16733D5}"/>
    <dgm:cxn modelId="{D99FF4B7-1407-4590-8C24-C4AA238121E9}" type="presOf" srcId="{B40811A2-5B85-444B-A311-ACE8D6D39768}" destId="{0B4FB3CF-8579-4734-800A-4F3D43A0C7FB}" srcOrd="0" destOrd="0" presId="urn:microsoft.com/office/officeart/2005/8/layout/hierarchy1"/>
    <dgm:cxn modelId="{C9261ABA-9E73-4DD6-8F60-343EDE32A9E6}" type="presOf" srcId="{B9789E76-B666-4800-84A1-68DE7C13F7BF}" destId="{82BFE27A-31A4-42C1-BAAC-6FBF3BB6A225}" srcOrd="0" destOrd="0" presId="urn:microsoft.com/office/officeart/2005/8/layout/hierarchy1"/>
    <dgm:cxn modelId="{10379BCE-1DDF-4FCE-B6FB-2AC8D976B770}" type="presOf" srcId="{649E8ADB-8A83-497A-84F2-5FC404A9E564}" destId="{C42FF530-D5A0-45B2-9488-936EFD9E950D}" srcOrd="0" destOrd="0" presId="urn:microsoft.com/office/officeart/2005/8/layout/hierarchy1"/>
    <dgm:cxn modelId="{F5716BD7-AE13-4D7D-9249-0FE39DE067CD}" type="presOf" srcId="{A86CCA67-B4CE-4DBA-AA39-4FCD140E08FE}" destId="{AE544783-D872-43A2-9E2F-7F5AD6113EBA}" srcOrd="0" destOrd="0" presId="urn:microsoft.com/office/officeart/2005/8/layout/hierarchy1"/>
    <dgm:cxn modelId="{143FE7F0-DAFE-4E02-B170-A07586667FA2}" srcId="{A86CCA67-B4CE-4DBA-AA39-4FCD140E08FE}" destId="{3F66CAC3-8B21-4837-AEDD-99DAAD288CFE}" srcOrd="4" destOrd="0" parTransId="{A4C2A8A5-132D-4740-980F-96EBB536255F}" sibTransId="{C757EF26-AC1E-4C70-8C90-40E5D35B7DD8}"/>
    <dgm:cxn modelId="{DBA4331C-D88B-4EBB-A4A3-80B9FCD7FE7B}" type="presParOf" srcId="{AE544783-D872-43A2-9E2F-7F5AD6113EBA}" destId="{A86F7B6A-82D4-464F-89D8-478E46D63226}" srcOrd="0" destOrd="0" presId="urn:microsoft.com/office/officeart/2005/8/layout/hierarchy1"/>
    <dgm:cxn modelId="{0561959F-2B8D-4F0C-B17B-7141BC7DE044}" type="presParOf" srcId="{A86F7B6A-82D4-464F-89D8-478E46D63226}" destId="{84CFDD5A-314A-406B-8DE2-FE788B85C081}" srcOrd="0" destOrd="0" presId="urn:microsoft.com/office/officeart/2005/8/layout/hierarchy1"/>
    <dgm:cxn modelId="{206A08D1-DEFE-41C9-9D10-D55111182B67}" type="presParOf" srcId="{84CFDD5A-314A-406B-8DE2-FE788B85C081}" destId="{FF606230-A260-43DC-9645-AC6D7854A537}" srcOrd="0" destOrd="0" presId="urn:microsoft.com/office/officeart/2005/8/layout/hierarchy1"/>
    <dgm:cxn modelId="{88FC07C9-1E5C-46DF-93C0-116A72F4F030}" type="presParOf" srcId="{84CFDD5A-314A-406B-8DE2-FE788B85C081}" destId="{29FD1AB1-BCEA-40FE-B66E-AAB66EF3CC4D}" srcOrd="1" destOrd="0" presId="urn:microsoft.com/office/officeart/2005/8/layout/hierarchy1"/>
    <dgm:cxn modelId="{537D97C6-727D-4C44-9D22-7770376B0129}" type="presParOf" srcId="{A86F7B6A-82D4-464F-89D8-478E46D63226}" destId="{44D07BDD-2F23-4D38-99EA-A64668A10EFA}" srcOrd="1" destOrd="0" presId="urn:microsoft.com/office/officeart/2005/8/layout/hierarchy1"/>
    <dgm:cxn modelId="{BB5AEBDC-608A-49D5-90CE-21F1CD03C5F6}" type="presParOf" srcId="{AE544783-D872-43A2-9E2F-7F5AD6113EBA}" destId="{90F28691-EF73-433E-A865-DC4031A2B661}" srcOrd="1" destOrd="0" presId="urn:microsoft.com/office/officeart/2005/8/layout/hierarchy1"/>
    <dgm:cxn modelId="{517E365E-7C40-4A8D-93A2-2A8297CE1215}" type="presParOf" srcId="{90F28691-EF73-433E-A865-DC4031A2B661}" destId="{77D8985C-33DC-431F-9947-6C123180DD92}" srcOrd="0" destOrd="0" presId="urn:microsoft.com/office/officeart/2005/8/layout/hierarchy1"/>
    <dgm:cxn modelId="{1EC45210-0547-45A3-9FA0-5B697C9102CB}" type="presParOf" srcId="{77D8985C-33DC-431F-9947-6C123180DD92}" destId="{92CB1AF9-23BA-44F3-A554-92256B1121AD}" srcOrd="0" destOrd="0" presId="urn:microsoft.com/office/officeart/2005/8/layout/hierarchy1"/>
    <dgm:cxn modelId="{9251B4AB-2A5B-45FD-BEDD-086AC1EB185A}" type="presParOf" srcId="{77D8985C-33DC-431F-9947-6C123180DD92}" destId="{E11EF972-D9FE-4501-A393-079E0510D85D}" srcOrd="1" destOrd="0" presId="urn:microsoft.com/office/officeart/2005/8/layout/hierarchy1"/>
    <dgm:cxn modelId="{8A0B9551-168B-41F3-83E2-68CD4C6A040A}" type="presParOf" srcId="{90F28691-EF73-433E-A865-DC4031A2B661}" destId="{6EEDB352-3B5B-4A74-B538-00AAE62BDD8D}" srcOrd="1" destOrd="0" presId="urn:microsoft.com/office/officeart/2005/8/layout/hierarchy1"/>
    <dgm:cxn modelId="{2A2C505C-7AC5-43D3-BB96-4DE296ACF905}" type="presParOf" srcId="{6EEDB352-3B5B-4A74-B538-00AAE62BDD8D}" destId="{34D77CF6-B7CA-48A5-A2CF-B5DFA81FAC30}" srcOrd="0" destOrd="0" presId="urn:microsoft.com/office/officeart/2005/8/layout/hierarchy1"/>
    <dgm:cxn modelId="{D204E7AE-A84C-4541-BD96-6974F7270283}" type="presParOf" srcId="{6EEDB352-3B5B-4A74-B538-00AAE62BDD8D}" destId="{7E031061-ACB4-446C-850F-24D2C95A598F}" srcOrd="1" destOrd="0" presId="urn:microsoft.com/office/officeart/2005/8/layout/hierarchy1"/>
    <dgm:cxn modelId="{F4C63B90-2AC1-4E4D-B851-D47744771E7E}" type="presParOf" srcId="{7E031061-ACB4-446C-850F-24D2C95A598F}" destId="{63493986-4297-437F-8C6C-0CC9AF4CC7F0}" srcOrd="0" destOrd="0" presId="urn:microsoft.com/office/officeart/2005/8/layout/hierarchy1"/>
    <dgm:cxn modelId="{FD37BFFF-67A5-4813-AB99-A95890B67051}" type="presParOf" srcId="{63493986-4297-437F-8C6C-0CC9AF4CC7F0}" destId="{96198DA1-112F-473A-87E0-732460FB4ECE}" srcOrd="0" destOrd="0" presId="urn:microsoft.com/office/officeart/2005/8/layout/hierarchy1"/>
    <dgm:cxn modelId="{BB1DCEA5-0CE1-4D37-90B7-857E58EA0386}" type="presParOf" srcId="{63493986-4297-437F-8C6C-0CC9AF4CC7F0}" destId="{82BFE27A-31A4-42C1-BAAC-6FBF3BB6A225}" srcOrd="1" destOrd="0" presId="urn:microsoft.com/office/officeart/2005/8/layout/hierarchy1"/>
    <dgm:cxn modelId="{CC114625-23E5-4758-91FE-D1343A57C67B}" type="presParOf" srcId="{7E031061-ACB4-446C-850F-24D2C95A598F}" destId="{0A255243-44FB-4B94-9369-5920EE818B7C}" srcOrd="1" destOrd="0" presId="urn:microsoft.com/office/officeart/2005/8/layout/hierarchy1"/>
    <dgm:cxn modelId="{1BF3B939-5B37-43E9-A195-DF16026D9DC2}" type="presParOf" srcId="{AE544783-D872-43A2-9E2F-7F5AD6113EBA}" destId="{FF791B88-0A5D-400B-AA87-39FED8F2130B}" srcOrd="2" destOrd="0" presId="urn:microsoft.com/office/officeart/2005/8/layout/hierarchy1"/>
    <dgm:cxn modelId="{F7FC1A56-2438-46EB-BE40-6F8DEF4FAFF1}" type="presParOf" srcId="{FF791B88-0A5D-400B-AA87-39FED8F2130B}" destId="{00653E45-3C13-42C8-965A-461A98F1C5AD}" srcOrd="0" destOrd="0" presId="urn:microsoft.com/office/officeart/2005/8/layout/hierarchy1"/>
    <dgm:cxn modelId="{44EF494B-B569-44EC-B356-0AF87F0CCCD4}" type="presParOf" srcId="{00653E45-3C13-42C8-965A-461A98F1C5AD}" destId="{F0B239C9-1E70-41EF-B82C-95A5178A66A1}" srcOrd="0" destOrd="0" presId="urn:microsoft.com/office/officeart/2005/8/layout/hierarchy1"/>
    <dgm:cxn modelId="{406386AD-4683-4C96-886D-E45763963BA7}" type="presParOf" srcId="{00653E45-3C13-42C8-965A-461A98F1C5AD}" destId="{C42FF530-D5A0-45B2-9488-936EFD9E950D}" srcOrd="1" destOrd="0" presId="urn:microsoft.com/office/officeart/2005/8/layout/hierarchy1"/>
    <dgm:cxn modelId="{85270A78-707E-4F95-B445-DB0999D18A15}" type="presParOf" srcId="{FF791B88-0A5D-400B-AA87-39FED8F2130B}" destId="{784288BE-9E99-47C2-83BE-3E5D601879BC}" srcOrd="1" destOrd="0" presId="urn:microsoft.com/office/officeart/2005/8/layout/hierarchy1"/>
    <dgm:cxn modelId="{BB62F5BE-7B09-43C4-B9D4-223B76D970B1}" type="presParOf" srcId="{784288BE-9E99-47C2-83BE-3E5D601879BC}" destId="{5DB90387-69B4-451C-9A69-432402899DAC}" srcOrd="0" destOrd="0" presId="urn:microsoft.com/office/officeart/2005/8/layout/hierarchy1"/>
    <dgm:cxn modelId="{DE6A8AEE-C738-47DF-B013-9040891035F1}" type="presParOf" srcId="{784288BE-9E99-47C2-83BE-3E5D601879BC}" destId="{879EA6E0-B9A5-4DDB-9FFD-9E8A1ABD9D33}" srcOrd="1" destOrd="0" presId="urn:microsoft.com/office/officeart/2005/8/layout/hierarchy1"/>
    <dgm:cxn modelId="{817333C2-04AF-40D6-8058-D345BCC6C474}" type="presParOf" srcId="{879EA6E0-B9A5-4DDB-9FFD-9E8A1ABD9D33}" destId="{D0FBA392-3472-4ECC-B6E5-4381FAB08FCE}" srcOrd="0" destOrd="0" presId="urn:microsoft.com/office/officeart/2005/8/layout/hierarchy1"/>
    <dgm:cxn modelId="{9610316E-A621-44EB-AA9D-35F45BE656E7}" type="presParOf" srcId="{D0FBA392-3472-4ECC-B6E5-4381FAB08FCE}" destId="{CE71DAA4-D3D4-48AD-87F4-972E47D25AEE}" srcOrd="0" destOrd="0" presId="urn:microsoft.com/office/officeart/2005/8/layout/hierarchy1"/>
    <dgm:cxn modelId="{743CFAA5-7E0E-44C8-AFF9-BBEEB3EF73AA}" type="presParOf" srcId="{D0FBA392-3472-4ECC-B6E5-4381FAB08FCE}" destId="{9488E19C-524D-4A64-85D8-0BE6D96099E3}" srcOrd="1" destOrd="0" presId="urn:microsoft.com/office/officeart/2005/8/layout/hierarchy1"/>
    <dgm:cxn modelId="{6678F922-AA70-46B0-8BDB-E9BDA18864E4}" type="presParOf" srcId="{879EA6E0-B9A5-4DDB-9FFD-9E8A1ABD9D33}" destId="{4F3AADFE-6801-4DFC-8763-007DE17323DE}" srcOrd="1" destOrd="0" presId="urn:microsoft.com/office/officeart/2005/8/layout/hierarchy1"/>
    <dgm:cxn modelId="{5BB9DCA3-C289-42B7-9681-1236C275D24E}" type="presParOf" srcId="{4F3AADFE-6801-4DFC-8763-007DE17323DE}" destId="{0B4FB3CF-8579-4734-800A-4F3D43A0C7FB}" srcOrd="0" destOrd="0" presId="urn:microsoft.com/office/officeart/2005/8/layout/hierarchy1"/>
    <dgm:cxn modelId="{F547A2A8-49EB-42C5-84B1-E3004AAB82F7}" type="presParOf" srcId="{4F3AADFE-6801-4DFC-8763-007DE17323DE}" destId="{D70E5AE8-3B46-4545-90FB-66966044915A}" srcOrd="1" destOrd="0" presId="urn:microsoft.com/office/officeart/2005/8/layout/hierarchy1"/>
    <dgm:cxn modelId="{96035694-1C0F-4EB7-93A4-6764E531D053}" type="presParOf" srcId="{D70E5AE8-3B46-4545-90FB-66966044915A}" destId="{B3466B48-812E-42F1-9608-B22E6675530D}" srcOrd="0" destOrd="0" presId="urn:microsoft.com/office/officeart/2005/8/layout/hierarchy1"/>
    <dgm:cxn modelId="{267EA9CC-1761-4275-B729-79A9FA365AE8}" type="presParOf" srcId="{B3466B48-812E-42F1-9608-B22E6675530D}" destId="{6962698E-8BF7-41E5-B9F9-AACAF88DB11E}" srcOrd="0" destOrd="0" presId="urn:microsoft.com/office/officeart/2005/8/layout/hierarchy1"/>
    <dgm:cxn modelId="{A1E6442C-CC0C-49AE-B174-3B6C1F3ECF0A}" type="presParOf" srcId="{B3466B48-812E-42F1-9608-B22E6675530D}" destId="{A1FC1029-A870-435D-B0BA-672D890A25EC}" srcOrd="1" destOrd="0" presId="urn:microsoft.com/office/officeart/2005/8/layout/hierarchy1"/>
    <dgm:cxn modelId="{3828F452-F5C2-42EF-ADF0-330A7594C593}" type="presParOf" srcId="{D70E5AE8-3B46-4545-90FB-66966044915A}" destId="{6344DEC2-E769-4CC0-9481-07418FA37EF0}" srcOrd="1" destOrd="0" presId="urn:microsoft.com/office/officeart/2005/8/layout/hierarchy1"/>
    <dgm:cxn modelId="{01333580-83DD-424D-A0F5-65686AB7D48F}" type="presParOf" srcId="{AE544783-D872-43A2-9E2F-7F5AD6113EBA}" destId="{4E545938-C6A2-43E3-AC96-631C28F4D773}" srcOrd="3" destOrd="0" presId="urn:microsoft.com/office/officeart/2005/8/layout/hierarchy1"/>
    <dgm:cxn modelId="{7F07984F-E167-4363-82CE-11C4FF6DA898}" type="presParOf" srcId="{4E545938-C6A2-43E3-AC96-631C28F4D773}" destId="{ADD6300C-E7E6-4ECE-97BA-E397D8D599AF}" srcOrd="0" destOrd="0" presId="urn:microsoft.com/office/officeart/2005/8/layout/hierarchy1"/>
    <dgm:cxn modelId="{A0BB3F5A-9FEF-449E-8A67-84D555C50DCF}" type="presParOf" srcId="{ADD6300C-E7E6-4ECE-97BA-E397D8D599AF}" destId="{0F350BF6-D660-405A-B0F2-F016373FB61C}" srcOrd="0" destOrd="0" presId="urn:microsoft.com/office/officeart/2005/8/layout/hierarchy1"/>
    <dgm:cxn modelId="{0B3B4FF4-AF73-471A-A65F-7DF322C31517}" type="presParOf" srcId="{ADD6300C-E7E6-4ECE-97BA-E397D8D599AF}" destId="{1E251F60-82A2-483A-93E2-5FEF0913617E}" srcOrd="1" destOrd="0" presId="urn:microsoft.com/office/officeart/2005/8/layout/hierarchy1"/>
    <dgm:cxn modelId="{61DECED0-1A0F-4D1E-8EB6-34C9CDF3AF43}" type="presParOf" srcId="{4E545938-C6A2-43E3-AC96-631C28F4D773}" destId="{47F948F5-DC03-41F9-8154-570AB2DCCEDA}" srcOrd="1" destOrd="0" presId="urn:microsoft.com/office/officeart/2005/8/layout/hierarchy1"/>
    <dgm:cxn modelId="{8E4FB7DC-1EC3-40FB-BB73-2B87831C43C2}" type="presParOf" srcId="{AE544783-D872-43A2-9E2F-7F5AD6113EBA}" destId="{7B504CAC-5309-4840-A9DD-422634D1A5FD}" srcOrd="4" destOrd="0" presId="urn:microsoft.com/office/officeart/2005/8/layout/hierarchy1"/>
    <dgm:cxn modelId="{42BD676F-B30B-4184-BDF7-2E3ED4554F6B}" type="presParOf" srcId="{7B504CAC-5309-4840-A9DD-422634D1A5FD}" destId="{A5D0F0FD-84FF-4AC1-9AF6-EB77041F80B1}" srcOrd="0" destOrd="0" presId="urn:microsoft.com/office/officeart/2005/8/layout/hierarchy1"/>
    <dgm:cxn modelId="{A3A58C00-F1CC-4D34-94F9-2D9F8A72BD79}" type="presParOf" srcId="{A5D0F0FD-84FF-4AC1-9AF6-EB77041F80B1}" destId="{8CE24A68-6F3D-4F3B-BA67-ADFD033C2D27}" srcOrd="0" destOrd="0" presId="urn:microsoft.com/office/officeart/2005/8/layout/hierarchy1"/>
    <dgm:cxn modelId="{59BDB3FA-31D8-4D2E-AE0B-D8F4C13D779C}" type="presParOf" srcId="{A5D0F0FD-84FF-4AC1-9AF6-EB77041F80B1}" destId="{6D717693-A7D0-4BCA-8FAE-A2B39D6DACCF}" srcOrd="1" destOrd="0" presId="urn:microsoft.com/office/officeart/2005/8/layout/hierarchy1"/>
    <dgm:cxn modelId="{E74E77FC-0C4E-4B90-B107-603166F0400C}" type="presParOf" srcId="{7B504CAC-5309-4840-A9DD-422634D1A5FD}" destId="{3BFD5D7A-1688-4CB1-BC07-5613E4C6309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3EB7AB-A547-4482-A770-1AB4206ED41A}"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EF743F80-7614-453C-93CE-E2681CFD724A}">
      <dgm:prSet/>
      <dgm:spPr/>
      <dgm:t>
        <a:bodyPr/>
        <a:lstStyle/>
        <a:p>
          <a:pPr>
            <a:defRPr b="1"/>
          </a:pPr>
          <a:r>
            <a:rPr lang="en-US"/>
            <a:t>Set Up the Environment</a:t>
          </a:r>
        </a:p>
      </dgm:t>
    </dgm:pt>
    <dgm:pt modelId="{F261A2C9-9BD1-4319-8433-7EE6978194AC}" type="parTrans" cxnId="{E29FEB82-D65B-4F50-A347-B6C31D4E94A4}">
      <dgm:prSet/>
      <dgm:spPr/>
      <dgm:t>
        <a:bodyPr/>
        <a:lstStyle/>
        <a:p>
          <a:endParaRPr lang="en-US"/>
        </a:p>
      </dgm:t>
    </dgm:pt>
    <dgm:pt modelId="{F7E8D49A-9526-4E06-B5F5-5F347BB4655F}" type="sibTrans" cxnId="{E29FEB82-D65B-4F50-A347-B6C31D4E94A4}">
      <dgm:prSet/>
      <dgm:spPr/>
      <dgm:t>
        <a:bodyPr/>
        <a:lstStyle/>
        <a:p>
          <a:endParaRPr lang="en-US"/>
        </a:p>
      </dgm:t>
    </dgm:pt>
    <dgm:pt modelId="{52C8F0D8-0984-49D8-B694-1D1778A7E013}">
      <dgm:prSet/>
      <dgm:spPr/>
      <dgm:t>
        <a:bodyPr/>
        <a:lstStyle/>
        <a:p>
          <a:r>
            <a:rPr lang="en-US"/>
            <a:t>Set up the environment so you can supervise children at all times. When activities are grouped together and furniture is at waist height or lower, it is easier to see and hear children. Make sure small spaces are clutter free and big spaces are set up so that children have clear play areas that you can observe. </a:t>
          </a:r>
        </a:p>
      </dgm:t>
    </dgm:pt>
    <dgm:pt modelId="{E3BF7E90-C682-4C54-B49F-BA40F63635FA}" type="parTrans" cxnId="{0869E58C-30A7-48B3-A0F5-089D46FED101}">
      <dgm:prSet/>
      <dgm:spPr/>
      <dgm:t>
        <a:bodyPr/>
        <a:lstStyle/>
        <a:p>
          <a:endParaRPr lang="en-US"/>
        </a:p>
      </dgm:t>
    </dgm:pt>
    <dgm:pt modelId="{B90A521B-F81B-458D-AC8D-B677BAB64BE7}" type="sibTrans" cxnId="{0869E58C-30A7-48B3-A0F5-089D46FED101}">
      <dgm:prSet/>
      <dgm:spPr/>
      <dgm:t>
        <a:bodyPr/>
        <a:lstStyle/>
        <a:p>
          <a:endParaRPr lang="en-US"/>
        </a:p>
      </dgm:t>
    </dgm:pt>
    <dgm:pt modelId="{1119F3CE-370C-4237-AB05-9A4C72F47544}">
      <dgm:prSet/>
      <dgm:spPr/>
      <dgm:t>
        <a:bodyPr/>
        <a:lstStyle/>
        <a:p>
          <a:pPr>
            <a:defRPr b="1"/>
          </a:pPr>
          <a:r>
            <a:rPr lang="en-US"/>
            <a:t>Position Staff</a:t>
          </a:r>
        </a:p>
      </dgm:t>
    </dgm:pt>
    <dgm:pt modelId="{F3A40E58-4327-438F-B291-1CDF50F46D47}" type="parTrans" cxnId="{24EECD14-FF87-4EF2-97D2-54A1674A2314}">
      <dgm:prSet/>
      <dgm:spPr/>
      <dgm:t>
        <a:bodyPr/>
        <a:lstStyle/>
        <a:p>
          <a:endParaRPr lang="en-US"/>
        </a:p>
      </dgm:t>
    </dgm:pt>
    <dgm:pt modelId="{CCA0289A-5BA5-403F-9EC4-502BBF46D720}" type="sibTrans" cxnId="{24EECD14-FF87-4EF2-97D2-54A1674A2314}">
      <dgm:prSet/>
      <dgm:spPr/>
      <dgm:t>
        <a:bodyPr/>
        <a:lstStyle/>
        <a:p>
          <a:endParaRPr lang="en-US"/>
        </a:p>
      </dgm:t>
    </dgm:pt>
    <dgm:pt modelId="{FA4B5C87-C57D-493E-8A23-4A4A69E86133}">
      <dgm:prSet/>
      <dgm:spPr/>
      <dgm:t>
        <a:bodyPr/>
        <a:lstStyle/>
        <a:p>
          <a:r>
            <a:rPr lang="en-US"/>
            <a:t>Plan where staff will position themselves to see and hear all of the children. Make sure there are always clear paths to where children are playing, sleeping, and eating so you can react quickly when necessary. Stay close to children who may need additional support so you can offer assistance when needed. </a:t>
          </a:r>
        </a:p>
      </dgm:t>
    </dgm:pt>
    <dgm:pt modelId="{3F2778EB-7C04-4A90-88E9-98504ACE0982}" type="parTrans" cxnId="{F44B6E8C-6F11-49C1-989E-BA774053F0A6}">
      <dgm:prSet/>
      <dgm:spPr/>
      <dgm:t>
        <a:bodyPr/>
        <a:lstStyle/>
        <a:p>
          <a:endParaRPr lang="en-US"/>
        </a:p>
      </dgm:t>
    </dgm:pt>
    <dgm:pt modelId="{3AA44CD7-CE46-48B3-939A-C748B2AB3CEE}" type="sibTrans" cxnId="{F44B6E8C-6F11-49C1-989E-BA774053F0A6}">
      <dgm:prSet/>
      <dgm:spPr/>
      <dgm:t>
        <a:bodyPr/>
        <a:lstStyle/>
        <a:p>
          <a:endParaRPr lang="en-US"/>
        </a:p>
      </dgm:t>
    </dgm:pt>
    <dgm:pt modelId="{A16FED6C-6CDB-4A76-9495-13BB68819B55}">
      <dgm:prSet/>
      <dgm:spPr/>
      <dgm:t>
        <a:bodyPr/>
        <a:lstStyle/>
        <a:p>
          <a:pPr>
            <a:defRPr b="1"/>
          </a:pPr>
          <a:r>
            <a:rPr lang="en-US"/>
            <a:t>Scan and Count</a:t>
          </a:r>
        </a:p>
      </dgm:t>
    </dgm:pt>
    <dgm:pt modelId="{84FDC42E-E38D-453B-88CB-C2A1723D7022}" type="parTrans" cxnId="{541BDA24-67F8-4E22-BD1C-E6D12D96F591}">
      <dgm:prSet/>
      <dgm:spPr/>
      <dgm:t>
        <a:bodyPr/>
        <a:lstStyle/>
        <a:p>
          <a:endParaRPr lang="en-US"/>
        </a:p>
      </dgm:t>
    </dgm:pt>
    <dgm:pt modelId="{CF9D1A5A-1519-4D9F-8425-AC63C35B973F}" type="sibTrans" cxnId="{541BDA24-67F8-4E22-BD1C-E6D12D96F591}">
      <dgm:prSet/>
      <dgm:spPr/>
      <dgm:t>
        <a:bodyPr/>
        <a:lstStyle/>
        <a:p>
          <a:endParaRPr lang="en-US"/>
        </a:p>
      </dgm:t>
    </dgm:pt>
    <dgm:pt modelId="{EE36A8D5-5C4F-47E5-9666-CFBA6DC28CF1}">
      <dgm:prSet/>
      <dgm:spPr/>
      <dgm:t>
        <a:bodyPr/>
        <a:lstStyle/>
        <a:p>
          <a:r>
            <a:rPr lang="en-US"/>
            <a:t>To account for the children in your care, continually scan the entire environment to know where everyone is and what they are doing. Count the children frequently. This is especially important during transitions when children are moving from one location to another. </a:t>
          </a:r>
        </a:p>
      </dgm:t>
    </dgm:pt>
    <dgm:pt modelId="{CE833D31-31DF-4451-A94E-66F24BA6DD79}" type="parTrans" cxnId="{6194D748-AEA0-4244-BC59-B33EDF64B636}">
      <dgm:prSet/>
      <dgm:spPr/>
      <dgm:t>
        <a:bodyPr/>
        <a:lstStyle/>
        <a:p>
          <a:endParaRPr lang="en-US"/>
        </a:p>
      </dgm:t>
    </dgm:pt>
    <dgm:pt modelId="{733DCDBC-BB2E-4EC0-AE35-F618B0D0BA16}" type="sibTrans" cxnId="{6194D748-AEA0-4244-BC59-B33EDF64B636}">
      <dgm:prSet/>
      <dgm:spPr/>
      <dgm:t>
        <a:bodyPr/>
        <a:lstStyle/>
        <a:p>
          <a:endParaRPr lang="en-US"/>
        </a:p>
      </dgm:t>
    </dgm:pt>
    <dgm:pt modelId="{547961CD-BA3A-427C-9899-F8F78EAF5231}">
      <dgm:prSet/>
      <dgm:spPr/>
      <dgm:t>
        <a:bodyPr/>
        <a:lstStyle/>
        <a:p>
          <a:pPr>
            <a:defRPr b="1"/>
          </a:pPr>
          <a:r>
            <a:rPr lang="en-US"/>
            <a:t>Listen</a:t>
          </a:r>
        </a:p>
      </dgm:t>
    </dgm:pt>
    <dgm:pt modelId="{B0D5A79A-AC08-4D9C-B349-8399EC59D8C4}" type="parTrans" cxnId="{8AFB97FC-1F5D-4699-BDAE-DD35C696FE05}">
      <dgm:prSet/>
      <dgm:spPr/>
      <dgm:t>
        <a:bodyPr/>
        <a:lstStyle/>
        <a:p>
          <a:endParaRPr lang="en-US"/>
        </a:p>
      </dgm:t>
    </dgm:pt>
    <dgm:pt modelId="{FD497A48-0481-4C38-9795-DFD05FA3CC0F}" type="sibTrans" cxnId="{8AFB97FC-1F5D-4699-BDAE-DD35C696FE05}">
      <dgm:prSet/>
      <dgm:spPr/>
      <dgm:t>
        <a:bodyPr/>
        <a:lstStyle/>
        <a:p>
          <a:endParaRPr lang="en-US"/>
        </a:p>
      </dgm:t>
    </dgm:pt>
    <dgm:pt modelId="{3DC0A3C4-2526-4672-822C-BA0CA311A200}">
      <dgm:prSet/>
      <dgm:spPr/>
      <dgm:t>
        <a:bodyPr/>
        <a:lstStyle/>
        <a:p>
          <a:r>
            <a:rPr lang="en-US"/>
            <a:t>Specific sounds or the absence of them may signify reason for concern. Listen closely to children to identify signs of potential danger. Programs that think systemically implement additional strategies to safeguard children. For example, placing bells on doors can alert you when a child enters or leaves the room. </a:t>
          </a:r>
        </a:p>
      </dgm:t>
    </dgm:pt>
    <dgm:pt modelId="{7724D10A-707D-43B9-8748-99C476815E5E}" type="parTrans" cxnId="{4D91352B-CC84-49E1-AAD7-7CF0B5E7259D}">
      <dgm:prSet/>
      <dgm:spPr/>
      <dgm:t>
        <a:bodyPr/>
        <a:lstStyle/>
        <a:p>
          <a:endParaRPr lang="en-US"/>
        </a:p>
      </dgm:t>
    </dgm:pt>
    <dgm:pt modelId="{F4FA1869-5614-4F87-8C64-3AD0D4233B29}" type="sibTrans" cxnId="{4D91352B-CC84-49E1-AAD7-7CF0B5E7259D}">
      <dgm:prSet/>
      <dgm:spPr/>
      <dgm:t>
        <a:bodyPr/>
        <a:lstStyle/>
        <a:p>
          <a:endParaRPr lang="en-US"/>
        </a:p>
      </dgm:t>
    </dgm:pt>
    <dgm:pt modelId="{F16E01D0-2CCE-491A-8264-0E2CA6322919}">
      <dgm:prSet/>
      <dgm:spPr/>
      <dgm:t>
        <a:bodyPr/>
        <a:lstStyle/>
        <a:p>
          <a:pPr>
            <a:defRPr b="1"/>
          </a:pPr>
          <a:r>
            <a:rPr lang="en-US"/>
            <a:t>Anticipate Children’s Behavior</a:t>
          </a:r>
        </a:p>
      </dgm:t>
    </dgm:pt>
    <dgm:pt modelId="{85AAC336-F490-4A26-BEA3-8D32C07A9CFF}" type="parTrans" cxnId="{4CE20326-F6F7-4952-88FA-D05221B64914}">
      <dgm:prSet/>
      <dgm:spPr/>
      <dgm:t>
        <a:bodyPr/>
        <a:lstStyle/>
        <a:p>
          <a:endParaRPr lang="en-US"/>
        </a:p>
      </dgm:t>
    </dgm:pt>
    <dgm:pt modelId="{787A0262-8F8A-4C62-BC1E-E64FA8A5A922}" type="sibTrans" cxnId="{4CE20326-F6F7-4952-88FA-D05221B64914}">
      <dgm:prSet/>
      <dgm:spPr/>
      <dgm:t>
        <a:bodyPr/>
        <a:lstStyle/>
        <a:p>
          <a:endParaRPr lang="en-US"/>
        </a:p>
      </dgm:t>
    </dgm:pt>
    <dgm:pt modelId="{92B03B19-B0E3-442D-B3BA-AC268C86F07A}">
      <dgm:prSet/>
      <dgm:spPr/>
      <dgm:t>
        <a:bodyPr/>
        <a:lstStyle/>
        <a:p>
          <a:r>
            <a:rPr lang="en-US"/>
            <a:t>Use what you know about each child’s individual interests and skills to predict what they will do. Create challenges that children are ready for and support them so they can succeed. Recognize when children may get upset or take a dangerous risk. Use information from a daily health check (e.g., illness, allergies, lack of sleep or food) to anticipate children’s behavior. Knowing what to expect can help you protect children from harm. </a:t>
          </a:r>
        </a:p>
      </dgm:t>
    </dgm:pt>
    <dgm:pt modelId="{8AE11438-1C87-425C-AFB3-ECEAED9B6B9D}" type="parTrans" cxnId="{22614CFB-65E5-4D3F-AF67-D09E25925B05}">
      <dgm:prSet/>
      <dgm:spPr/>
      <dgm:t>
        <a:bodyPr/>
        <a:lstStyle/>
        <a:p>
          <a:endParaRPr lang="en-US"/>
        </a:p>
      </dgm:t>
    </dgm:pt>
    <dgm:pt modelId="{4A2333E5-C2EF-4E7E-A4BD-EE5E7492CDFD}" type="sibTrans" cxnId="{22614CFB-65E5-4D3F-AF67-D09E25925B05}">
      <dgm:prSet/>
      <dgm:spPr/>
      <dgm:t>
        <a:bodyPr/>
        <a:lstStyle/>
        <a:p>
          <a:endParaRPr lang="en-US"/>
        </a:p>
      </dgm:t>
    </dgm:pt>
    <dgm:pt modelId="{BF5DDCEB-7E6C-47FD-9DA9-644F1B2C2A96}">
      <dgm:prSet/>
      <dgm:spPr/>
      <dgm:t>
        <a:bodyPr/>
        <a:lstStyle/>
        <a:p>
          <a:pPr>
            <a:defRPr b="1"/>
          </a:pPr>
          <a:r>
            <a:rPr lang="en-US"/>
            <a:t>Engage and Redirect</a:t>
          </a:r>
        </a:p>
      </dgm:t>
    </dgm:pt>
    <dgm:pt modelId="{410F7754-0488-4329-A7A9-21DFEB3E0EC4}" type="parTrans" cxnId="{49586207-95F4-468A-9842-13C11B92E3EA}">
      <dgm:prSet/>
      <dgm:spPr/>
      <dgm:t>
        <a:bodyPr/>
        <a:lstStyle/>
        <a:p>
          <a:endParaRPr lang="en-US"/>
        </a:p>
      </dgm:t>
    </dgm:pt>
    <dgm:pt modelId="{42060DB5-9B6D-48E3-A634-CB486DE5DE60}" type="sibTrans" cxnId="{49586207-95F4-468A-9842-13C11B92E3EA}">
      <dgm:prSet/>
      <dgm:spPr/>
      <dgm:t>
        <a:bodyPr/>
        <a:lstStyle/>
        <a:p>
          <a:endParaRPr lang="en-US"/>
        </a:p>
      </dgm:t>
    </dgm:pt>
    <dgm:pt modelId="{E761473E-3079-4026-B670-66AD5CA8E45C}">
      <dgm:prSet/>
      <dgm:spPr/>
      <dgm:t>
        <a:bodyPr/>
        <a:lstStyle/>
        <a:p>
          <a:r>
            <a:rPr lang="en-US"/>
            <a:t>Know when to offer children support. Wait until children are unable to solve problems on their own to get involved. Offer different levels of assistance or redirection depending on each individual child’s needs. </a:t>
          </a:r>
        </a:p>
      </dgm:t>
    </dgm:pt>
    <dgm:pt modelId="{808506FD-28A2-4907-9282-D1CFF5F194E5}" type="parTrans" cxnId="{73F7A084-0841-45F8-BE75-100F53773DE6}">
      <dgm:prSet/>
      <dgm:spPr/>
      <dgm:t>
        <a:bodyPr/>
        <a:lstStyle/>
        <a:p>
          <a:endParaRPr lang="en-US"/>
        </a:p>
      </dgm:t>
    </dgm:pt>
    <dgm:pt modelId="{9F3A61AE-BE98-45CA-A07A-B5DDED6DC61E}" type="sibTrans" cxnId="{73F7A084-0841-45F8-BE75-100F53773DE6}">
      <dgm:prSet/>
      <dgm:spPr/>
      <dgm:t>
        <a:bodyPr/>
        <a:lstStyle/>
        <a:p>
          <a:endParaRPr lang="en-US"/>
        </a:p>
      </dgm:t>
    </dgm:pt>
    <dgm:pt modelId="{4283512B-971E-4BB4-87F8-E53D13B24EAC}" type="pres">
      <dgm:prSet presAssocID="{E13EB7AB-A547-4482-A770-1AB4206ED41A}" presName="root" presStyleCnt="0">
        <dgm:presLayoutVars>
          <dgm:dir/>
          <dgm:resizeHandles val="exact"/>
        </dgm:presLayoutVars>
      </dgm:prSet>
      <dgm:spPr/>
    </dgm:pt>
    <dgm:pt modelId="{64E0F5D0-10AB-46F8-A29A-0183B9468F49}" type="pres">
      <dgm:prSet presAssocID="{EF743F80-7614-453C-93CE-E2681CFD724A}" presName="compNode" presStyleCnt="0"/>
      <dgm:spPr/>
    </dgm:pt>
    <dgm:pt modelId="{06473C00-81F1-4050-8C9C-96FAC59B725D}" type="pres">
      <dgm:prSet presAssocID="{EF743F80-7614-453C-93CE-E2681CFD724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uch"/>
        </a:ext>
      </dgm:extLst>
    </dgm:pt>
    <dgm:pt modelId="{7D0CA188-268D-41E8-8BB6-691A7DBE5AA6}" type="pres">
      <dgm:prSet presAssocID="{EF743F80-7614-453C-93CE-E2681CFD724A}" presName="iconSpace" presStyleCnt="0"/>
      <dgm:spPr/>
    </dgm:pt>
    <dgm:pt modelId="{6EEA1121-07D5-4A08-9F77-068B9307C41D}" type="pres">
      <dgm:prSet presAssocID="{EF743F80-7614-453C-93CE-E2681CFD724A}" presName="parTx" presStyleLbl="revTx" presStyleIdx="0" presStyleCnt="12">
        <dgm:presLayoutVars>
          <dgm:chMax val="0"/>
          <dgm:chPref val="0"/>
        </dgm:presLayoutVars>
      </dgm:prSet>
      <dgm:spPr/>
    </dgm:pt>
    <dgm:pt modelId="{142013A0-004A-4EEC-A0E2-7CC497C828D4}" type="pres">
      <dgm:prSet presAssocID="{EF743F80-7614-453C-93CE-E2681CFD724A}" presName="txSpace" presStyleCnt="0"/>
      <dgm:spPr/>
    </dgm:pt>
    <dgm:pt modelId="{52B6FDFC-A6A6-4F6E-8B5D-048831C339B4}" type="pres">
      <dgm:prSet presAssocID="{EF743F80-7614-453C-93CE-E2681CFD724A}" presName="desTx" presStyleLbl="revTx" presStyleIdx="1" presStyleCnt="12">
        <dgm:presLayoutVars/>
      </dgm:prSet>
      <dgm:spPr/>
    </dgm:pt>
    <dgm:pt modelId="{6FD8D443-D75A-42FD-8C48-03AD8F7F3597}" type="pres">
      <dgm:prSet presAssocID="{F7E8D49A-9526-4E06-B5F5-5F347BB4655F}" presName="sibTrans" presStyleCnt="0"/>
      <dgm:spPr/>
    </dgm:pt>
    <dgm:pt modelId="{02DDA2BB-3157-44BD-897D-D443419951F1}" type="pres">
      <dgm:prSet presAssocID="{1119F3CE-370C-4237-AB05-9A4C72F47544}" presName="compNode" presStyleCnt="0"/>
      <dgm:spPr/>
    </dgm:pt>
    <dgm:pt modelId="{5C05A3A3-B752-4765-BB3A-69AF0BE09B8D}" type="pres">
      <dgm:prSet presAssocID="{1119F3CE-370C-4237-AB05-9A4C72F4754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319E0FCA-2B4F-46BB-9336-EFF8EEC9A3AE}" type="pres">
      <dgm:prSet presAssocID="{1119F3CE-370C-4237-AB05-9A4C72F47544}" presName="iconSpace" presStyleCnt="0"/>
      <dgm:spPr/>
    </dgm:pt>
    <dgm:pt modelId="{E22DC205-BC31-4A32-90E0-5CA900D350D9}" type="pres">
      <dgm:prSet presAssocID="{1119F3CE-370C-4237-AB05-9A4C72F47544}" presName="parTx" presStyleLbl="revTx" presStyleIdx="2" presStyleCnt="12">
        <dgm:presLayoutVars>
          <dgm:chMax val="0"/>
          <dgm:chPref val="0"/>
        </dgm:presLayoutVars>
      </dgm:prSet>
      <dgm:spPr/>
    </dgm:pt>
    <dgm:pt modelId="{8B0D0727-5FB1-4C64-8E1F-C61B134A59DC}" type="pres">
      <dgm:prSet presAssocID="{1119F3CE-370C-4237-AB05-9A4C72F47544}" presName="txSpace" presStyleCnt="0"/>
      <dgm:spPr/>
    </dgm:pt>
    <dgm:pt modelId="{D34737FB-C3BC-4EF6-B055-9AFBE97F95E4}" type="pres">
      <dgm:prSet presAssocID="{1119F3CE-370C-4237-AB05-9A4C72F47544}" presName="desTx" presStyleLbl="revTx" presStyleIdx="3" presStyleCnt="12">
        <dgm:presLayoutVars/>
      </dgm:prSet>
      <dgm:spPr/>
    </dgm:pt>
    <dgm:pt modelId="{02DEE6D2-1A81-44D4-B6FC-CAD3AAA67A26}" type="pres">
      <dgm:prSet presAssocID="{CCA0289A-5BA5-403F-9EC4-502BBF46D720}" presName="sibTrans" presStyleCnt="0"/>
      <dgm:spPr/>
    </dgm:pt>
    <dgm:pt modelId="{C601865A-15E7-44F3-8194-0AC07D8BC69D}" type="pres">
      <dgm:prSet presAssocID="{A16FED6C-6CDB-4A76-9495-13BB68819B55}" presName="compNode" presStyleCnt="0"/>
      <dgm:spPr/>
    </dgm:pt>
    <dgm:pt modelId="{002D7B19-0971-4BA4-BE5B-D90CADEB381D}" type="pres">
      <dgm:prSet presAssocID="{A16FED6C-6CDB-4A76-9495-13BB68819B5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lle"/>
        </a:ext>
      </dgm:extLst>
    </dgm:pt>
    <dgm:pt modelId="{E02668DA-FE0F-4753-A479-91173FA9F932}" type="pres">
      <dgm:prSet presAssocID="{A16FED6C-6CDB-4A76-9495-13BB68819B55}" presName="iconSpace" presStyleCnt="0"/>
      <dgm:spPr/>
    </dgm:pt>
    <dgm:pt modelId="{2FEB730B-444E-4B16-915E-8C71C00DB6AB}" type="pres">
      <dgm:prSet presAssocID="{A16FED6C-6CDB-4A76-9495-13BB68819B55}" presName="parTx" presStyleLbl="revTx" presStyleIdx="4" presStyleCnt="12">
        <dgm:presLayoutVars>
          <dgm:chMax val="0"/>
          <dgm:chPref val="0"/>
        </dgm:presLayoutVars>
      </dgm:prSet>
      <dgm:spPr/>
    </dgm:pt>
    <dgm:pt modelId="{4CDAFAD9-7C78-4979-8258-87C815F7612C}" type="pres">
      <dgm:prSet presAssocID="{A16FED6C-6CDB-4A76-9495-13BB68819B55}" presName="txSpace" presStyleCnt="0"/>
      <dgm:spPr/>
    </dgm:pt>
    <dgm:pt modelId="{6F8CF7F4-AEB6-481D-8C18-3A56CC35259E}" type="pres">
      <dgm:prSet presAssocID="{A16FED6C-6CDB-4A76-9495-13BB68819B55}" presName="desTx" presStyleLbl="revTx" presStyleIdx="5" presStyleCnt="12">
        <dgm:presLayoutVars/>
      </dgm:prSet>
      <dgm:spPr/>
    </dgm:pt>
    <dgm:pt modelId="{8D9AD76E-58DF-4926-94C2-49930DAD1CB9}" type="pres">
      <dgm:prSet presAssocID="{CF9D1A5A-1519-4D9F-8425-AC63C35B973F}" presName="sibTrans" presStyleCnt="0"/>
      <dgm:spPr/>
    </dgm:pt>
    <dgm:pt modelId="{BF8FBC28-02CA-4482-B582-5FDAA8927FE9}" type="pres">
      <dgm:prSet presAssocID="{547961CD-BA3A-427C-9899-F8F78EAF5231}" presName="compNode" presStyleCnt="0"/>
      <dgm:spPr/>
    </dgm:pt>
    <dgm:pt modelId="{AA28BAE5-1DF9-40A1-915F-66AB1763FF8E}" type="pres">
      <dgm:prSet presAssocID="{547961CD-BA3A-427C-9899-F8F78EAF523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af"/>
        </a:ext>
      </dgm:extLst>
    </dgm:pt>
    <dgm:pt modelId="{FC388908-C6C1-4270-9B13-607CF51ED602}" type="pres">
      <dgm:prSet presAssocID="{547961CD-BA3A-427C-9899-F8F78EAF5231}" presName="iconSpace" presStyleCnt="0"/>
      <dgm:spPr/>
    </dgm:pt>
    <dgm:pt modelId="{E2CF19B7-0D9F-491E-9223-DC9C6CF5B958}" type="pres">
      <dgm:prSet presAssocID="{547961CD-BA3A-427C-9899-F8F78EAF5231}" presName="parTx" presStyleLbl="revTx" presStyleIdx="6" presStyleCnt="12">
        <dgm:presLayoutVars>
          <dgm:chMax val="0"/>
          <dgm:chPref val="0"/>
        </dgm:presLayoutVars>
      </dgm:prSet>
      <dgm:spPr/>
    </dgm:pt>
    <dgm:pt modelId="{C7521289-1375-4DE4-8F89-473264C8F5F7}" type="pres">
      <dgm:prSet presAssocID="{547961CD-BA3A-427C-9899-F8F78EAF5231}" presName="txSpace" presStyleCnt="0"/>
      <dgm:spPr/>
    </dgm:pt>
    <dgm:pt modelId="{8774EBF4-0F63-45E9-812C-CD72DDA249AD}" type="pres">
      <dgm:prSet presAssocID="{547961CD-BA3A-427C-9899-F8F78EAF5231}" presName="desTx" presStyleLbl="revTx" presStyleIdx="7" presStyleCnt="12">
        <dgm:presLayoutVars/>
      </dgm:prSet>
      <dgm:spPr/>
    </dgm:pt>
    <dgm:pt modelId="{4FE528DF-0D4D-44BA-A75E-5AA55E2642A1}" type="pres">
      <dgm:prSet presAssocID="{FD497A48-0481-4C38-9795-DFD05FA3CC0F}" presName="sibTrans" presStyleCnt="0"/>
      <dgm:spPr/>
    </dgm:pt>
    <dgm:pt modelId="{C5A179EF-8B02-4965-8337-50CF5765ADD6}" type="pres">
      <dgm:prSet presAssocID="{F16E01D0-2CCE-491A-8264-0E2CA6322919}" presName="compNode" presStyleCnt="0"/>
      <dgm:spPr/>
    </dgm:pt>
    <dgm:pt modelId="{CACA3CFF-9037-4C79-886D-2D150BC840A9}" type="pres">
      <dgm:prSet presAssocID="{F16E01D0-2CCE-491A-8264-0E2CA632291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rent and Child"/>
        </a:ext>
      </dgm:extLst>
    </dgm:pt>
    <dgm:pt modelId="{B962ABA5-6D55-475E-AAE6-250D229A7622}" type="pres">
      <dgm:prSet presAssocID="{F16E01D0-2CCE-491A-8264-0E2CA6322919}" presName="iconSpace" presStyleCnt="0"/>
      <dgm:spPr/>
    </dgm:pt>
    <dgm:pt modelId="{E293F1DC-20A1-40EB-845C-834A78C53C6F}" type="pres">
      <dgm:prSet presAssocID="{F16E01D0-2CCE-491A-8264-0E2CA6322919}" presName="parTx" presStyleLbl="revTx" presStyleIdx="8" presStyleCnt="12">
        <dgm:presLayoutVars>
          <dgm:chMax val="0"/>
          <dgm:chPref val="0"/>
        </dgm:presLayoutVars>
      </dgm:prSet>
      <dgm:spPr/>
    </dgm:pt>
    <dgm:pt modelId="{0F014764-15C0-482C-844C-BB59ACEA68B3}" type="pres">
      <dgm:prSet presAssocID="{F16E01D0-2CCE-491A-8264-0E2CA6322919}" presName="txSpace" presStyleCnt="0"/>
      <dgm:spPr/>
    </dgm:pt>
    <dgm:pt modelId="{CA363875-1502-4ABF-9D14-24CB0FBBC291}" type="pres">
      <dgm:prSet presAssocID="{F16E01D0-2CCE-491A-8264-0E2CA6322919}" presName="desTx" presStyleLbl="revTx" presStyleIdx="9" presStyleCnt="12">
        <dgm:presLayoutVars/>
      </dgm:prSet>
      <dgm:spPr/>
    </dgm:pt>
    <dgm:pt modelId="{67456243-9015-44C4-A97F-EDEDB5E04A07}" type="pres">
      <dgm:prSet presAssocID="{787A0262-8F8A-4C62-BC1E-E64FA8A5A922}" presName="sibTrans" presStyleCnt="0"/>
      <dgm:spPr/>
    </dgm:pt>
    <dgm:pt modelId="{B78827EA-F093-4C72-9AB2-31D7E7315603}" type="pres">
      <dgm:prSet presAssocID="{BF5DDCEB-7E6C-47FD-9DA9-644F1B2C2A96}" presName="compNode" presStyleCnt="0"/>
      <dgm:spPr/>
    </dgm:pt>
    <dgm:pt modelId="{27FF4C4A-6224-4F5A-B98B-E99C903F49DB}" type="pres">
      <dgm:prSet presAssocID="{BF5DDCEB-7E6C-47FD-9DA9-644F1B2C2A9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fused Person"/>
        </a:ext>
      </dgm:extLst>
    </dgm:pt>
    <dgm:pt modelId="{41F724D1-34EE-4ED4-8967-F71CF83A4678}" type="pres">
      <dgm:prSet presAssocID="{BF5DDCEB-7E6C-47FD-9DA9-644F1B2C2A96}" presName="iconSpace" presStyleCnt="0"/>
      <dgm:spPr/>
    </dgm:pt>
    <dgm:pt modelId="{496AE468-3C59-49E3-82B8-26BAFB3AD81C}" type="pres">
      <dgm:prSet presAssocID="{BF5DDCEB-7E6C-47FD-9DA9-644F1B2C2A96}" presName="parTx" presStyleLbl="revTx" presStyleIdx="10" presStyleCnt="12">
        <dgm:presLayoutVars>
          <dgm:chMax val="0"/>
          <dgm:chPref val="0"/>
        </dgm:presLayoutVars>
      </dgm:prSet>
      <dgm:spPr/>
    </dgm:pt>
    <dgm:pt modelId="{949BABA7-F817-49E3-B21F-F5907D17F7E4}" type="pres">
      <dgm:prSet presAssocID="{BF5DDCEB-7E6C-47FD-9DA9-644F1B2C2A96}" presName="txSpace" presStyleCnt="0"/>
      <dgm:spPr/>
    </dgm:pt>
    <dgm:pt modelId="{3BED0A3F-A56F-463B-9B02-CBFCBF63E1EC}" type="pres">
      <dgm:prSet presAssocID="{BF5DDCEB-7E6C-47FD-9DA9-644F1B2C2A96}" presName="desTx" presStyleLbl="revTx" presStyleIdx="11" presStyleCnt="12">
        <dgm:presLayoutVars/>
      </dgm:prSet>
      <dgm:spPr/>
    </dgm:pt>
  </dgm:ptLst>
  <dgm:cxnLst>
    <dgm:cxn modelId="{07EA8E05-8646-49FF-AC6C-67713CE090BB}" type="presOf" srcId="{547961CD-BA3A-427C-9899-F8F78EAF5231}" destId="{E2CF19B7-0D9F-491E-9223-DC9C6CF5B958}" srcOrd="0" destOrd="0" presId="urn:microsoft.com/office/officeart/2018/2/layout/IconLabelDescriptionList"/>
    <dgm:cxn modelId="{49586207-95F4-468A-9842-13C11B92E3EA}" srcId="{E13EB7AB-A547-4482-A770-1AB4206ED41A}" destId="{BF5DDCEB-7E6C-47FD-9DA9-644F1B2C2A96}" srcOrd="5" destOrd="0" parTransId="{410F7754-0488-4329-A7A9-21DFEB3E0EC4}" sibTransId="{42060DB5-9B6D-48E3-A634-CB486DE5DE60}"/>
    <dgm:cxn modelId="{50A92608-18B0-4A96-A6CB-7158741255B4}" type="presOf" srcId="{E761473E-3079-4026-B670-66AD5CA8E45C}" destId="{3BED0A3F-A56F-463B-9B02-CBFCBF63E1EC}" srcOrd="0" destOrd="0" presId="urn:microsoft.com/office/officeart/2018/2/layout/IconLabelDescriptionList"/>
    <dgm:cxn modelId="{24EECD14-FF87-4EF2-97D2-54A1674A2314}" srcId="{E13EB7AB-A547-4482-A770-1AB4206ED41A}" destId="{1119F3CE-370C-4237-AB05-9A4C72F47544}" srcOrd="1" destOrd="0" parTransId="{F3A40E58-4327-438F-B291-1CDF50F46D47}" sibTransId="{CCA0289A-5BA5-403F-9EC4-502BBF46D720}"/>
    <dgm:cxn modelId="{D5389D22-1C38-40EE-A38A-7FAF5DF88CCA}" type="presOf" srcId="{FA4B5C87-C57D-493E-8A23-4A4A69E86133}" destId="{D34737FB-C3BC-4EF6-B055-9AFBE97F95E4}" srcOrd="0" destOrd="0" presId="urn:microsoft.com/office/officeart/2018/2/layout/IconLabelDescriptionList"/>
    <dgm:cxn modelId="{541BDA24-67F8-4E22-BD1C-E6D12D96F591}" srcId="{E13EB7AB-A547-4482-A770-1AB4206ED41A}" destId="{A16FED6C-6CDB-4A76-9495-13BB68819B55}" srcOrd="2" destOrd="0" parTransId="{84FDC42E-E38D-453B-88CB-C2A1723D7022}" sibTransId="{CF9D1A5A-1519-4D9F-8425-AC63C35B973F}"/>
    <dgm:cxn modelId="{4CE20326-F6F7-4952-88FA-D05221B64914}" srcId="{E13EB7AB-A547-4482-A770-1AB4206ED41A}" destId="{F16E01D0-2CCE-491A-8264-0E2CA6322919}" srcOrd="4" destOrd="0" parTransId="{85AAC336-F490-4A26-BEA3-8D32C07A9CFF}" sibTransId="{787A0262-8F8A-4C62-BC1E-E64FA8A5A922}"/>
    <dgm:cxn modelId="{4D91352B-CC84-49E1-AAD7-7CF0B5E7259D}" srcId="{547961CD-BA3A-427C-9899-F8F78EAF5231}" destId="{3DC0A3C4-2526-4672-822C-BA0CA311A200}" srcOrd="0" destOrd="0" parTransId="{7724D10A-707D-43B9-8748-99C476815E5E}" sibTransId="{F4FA1869-5614-4F87-8C64-3AD0D4233B29}"/>
    <dgm:cxn modelId="{9625B839-6DC9-4FB4-9A98-75AA69F95E19}" type="presOf" srcId="{1119F3CE-370C-4237-AB05-9A4C72F47544}" destId="{E22DC205-BC31-4A32-90E0-5CA900D350D9}" srcOrd="0" destOrd="0" presId="urn:microsoft.com/office/officeart/2018/2/layout/IconLabelDescriptionList"/>
    <dgm:cxn modelId="{DBD6405F-B5D1-4D4A-A74C-39497950CADA}" type="presOf" srcId="{F16E01D0-2CCE-491A-8264-0E2CA6322919}" destId="{E293F1DC-20A1-40EB-845C-834A78C53C6F}" srcOrd="0" destOrd="0" presId="urn:microsoft.com/office/officeart/2018/2/layout/IconLabelDescriptionList"/>
    <dgm:cxn modelId="{9A404741-7729-42FF-B3A3-3288CABF6A37}" type="presOf" srcId="{3DC0A3C4-2526-4672-822C-BA0CA311A200}" destId="{8774EBF4-0F63-45E9-812C-CD72DDA249AD}" srcOrd="0" destOrd="0" presId="urn:microsoft.com/office/officeart/2018/2/layout/IconLabelDescriptionList"/>
    <dgm:cxn modelId="{F9927045-B17E-4F74-924C-38717C03F2BD}" type="presOf" srcId="{BF5DDCEB-7E6C-47FD-9DA9-644F1B2C2A96}" destId="{496AE468-3C59-49E3-82B8-26BAFB3AD81C}" srcOrd="0" destOrd="0" presId="urn:microsoft.com/office/officeart/2018/2/layout/IconLabelDescriptionList"/>
    <dgm:cxn modelId="{6194D748-AEA0-4244-BC59-B33EDF64B636}" srcId="{A16FED6C-6CDB-4A76-9495-13BB68819B55}" destId="{EE36A8D5-5C4F-47E5-9666-CFBA6DC28CF1}" srcOrd="0" destOrd="0" parTransId="{CE833D31-31DF-4451-A94E-66F24BA6DD79}" sibTransId="{733DCDBC-BB2E-4EC0-AE35-F618B0D0BA16}"/>
    <dgm:cxn modelId="{1491056F-F883-47A9-8CD6-E72F679776F5}" type="presOf" srcId="{E13EB7AB-A547-4482-A770-1AB4206ED41A}" destId="{4283512B-971E-4BB4-87F8-E53D13B24EAC}" srcOrd="0" destOrd="0" presId="urn:microsoft.com/office/officeart/2018/2/layout/IconLabelDescriptionList"/>
    <dgm:cxn modelId="{E29FEB82-D65B-4F50-A347-B6C31D4E94A4}" srcId="{E13EB7AB-A547-4482-A770-1AB4206ED41A}" destId="{EF743F80-7614-453C-93CE-E2681CFD724A}" srcOrd="0" destOrd="0" parTransId="{F261A2C9-9BD1-4319-8433-7EE6978194AC}" sibTransId="{F7E8D49A-9526-4E06-B5F5-5F347BB4655F}"/>
    <dgm:cxn modelId="{425FFE82-3D6E-42E5-B583-BAE41BF5ADA2}" type="presOf" srcId="{A16FED6C-6CDB-4A76-9495-13BB68819B55}" destId="{2FEB730B-444E-4B16-915E-8C71C00DB6AB}" srcOrd="0" destOrd="0" presId="urn:microsoft.com/office/officeart/2018/2/layout/IconLabelDescriptionList"/>
    <dgm:cxn modelId="{73F7A084-0841-45F8-BE75-100F53773DE6}" srcId="{BF5DDCEB-7E6C-47FD-9DA9-644F1B2C2A96}" destId="{E761473E-3079-4026-B670-66AD5CA8E45C}" srcOrd="0" destOrd="0" parTransId="{808506FD-28A2-4907-9282-D1CFF5F194E5}" sibTransId="{9F3A61AE-BE98-45CA-A07A-B5DDED6DC61E}"/>
    <dgm:cxn modelId="{F44B6E8C-6F11-49C1-989E-BA774053F0A6}" srcId="{1119F3CE-370C-4237-AB05-9A4C72F47544}" destId="{FA4B5C87-C57D-493E-8A23-4A4A69E86133}" srcOrd="0" destOrd="0" parTransId="{3F2778EB-7C04-4A90-88E9-98504ACE0982}" sibTransId="{3AA44CD7-CE46-48B3-939A-C748B2AB3CEE}"/>
    <dgm:cxn modelId="{0869E58C-30A7-48B3-A0F5-089D46FED101}" srcId="{EF743F80-7614-453C-93CE-E2681CFD724A}" destId="{52C8F0D8-0984-49D8-B694-1D1778A7E013}" srcOrd="0" destOrd="0" parTransId="{E3BF7E90-C682-4C54-B49F-BA40F63635FA}" sibTransId="{B90A521B-F81B-458D-AC8D-B677BAB64BE7}"/>
    <dgm:cxn modelId="{FBC0A099-78B2-4C09-8B9C-6E7850BB89BD}" type="presOf" srcId="{EF743F80-7614-453C-93CE-E2681CFD724A}" destId="{6EEA1121-07D5-4A08-9F77-068B9307C41D}" srcOrd="0" destOrd="0" presId="urn:microsoft.com/office/officeart/2018/2/layout/IconLabelDescriptionList"/>
    <dgm:cxn modelId="{9A2561A0-425E-4DB1-A450-302F829113B1}" type="presOf" srcId="{52C8F0D8-0984-49D8-B694-1D1778A7E013}" destId="{52B6FDFC-A6A6-4F6E-8B5D-048831C339B4}" srcOrd="0" destOrd="0" presId="urn:microsoft.com/office/officeart/2018/2/layout/IconLabelDescriptionList"/>
    <dgm:cxn modelId="{CA42BACB-17FD-425D-B1CD-3A24EA7F6A1C}" type="presOf" srcId="{92B03B19-B0E3-442D-B3BA-AC268C86F07A}" destId="{CA363875-1502-4ABF-9D14-24CB0FBBC291}" srcOrd="0" destOrd="0" presId="urn:microsoft.com/office/officeart/2018/2/layout/IconLabelDescriptionList"/>
    <dgm:cxn modelId="{1E1A3DD1-8DD6-4F6A-A95E-7B5E420E031F}" type="presOf" srcId="{EE36A8D5-5C4F-47E5-9666-CFBA6DC28CF1}" destId="{6F8CF7F4-AEB6-481D-8C18-3A56CC35259E}" srcOrd="0" destOrd="0" presId="urn:microsoft.com/office/officeart/2018/2/layout/IconLabelDescriptionList"/>
    <dgm:cxn modelId="{22614CFB-65E5-4D3F-AF67-D09E25925B05}" srcId="{F16E01D0-2CCE-491A-8264-0E2CA6322919}" destId="{92B03B19-B0E3-442D-B3BA-AC268C86F07A}" srcOrd="0" destOrd="0" parTransId="{8AE11438-1C87-425C-AFB3-ECEAED9B6B9D}" sibTransId="{4A2333E5-C2EF-4E7E-A4BD-EE5E7492CDFD}"/>
    <dgm:cxn modelId="{8AFB97FC-1F5D-4699-BDAE-DD35C696FE05}" srcId="{E13EB7AB-A547-4482-A770-1AB4206ED41A}" destId="{547961CD-BA3A-427C-9899-F8F78EAF5231}" srcOrd="3" destOrd="0" parTransId="{B0D5A79A-AC08-4D9C-B349-8399EC59D8C4}" sibTransId="{FD497A48-0481-4C38-9795-DFD05FA3CC0F}"/>
    <dgm:cxn modelId="{CB256EEF-A2A0-4C24-8CD4-28DFABBCD0F2}" type="presParOf" srcId="{4283512B-971E-4BB4-87F8-E53D13B24EAC}" destId="{64E0F5D0-10AB-46F8-A29A-0183B9468F49}" srcOrd="0" destOrd="0" presId="urn:microsoft.com/office/officeart/2018/2/layout/IconLabelDescriptionList"/>
    <dgm:cxn modelId="{55DC03D6-9F43-437A-8694-BDE512EEDC2D}" type="presParOf" srcId="{64E0F5D0-10AB-46F8-A29A-0183B9468F49}" destId="{06473C00-81F1-4050-8C9C-96FAC59B725D}" srcOrd="0" destOrd="0" presId="urn:microsoft.com/office/officeart/2018/2/layout/IconLabelDescriptionList"/>
    <dgm:cxn modelId="{600185FB-FAB0-4FB1-97F6-4B23BDDDD4C1}" type="presParOf" srcId="{64E0F5D0-10AB-46F8-A29A-0183B9468F49}" destId="{7D0CA188-268D-41E8-8BB6-691A7DBE5AA6}" srcOrd="1" destOrd="0" presId="urn:microsoft.com/office/officeart/2018/2/layout/IconLabelDescriptionList"/>
    <dgm:cxn modelId="{E2B08BC0-111C-4BA1-9BCD-F38197791F63}" type="presParOf" srcId="{64E0F5D0-10AB-46F8-A29A-0183B9468F49}" destId="{6EEA1121-07D5-4A08-9F77-068B9307C41D}" srcOrd="2" destOrd="0" presId="urn:microsoft.com/office/officeart/2018/2/layout/IconLabelDescriptionList"/>
    <dgm:cxn modelId="{EEF88455-A232-4996-978A-7D0047398039}" type="presParOf" srcId="{64E0F5D0-10AB-46F8-A29A-0183B9468F49}" destId="{142013A0-004A-4EEC-A0E2-7CC497C828D4}" srcOrd="3" destOrd="0" presId="urn:microsoft.com/office/officeart/2018/2/layout/IconLabelDescriptionList"/>
    <dgm:cxn modelId="{B96206C4-1F1E-4877-BAEF-1943E28FEE19}" type="presParOf" srcId="{64E0F5D0-10AB-46F8-A29A-0183B9468F49}" destId="{52B6FDFC-A6A6-4F6E-8B5D-048831C339B4}" srcOrd="4" destOrd="0" presId="urn:microsoft.com/office/officeart/2018/2/layout/IconLabelDescriptionList"/>
    <dgm:cxn modelId="{C3DC9643-42F4-470B-AF21-ACAACD292CBC}" type="presParOf" srcId="{4283512B-971E-4BB4-87F8-E53D13B24EAC}" destId="{6FD8D443-D75A-42FD-8C48-03AD8F7F3597}" srcOrd="1" destOrd="0" presId="urn:microsoft.com/office/officeart/2018/2/layout/IconLabelDescriptionList"/>
    <dgm:cxn modelId="{78F7291C-6A27-4327-8406-9B2E44CD96E2}" type="presParOf" srcId="{4283512B-971E-4BB4-87F8-E53D13B24EAC}" destId="{02DDA2BB-3157-44BD-897D-D443419951F1}" srcOrd="2" destOrd="0" presId="urn:microsoft.com/office/officeart/2018/2/layout/IconLabelDescriptionList"/>
    <dgm:cxn modelId="{6FD5E24E-F48E-4A2E-8C96-50FAB5300A1F}" type="presParOf" srcId="{02DDA2BB-3157-44BD-897D-D443419951F1}" destId="{5C05A3A3-B752-4765-BB3A-69AF0BE09B8D}" srcOrd="0" destOrd="0" presId="urn:microsoft.com/office/officeart/2018/2/layout/IconLabelDescriptionList"/>
    <dgm:cxn modelId="{4BCE080A-C1A9-4CDA-99BE-5A84F1A62480}" type="presParOf" srcId="{02DDA2BB-3157-44BD-897D-D443419951F1}" destId="{319E0FCA-2B4F-46BB-9336-EFF8EEC9A3AE}" srcOrd="1" destOrd="0" presId="urn:microsoft.com/office/officeart/2018/2/layout/IconLabelDescriptionList"/>
    <dgm:cxn modelId="{7040C734-30BD-4623-8A65-8361FD84C123}" type="presParOf" srcId="{02DDA2BB-3157-44BD-897D-D443419951F1}" destId="{E22DC205-BC31-4A32-90E0-5CA900D350D9}" srcOrd="2" destOrd="0" presId="urn:microsoft.com/office/officeart/2018/2/layout/IconLabelDescriptionList"/>
    <dgm:cxn modelId="{2607D239-E172-4249-AA98-55B97B1FC380}" type="presParOf" srcId="{02DDA2BB-3157-44BD-897D-D443419951F1}" destId="{8B0D0727-5FB1-4C64-8E1F-C61B134A59DC}" srcOrd="3" destOrd="0" presId="urn:microsoft.com/office/officeart/2018/2/layout/IconLabelDescriptionList"/>
    <dgm:cxn modelId="{88D786FC-44D8-483E-8A91-FE490A7995C6}" type="presParOf" srcId="{02DDA2BB-3157-44BD-897D-D443419951F1}" destId="{D34737FB-C3BC-4EF6-B055-9AFBE97F95E4}" srcOrd="4" destOrd="0" presId="urn:microsoft.com/office/officeart/2018/2/layout/IconLabelDescriptionList"/>
    <dgm:cxn modelId="{780794AB-66EA-4C58-A6D6-F3F0CAF255F2}" type="presParOf" srcId="{4283512B-971E-4BB4-87F8-E53D13B24EAC}" destId="{02DEE6D2-1A81-44D4-B6FC-CAD3AAA67A26}" srcOrd="3" destOrd="0" presId="urn:microsoft.com/office/officeart/2018/2/layout/IconLabelDescriptionList"/>
    <dgm:cxn modelId="{0A19B72D-A572-40D9-941A-87AB1A1E8842}" type="presParOf" srcId="{4283512B-971E-4BB4-87F8-E53D13B24EAC}" destId="{C601865A-15E7-44F3-8194-0AC07D8BC69D}" srcOrd="4" destOrd="0" presId="urn:microsoft.com/office/officeart/2018/2/layout/IconLabelDescriptionList"/>
    <dgm:cxn modelId="{570781C2-58AF-4586-96B4-999E497B4A82}" type="presParOf" srcId="{C601865A-15E7-44F3-8194-0AC07D8BC69D}" destId="{002D7B19-0971-4BA4-BE5B-D90CADEB381D}" srcOrd="0" destOrd="0" presId="urn:microsoft.com/office/officeart/2018/2/layout/IconLabelDescriptionList"/>
    <dgm:cxn modelId="{5D2DCA84-A224-48B5-9307-FE9905A1873B}" type="presParOf" srcId="{C601865A-15E7-44F3-8194-0AC07D8BC69D}" destId="{E02668DA-FE0F-4753-A479-91173FA9F932}" srcOrd="1" destOrd="0" presId="urn:microsoft.com/office/officeart/2018/2/layout/IconLabelDescriptionList"/>
    <dgm:cxn modelId="{352CF325-D491-42B1-BDDC-91B925F096E9}" type="presParOf" srcId="{C601865A-15E7-44F3-8194-0AC07D8BC69D}" destId="{2FEB730B-444E-4B16-915E-8C71C00DB6AB}" srcOrd="2" destOrd="0" presId="urn:microsoft.com/office/officeart/2018/2/layout/IconLabelDescriptionList"/>
    <dgm:cxn modelId="{ECB18999-201F-483D-B72F-1BF34A884CA9}" type="presParOf" srcId="{C601865A-15E7-44F3-8194-0AC07D8BC69D}" destId="{4CDAFAD9-7C78-4979-8258-87C815F7612C}" srcOrd="3" destOrd="0" presId="urn:microsoft.com/office/officeart/2018/2/layout/IconLabelDescriptionList"/>
    <dgm:cxn modelId="{D20F3E45-6018-4BD5-8CF3-C6DEEB10E60B}" type="presParOf" srcId="{C601865A-15E7-44F3-8194-0AC07D8BC69D}" destId="{6F8CF7F4-AEB6-481D-8C18-3A56CC35259E}" srcOrd="4" destOrd="0" presId="urn:microsoft.com/office/officeart/2018/2/layout/IconLabelDescriptionList"/>
    <dgm:cxn modelId="{3B71891E-6D26-4C9E-A705-2BA730106F48}" type="presParOf" srcId="{4283512B-971E-4BB4-87F8-E53D13B24EAC}" destId="{8D9AD76E-58DF-4926-94C2-49930DAD1CB9}" srcOrd="5" destOrd="0" presId="urn:microsoft.com/office/officeart/2018/2/layout/IconLabelDescriptionList"/>
    <dgm:cxn modelId="{C51071D0-8604-4E29-9245-F93C6E5C480E}" type="presParOf" srcId="{4283512B-971E-4BB4-87F8-E53D13B24EAC}" destId="{BF8FBC28-02CA-4482-B582-5FDAA8927FE9}" srcOrd="6" destOrd="0" presId="urn:microsoft.com/office/officeart/2018/2/layout/IconLabelDescriptionList"/>
    <dgm:cxn modelId="{F8ECAB29-6646-4631-9D88-B0285F3F8E85}" type="presParOf" srcId="{BF8FBC28-02CA-4482-B582-5FDAA8927FE9}" destId="{AA28BAE5-1DF9-40A1-915F-66AB1763FF8E}" srcOrd="0" destOrd="0" presId="urn:microsoft.com/office/officeart/2018/2/layout/IconLabelDescriptionList"/>
    <dgm:cxn modelId="{C30AC05F-8CD2-4378-B321-6DF57AA70F25}" type="presParOf" srcId="{BF8FBC28-02CA-4482-B582-5FDAA8927FE9}" destId="{FC388908-C6C1-4270-9B13-607CF51ED602}" srcOrd="1" destOrd="0" presId="urn:microsoft.com/office/officeart/2018/2/layout/IconLabelDescriptionList"/>
    <dgm:cxn modelId="{A00B1ED7-CBDC-4811-BB54-197A03B831EC}" type="presParOf" srcId="{BF8FBC28-02CA-4482-B582-5FDAA8927FE9}" destId="{E2CF19B7-0D9F-491E-9223-DC9C6CF5B958}" srcOrd="2" destOrd="0" presId="urn:microsoft.com/office/officeart/2018/2/layout/IconLabelDescriptionList"/>
    <dgm:cxn modelId="{4A83555E-292A-44B1-9463-C3FC81D415FD}" type="presParOf" srcId="{BF8FBC28-02CA-4482-B582-5FDAA8927FE9}" destId="{C7521289-1375-4DE4-8F89-473264C8F5F7}" srcOrd="3" destOrd="0" presId="urn:microsoft.com/office/officeart/2018/2/layout/IconLabelDescriptionList"/>
    <dgm:cxn modelId="{07E304D6-D740-481B-9458-F86618BF78A3}" type="presParOf" srcId="{BF8FBC28-02CA-4482-B582-5FDAA8927FE9}" destId="{8774EBF4-0F63-45E9-812C-CD72DDA249AD}" srcOrd="4" destOrd="0" presId="urn:microsoft.com/office/officeart/2018/2/layout/IconLabelDescriptionList"/>
    <dgm:cxn modelId="{4A31E84C-B2AB-4A85-865D-458F1CFD3F97}" type="presParOf" srcId="{4283512B-971E-4BB4-87F8-E53D13B24EAC}" destId="{4FE528DF-0D4D-44BA-A75E-5AA55E2642A1}" srcOrd="7" destOrd="0" presId="urn:microsoft.com/office/officeart/2018/2/layout/IconLabelDescriptionList"/>
    <dgm:cxn modelId="{E7CDB419-E501-4F53-B9AC-BAEAE609F433}" type="presParOf" srcId="{4283512B-971E-4BB4-87F8-E53D13B24EAC}" destId="{C5A179EF-8B02-4965-8337-50CF5765ADD6}" srcOrd="8" destOrd="0" presId="urn:microsoft.com/office/officeart/2018/2/layout/IconLabelDescriptionList"/>
    <dgm:cxn modelId="{15606543-54E8-41A0-ABB6-C430C11E73BC}" type="presParOf" srcId="{C5A179EF-8B02-4965-8337-50CF5765ADD6}" destId="{CACA3CFF-9037-4C79-886D-2D150BC840A9}" srcOrd="0" destOrd="0" presId="urn:microsoft.com/office/officeart/2018/2/layout/IconLabelDescriptionList"/>
    <dgm:cxn modelId="{0CBE0508-E009-478C-AE33-F11F5385C7BF}" type="presParOf" srcId="{C5A179EF-8B02-4965-8337-50CF5765ADD6}" destId="{B962ABA5-6D55-475E-AAE6-250D229A7622}" srcOrd="1" destOrd="0" presId="urn:microsoft.com/office/officeart/2018/2/layout/IconLabelDescriptionList"/>
    <dgm:cxn modelId="{0CEFB85E-F651-4858-8B4E-A14B64533A9A}" type="presParOf" srcId="{C5A179EF-8B02-4965-8337-50CF5765ADD6}" destId="{E293F1DC-20A1-40EB-845C-834A78C53C6F}" srcOrd="2" destOrd="0" presId="urn:microsoft.com/office/officeart/2018/2/layout/IconLabelDescriptionList"/>
    <dgm:cxn modelId="{9DB2E755-5968-43B7-BDE7-75D0F23C14F9}" type="presParOf" srcId="{C5A179EF-8B02-4965-8337-50CF5765ADD6}" destId="{0F014764-15C0-482C-844C-BB59ACEA68B3}" srcOrd="3" destOrd="0" presId="urn:microsoft.com/office/officeart/2018/2/layout/IconLabelDescriptionList"/>
    <dgm:cxn modelId="{F3B17BAA-6DC8-4ADE-9137-E762F0EEF072}" type="presParOf" srcId="{C5A179EF-8B02-4965-8337-50CF5765ADD6}" destId="{CA363875-1502-4ABF-9D14-24CB0FBBC291}" srcOrd="4" destOrd="0" presId="urn:microsoft.com/office/officeart/2018/2/layout/IconLabelDescriptionList"/>
    <dgm:cxn modelId="{F2556568-35B8-4BE9-B581-7D3AA21196A5}" type="presParOf" srcId="{4283512B-971E-4BB4-87F8-E53D13B24EAC}" destId="{67456243-9015-44C4-A97F-EDEDB5E04A07}" srcOrd="9" destOrd="0" presId="urn:microsoft.com/office/officeart/2018/2/layout/IconLabelDescriptionList"/>
    <dgm:cxn modelId="{D88BB5EC-0023-4312-8ADD-E7EC461B3264}" type="presParOf" srcId="{4283512B-971E-4BB4-87F8-E53D13B24EAC}" destId="{B78827EA-F093-4C72-9AB2-31D7E7315603}" srcOrd="10" destOrd="0" presId="urn:microsoft.com/office/officeart/2018/2/layout/IconLabelDescriptionList"/>
    <dgm:cxn modelId="{53409348-CFA1-4449-8DCD-4D56B1022125}" type="presParOf" srcId="{B78827EA-F093-4C72-9AB2-31D7E7315603}" destId="{27FF4C4A-6224-4F5A-B98B-E99C903F49DB}" srcOrd="0" destOrd="0" presId="urn:microsoft.com/office/officeart/2018/2/layout/IconLabelDescriptionList"/>
    <dgm:cxn modelId="{F2DD7E93-68F9-4DA8-92A2-9061AB45316D}" type="presParOf" srcId="{B78827EA-F093-4C72-9AB2-31D7E7315603}" destId="{41F724D1-34EE-4ED4-8967-F71CF83A4678}" srcOrd="1" destOrd="0" presId="urn:microsoft.com/office/officeart/2018/2/layout/IconLabelDescriptionList"/>
    <dgm:cxn modelId="{E1F9B585-7763-4F77-97B0-44DC9D19E655}" type="presParOf" srcId="{B78827EA-F093-4C72-9AB2-31D7E7315603}" destId="{496AE468-3C59-49E3-82B8-26BAFB3AD81C}" srcOrd="2" destOrd="0" presId="urn:microsoft.com/office/officeart/2018/2/layout/IconLabelDescriptionList"/>
    <dgm:cxn modelId="{52B9CC1A-314F-4E93-B9D7-AD2CAC30F63D}" type="presParOf" srcId="{B78827EA-F093-4C72-9AB2-31D7E7315603}" destId="{949BABA7-F817-49E3-B21F-F5907D17F7E4}" srcOrd="3" destOrd="0" presId="urn:microsoft.com/office/officeart/2018/2/layout/IconLabelDescriptionList"/>
    <dgm:cxn modelId="{F72E1862-E10D-4948-9F55-7A52E391B830}" type="presParOf" srcId="{B78827EA-F093-4C72-9AB2-31D7E7315603}" destId="{3BED0A3F-A56F-463B-9B02-CBFCBF63E1E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F5B60-D694-4A5C-A6A1-19618D15FB1B}">
      <dsp:nvSpPr>
        <dsp:cNvPr id="0" name=""/>
        <dsp:cNvSpPr/>
      </dsp:nvSpPr>
      <dsp:spPr>
        <a:xfrm>
          <a:off x="0" y="507201"/>
          <a:ext cx="6693061" cy="912318"/>
        </a:xfrm>
        <a:prstGeom prst="rect">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BA2714-9EDC-4506-B700-4CA563EB18B7}">
      <dsp:nvSpPr>
        <dsp:cNvPr id="0" name=""/>
        <dsp:cNvSpPr/>
      </dsp:nvSpPr>
      <dsp:spPr>
        <a:xfrm>
          <a:off x="372426" y="76397"/>
          <a:ext cx="4680567" cy="1047747"/>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7" tIns="0" rIns="177087" bIns="0" numCol="1" spcCol="1270" anchor="ctr" anchorCtr="0">
          <a:noAutofit/>
        </a:bodyPr>
        <a:lstStyle/>
        <a:p>
          <a:pPr marL="0" lvl="0" indent="0" algn="l" defTabSz="1066800">
            <a:lnSpc>
              <a:spcPct val="90000"/>
            </a:lnSpc>
            <a:spcBef>
              <a:spcPct val="0"/>
            </a:spcBef>
            <a:spcAft>
              <a:spcPct val="35000"/>
            </a:spcAft>
            <a:buNone/>
          </a:pPr>
          <a:r>
            <a:rPr lang="en-US" sz="2400" kern="1200"/>
            <a:t>Welcome to this presentation on safety practices!</a:t>
          </a:r>
        </a:p>
      </dsp:txBody>
      <dsp:txXfrm>
        <a:off x="423573" y="127544"/>
        <a:ext cx="4578273" cy="945453"/>
      </dsp:txXfrm>
    </dsp:sp>
    <dsp:sp modelId="{94E36800-810E-44A1-947F-AC1457E7791F}">
      <dsp:nvSpPr>
        <dsp:cNvPr id="0" name=""/>
        <dsp:cNvSpPr/>
      </dsp:nvSpPr>
      <dsp:spPr>
        <a:xfrm>
          <a:off x="0" y="2953011"/>
          <a:ext cx="6693061" cy="2647688"/>
        </a:xfrm>
        <a:prstGeom prst="rect">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56" tIns="208280" rIns="519456" bIns="120904" numCol="1" spcCol="1270" anchor="t" anchorCtr="0">
          <a:noAutofit/>
        </a:bodyPr>
        <a:lstStyle/>
        <a:p>
          <a:pPr marL="57150" lvl="1" indent="-57150" algn="l" defTabSz="400050">
            <a:lnSpc>
              <a:spcPct val="90000"/>
            </a:lnSpc>
            <a:spcBef>
              <a:spcPct val="0"/>
            </a:spcBef>
            <a:spcAft>
              <a:spcPct val="15000"/>
            </a:spcAft>
            <a:buChar char="•"/>
          </a:pPr>
          <a:endParaRPr lang="en-US" sz="900" kern="1200"/>
        </a:p>
        <a:p>
          <a:pPr marL="57150" lvl="1" indent="-57150" algn="l" defTabSz="400050">
            <a:lnSpc>
              <a:spcPct val="90000"/>
            </a:lnSpc>
            <a:spcBef>
              <a:spcPct val="0"/>
            </a:spcBef>
            <a:spcAft>
              <a:spcPct val="15000"/>
            </a:spcAft>
            <a:buChar char="•"/>
          </a:pPr>
          <a:endParaRPr lang="en-US" sz="900" kern="1200"/>
        </a:p>
        <a:p>
          <a:pPr marL="57150" lvl="1" indent="-57150" algn="l" defTabSz="400050">
            <a:lnSpc>
              <a:spcPct val="90000"/>
            </a:lnSpc>
            <a:spcBef>
              <a:spcPct val="0"/>
            </a:spcBef>
            <a:spcAft>
              <a:spcPct val="15000"/>
            </a:spcAft>
            <a:buChar char="•"/>
          </a:pPr>
          <a:endParaRPr lang="en-US" sz="900" kern="1200"/>
        </a:p>
        <a:p>
          <a:pPr marL="171450" lvl="1" indent="-171450" algn="l" defTabSz="755650">
            <a:lnSpc>
              <a:spcPct val="90000"/>
            </a:lnSpc>
            <a:spcBef>
              <a:spcPct val="0"/>
            </a:spcBef>
            <a:spcAft>
              <a:spcPct val="15000"/>
            </a:spcAft>
            <a:buChar char="•"/>
          </a:pPr>
          <a:r>
            <a:rPr lang="en-US" sz="1700" kern="1200"/>
            <a:t>Complete the PowerPoint in its entirety.</a:t>
          </a:r>
        </a:p>
        <a:p>
          <a:pPr marL="171450" lvl="1" indent="-171450" algn="l" defTabSz="755650">
            <a:lnSpc>
              <a:spcPct val="90000"/>
            </a:lnSpc>
            <a:spcBef>
              <a:spcPct val="0"/>
            </a:spcBef>
            <a:spcAft>
              <a:spcPct val="15000"/>
            </a:spcAft>
            <a:buChar char="•"/>
          </a:pPr>
          <a:r>
            <a:rPr lang="en-US" sz="1700" kern="1200"/>
            <a:t>Click on the Professional Development Participation Log link or scan the QR code at the end of this presentation. This is proof of your attendance.</a:t>
          </a:r>
        </a:p>
        <a:p>
          <a:pPr marL="171450" lvl="1" indent="-171450" algn="l" defTabSz="755650">
            <a:lnSpc>
              <a:spcPct val="90000"/>
            </a:lnSpc>
            <a:spcBef>
              <a:spcPct val="0"/>
            </a:spcBef>
            <a:spcAft>
              <a:spcPct val="15000"/>
            </a:spcAft>
            <a:buChar char="•"/>
          </a:pPr>
          <a:r>
            <a:rPr lang="en-US" sz="1700" kern="1200"/>
            <a:t>As a team, complete an Active Supervision plan, a Safe Environment Checklist, the Safety &amp; Emergency Preparedness Plan, and update your Grab &amp; Go Binder.</a:t>
          </a:r>
        </a:p>
      </dsp:txBody>
      <dsp:txXfrm>
        <a:off x="0" y="2953011"/>
        <a:ext cx="6693061" cy="2647688"/>
      </dsp:txXfrm>
    </dsp:sp>
    <dsp:sp modelId="{836FF88D-B855-4FAB-859F-696FB66F683E}">
      <dsp:nvSpPr>
        <dsp:cNvPr id="0" name=""/>
        <dsp:cNvSpPr/>
      </dsp:nvSpPr>
      <dsp:spPr>
        <a:xfrm>
          <a:off x="391429" y="2147251"/>
          <a:ext cx="4680567" cy="1226287"/>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7" tIns="0" rIns="177087" bIns="0" numCol="1" spcCol="1270" anchor="ctr" anchorCtr="0">
          <a:noAutofit/>
        </a:bodyPr>
        <a:lstStyle/>
        <a:p>
          <a:pPr marL="0" lvl="0" indent="0" algn="l" defTabSz="1066800">
            <a:lnSpc>
              <a:spcPct val="90000"/>
            </a:lnSpc>
            <a:spcBef>
              <a:spcPct val="0"/>
            </a:spcBef>
            <a:spcAft>
              <a:spcPct val="35000"/>
            </a:spcAft>
            <a:buNone/>
          </a:pPr>
          <a:r>
            <a:rPr lang="en-US" sz="2400" kern="1200"/>
            <a:t>To receive credit for this training, please consider the following:</a:t>
          </a:r>
        </a:p>
      </dsp:txBody>
      <dsp:txXfrm>
        <a:off x="451291" y="2207113"/>
        <a:ext cx="4560843" cy="11065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DE55D-8C7F-4B2E-82C9-551B47B820BF}">
      <dsp:nvSpPr>
        <dsp:cNvPr id="0" name=""/>
        <dsp:cNvSpPr/>
      </dsp:nvSpPr>
      <dsp:spPr>
        <a:xfrm>
          <a:off x="0" y="0"/>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926F-2895-4044-BDCC-1E9B5CC83CCC}">
      <dsp:nvSpPr>
        <dsp:cNvPr id="0" name=""/>
        <dsp:cNvSpPr/>
      </dsp:nvSpPr>
      <dsp:spPr>
        <a:xfrm>
          <a:off x="0" y="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Communicating regularly with families is key to developing nurturing relationships with children.</a:t>
          </a:r>
        </a:p>
      </dsp:txBody>
      <dsp:txXfrm>
        <a:off x="0" y="0"/>
        <a:ext cx="9872871" cy="1009650"/>
      </dsp:txXfrm>
    </dsp:sp>
    <dsp:sp modelId="{D3300F4F-AF28-41F8-B980-C0C80FFE7341}">
      <dsp:nvSpPr>
        <dsp:cNvPr id="0" name=""/>
        <dsp:cNvSpPr/>
      </dsp:nvSpPr>
      <dsp:spPr>
        <a:xfrm>
          <a:off x="0" y="1009650"/>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A2BE2-A888-40C6-A0CB-AAC3CF93F3F2}">
      <dsp:nvSpPr>
        <dsp:cNvPr id="0" name=""/>
        <dsp:cNvSpPr/>
      </dsp:nvSpPr>
      <dsp:spPr>
        <a:xfrm>
          <a:off x="0" y="100965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Ongoing communication with families, including checking in daily with each family, can help you plan for supervision.</a:t>
          </a:r>
        </a:p>
      </dsp:txBody>
      <dsp:txXfrm>
        <a:off x="0" y="1009650"/>
        <a:ext cx="9872871" cy="1009650"/>
      </dsp:txXfrm>
    </dsp:sp>
    <dsp:sp modelId="{A8E59EE2-D510-4890-97DB-46059C8DECD0}">
      <dsp:nvSpPr>
        <dsp:cNvPr id="0" name=""/>
        <dsp:cNvSpPr/>
      </dsp:nvSpPr>
      <dsp:spPr>
        <a:xfrm>
          <a:off x="0" y="2019300"/>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F7666-2172-4CDD-B2B0-259E36426504}">
      <dsp:nvSpPr>
        <dsp:cNvPr id="0" name=""/>
        <dsp:cNvSpPr/>
      </dsp:nvSpPr>
      <dsp:spPr>
        <a:xfrm>
          <a:off x="0" y="201930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Families can help you learn about their child’s interests, abilities, and needs, which helps you anticipate when to engage and redirect the children in your care.</a:t>
          </a:r>
        </a:p>
      </dsp:txBody>
      <dsp:txXfrm>
        <a:off x="0" y="2019300"/>
        <a:ext cx="9872871" cy="1009650"/>
      </dsp:txXfrm>
    </dsp:sp>
    <dsp:sp modelId="{EE64D4E6-7CF2-4A86-B3B0-77E6CFD03899}">
      <dsp:nvSpPr>
        <dsp:cNvPr id="0" name=""/>
        <dsp:cNvSpPr/>
      </dsp:nvSpPr>
      <dsp:spPr>
        <a:xfrm>
          <a:off x="0" y="3028949"/>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DD97B-5653-4282-BBB4-F3C19F544844}">
      <dsp:nvSpPr>
        <dsp:cNvPr id="0" name=""/>
        <dsp:cNvSpPr/>
      </dsp:nvSpPr>
      <dsp:spPr>
        <a:xfrm>
          <a:off x="0" y="302895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Strong relationships with families helps you tailor your approaches and create partnerships that ensure children are safe at home and in your classroom.</a:t>
          </a:r>
        </a:p>
      </dsp:txBody>
      <dsp:txXfrm>
        <a:off x="0" y="3028950"/>
        <a:ext cx="9872871" cy="10096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8123F-F65B-4F05-9A09-A87BD55EDA91}">
      <dsp:nvSpPr>
        <dsp:cNvPr id="0" name=""/>
        <dsp:cNvSpPr/>
      </dsp:nvSpPr>
      <dsp:spPr>
        <a:xfrm>
          <a:off x="3001106" y="1248835"/>
          <a:ext cx="658238" cy="91440"/>
        </a:xfrm>
        <a:custGeom>
          <a:avLst/>
          <a:gdLst/>
          <a:ahLst/>
          <a:cxnLst/>
          <a:rect l="0" t="0" r="0" b="0"/>
          <a:pathLst>
            <a:path>
              <a:moveTo>
                <a:pt x="0" y="45720"/>
              </a:moveTo>
              <a:lnTo>
                <a:pt x="658238"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3004" y="1291111"/>
        <a:ext cx="34441" cy="6888"/>
      </dsp:txXfrm>
    </dsp:sp>
    <dsp:sp modelId="{1A9E1ABE-CE92-4A50-9FB6-1B78F7E358A9}">
      <dsp:nvSpPr>
        <dsp:cNvPr id="0" name=""/>
        <dsp:cNvSpPr/>
      </dsp:nvSpPr>
      <dsp:spPr>
        <a:xfrm>
          <a:off x="7956" y="396070"/>
          <a:ext cx="2994950" cy="17969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55" tIns="154045" rIns="146755" bIns="154045"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Take some time as a team to reflect on the six Active Supervision strategies.</a:t>
          </a:r>
        </a:p>
        <a:p>
          <a:pPr marL="114300" lvl="1" indent="-114300" algn="l" defTabSz="533400">
            <a:lnSpc>
              <a:spcPct val="90000"/>
            </a:lnSpc>
            <a:spcBef>
              <a:spcPct val="0"/>
            </a:spcBef>
            <a:spcAft>
              <a:spcPct val="15000"/>
            </a:spcAft>
            <a:buChar char="•"/>
          </a:pPr>
          <a:r>
            <a:rPr lang="en-US" sz="1200" kern="1200">
              <a:solidFill>
                <a:schemeClr val="tx1"/>
              </a:solidFill>
            </a:rPr>
            <a:t>What practices do you have in place that work really well and support the different strategies?</a:t>
          </a:r>
        </a:p>
        <a:p>
          <a:pPr marL="114300" lvl="1" indent="-114300" algn="l" defTabSz="533400">
            <a:lnSpc>
              <a:spcPct val="90000"/>
            </a:lnSpc>
            <a:spcBef>
              <a:spcPct val="0"/>
            </a:spcBef>
            <a:spcAft>
              <a:spcPct val="15000"/>
            </a:spcAft>
            <a:buChar char="•"/>
          </a:pPr>
          <a:r>
            <a:rPr lang="en-US" sz="1200" kern="1200">
              <a:solidFill>
                <a:schemeClr val="tx1"/>
              </a:solidFill>
            </a:rPr>
            <a:t>What challenges do you face?</a:t>
          </a:r>
        </a:p>
      </dsp:txBody>
      <dsp:txXfrm>
        <a:off x="7956" y="396070"/>
        <a:ext cx="2994950" cy="1796970"/>
      </dsp:txXfrm>
    </dsp:sp>
    <dsp:sp modelId="{2CFBC1D7-697C-4FBD-B645-AE93DF1A32F4}">
      <dsp:nvSpPr>
        <dsp:cNvPr id="0" name=""/>
        <dsp:cNvSpPr/>
      </dsp:nvSpPr>
      <dsp:spPr>
        <a:xfrm>
          <a:off x="6684895" y="1248835"/>
          <a:ext cx="658238" cy="91440"/>
        </a:xfrm>
        <a:custGeom>
          <a:avLst/>
          <a:gdLst/>
          <a:ahLst/>
          <a:cxnLst/>
          <a:rect l="0" t="0" r="0" b="0"/>
          <a:pathLst>
            <a:path>
              <a:moveTo>
                <a:pt x="0" y="45720"/>
              </a:moveTo>
              <a:lnTo>
                <a:pt x="658238"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96793" y="1291111"/>
        <a:ext cx="34441" cy="6888"/>
      </dsp:txXfrm>
    </dsp:sp>
    <dsp:sp modelId="{67401307-260D-4BB9-8426-C44E6FAE60A2}">
      <dsp:nvSpPr>
        <dsp:cNvPr id="0" name=""/>
        <dsp:cNvSpPr/>
      </dsp:nvSpPr>
      <dsp:spPr>
        <a:xfrm>
          <a:off x="3691744" y="396070"/>
          <a:ext cx="2994950" cy="17969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55" tIns="154045" rIns="146755" bIns="154045"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Now let’s share with the rest of the Child and Family Development team.</a:t>
          </a:r>
        </a:p>
      </dsp:txBody>
      <dsp:txXfrm>
        <a:off x="3691744" y="396070"/>
        <a:ext cx="2994950" cy="1796970"/>
      </dsp:txXfrm>
    </dsp:sp>
    <dsp:sp modelId="{FF0C8767-84EB-4C69-A9FC-8D3EBBE234B6}">
      <dsp:nvSpPr>
        <dsp:cNvPr id="0" name=""/>
        <dsp:cNvSpPr/>
      </dsp:nvSpPr>
      <dsp:spPr>
        <a:xfrm>
          <a:off x="1505431" y="2191240"/>
          <a:ext cx="7367577" cy="658238"/>
        </a:xfrm>
        <a:custGeom>
          <a:avLst/>
          <a:gdLst/>
          <a:ahLst/>
          <a:cxnLst/>
          <a:rect l="0" t="0" r="0" b="0"/>
          <a:pathLst>
            <a:path>
              <a:moveTo>
                <a:pt x="7367577" y="0"/>
              </a:moveTo>
              <a:lnTo>
                <a:pt x="7367577" y="346219"/>
              </a:lnTo>
              <a:lnTo>
                <a:pt x="0" y="346219"/>
              </a:lnTo>
              <a:lnTo>
                <a:pt x="0" y="658238"/>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4227" y="2516915"/>
        <a:ext cx="369985" cy="6888"/>
      </dsp:txXfrm>
    </dsp:sp>
    <dsp:sp modelId="{B4E95BC3-39C2-4F74-BB4A-80D1DBDD243B}">
      <dsp:nvSpPr>
        <dsp:cNvPr id="0" name=""/>
        <dsp:cNvSpPr/>
      </dsp:nvSpPr>
      <dsp:spPr>
        <a:xfrm>
          <a:off x="7375533" y="396070"/>
          <a:ext cx="2994950" cy="17969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55" tIns="154045" rIns="146755" bIns="154045"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Click on the Whiteboard link below.  This will take you to an outside browser. Add your thoughts on the relevant sticky notes under each section.</a:t>
          </a:r>
        </a:p>
      </dsp:txBody>
      <dsp:txXfrm>
        <a:off x="7375533" y="396070"/>
        <a:ext cx="2994950" cy="1796970"/>
      </dsp:txXfrm>
    </dsp:sp>
    <dsp:sp modelId="{F5A59830-5D70-46FE-AC4A-275685DDB0F6}">
      <dsp:nvSpPr>
        <dsp:cNvPr id="0" name=""/>
        <dsp:cNvSpPr/>
      </dsp:nvSpPr>
      <dsp:spPr>
        <a:xfrm>
          <a:off x="3001106" y="3734644"/>
          <a:ext cx="658238" cy="91440"/>
        </a:xfrm>
        <a:custGeom>
          <a:avLst/>
          <a:gdLst/>
          <a:ahLst/>
          <a:cxnLst/>
          <a:rect l="0" t="0" r="0" b="0"/>
          <a:pathLst>
            <a:path>
              <a:moveTo>
                <a:pt x="0" y="45720"/>
              </a:moveTo>
              <a:lnTo>
                <a:pt x="658238"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3004" y="3776920"/>
        <a:ext cx="34441" cy="6888"/>
      </dsp:txXfrm>
    </dsp:sp>
    <dsp:sp modelId="{F590189F-1FFB-4C66-9C1C-71ABE6AF5B1C}">
      <dsp:nvSpPr>
        <dsp:cNvPr id="0" name=""/>
        <dsp:cNvSpPr/>
      </dsp:nvSpPr>
      <dsp:spPr>
        <a:xfrm>
          <a:off x="7956" y="2881879"/>
          <a:ext cx="2994950" cy="17969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55" tIns="154045" rIns="146755" bIns="154045"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This will be accessible to ALL classroom staff.  What a great way to share with one another about Active Supervision.</a:t>
          </a:r>
        </a:p>
      </dsp:txBody>
      <dsp:txXfrm>
        <a:off x="7956" y="2881879"/>
        <a:ext cx="2994950" cy="1796970"/>
      </dsp:txXfrm>
    </dsp:sp>
    <dsp:sp modelId="{CA8634A9-5E04-4A30-852B-FB492CED460D}">
      <dsp:nvSpPr>
        <dsp:cNvPr id="0" name=""/>
        <dsp:cNvSpPr/>
      </dsp:nvSpPr>
      <dsp:spPr>
        <a:xfrm>
          <a:off x="3691744" y="2881879"/>
          <a:ext cx="2994950" cy="17969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755" tIns="154045" rIns="146755" bIns="154045"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Ready to get started? </a:t>
          </a:r>
        </a:p>
        <a:p>
          <a:pPr marL="0" lvl="0" indent="0" algn="ctr" defTabSz="711200">
            <a:lnSpc>
              <a:spcPct val="90000"/>
            </a:lnSpc>
            <a:spcBef>
              <a:spcPct val="0"/>
            </a:spcBef>
            <a:spcAft>
              <a:spcPct val="35000"/>
            </a:spcAft>
            <a:buNone/>
          </a:pPr>
          <a:r>
            <a:rPr lang="en-US" sz="2800" kern="120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CLICK HERE</a:t>
          </a:r>
          <a:endParaRPr lang="en-US" sz="2800" kern="1200">
            <a:solidFill>
              <a:srgbClr val="FF0000"/>
            </a:solidFill>
          </a:endParaRPr>
        </a:p>
      </dsp:txBody>
      <dsp:txXfrm>
        <a:off x="3691744" y="2881879"/>
        <a:ext cx="2994950" cy="17969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5E6C-E668-4E77-A718-BD3625942B36}">
      <dsp:nvSpPr>
        <dsp:cNvPr id="0" name=""/>
        <dsp:cNvSpPr/>
      </dsp:nvSpPr>
      <dsp:spPr>
        <a:xfrm>
          <a:off x="1205" y="452951"/>
          <a:ext cx="4230197" cy="26861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16E365-C4EA-48E9-B9DF-A0E05DC77648}">
      <dsp:nvSpPr>
        <dsp:cNvPr id="0" name=""/>
        <dsp:cNvSpPr/>
      </dsp:nvSpPr>
      <dsp:spPr>
        <a:xfrm>
          <a:off x="471227" y="899472"/>
          <a:ext cx="4230197" cy="26861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a:t>Now that you’ve had time to review and reflect on your Active Supervision practices, it’s time to plan for the upcoming program year. </a:t>
          </a:r>
        </a:p>
      </dsp:txBody>
      <dsp:txXfrm>
        <a:off x="549902" y="978147"/>
        <a:ext cx="4072847" cy="2528825"/>
      </dsp:txXfrm>
    </dsp:sp>
    <dsp:sp modelId="{AC160DC0-4EFA-4759-8FB1-7CC18B5C459A}">
      <dsp:nvSpPr>
        <dsp:cNvPr id="0" name=""/>
        <dsp:cNvSpPr/>
      </dsp:nvSpPr>
      <dsp:spPr>
        <a:xfrm>
          <a:off x="5171446" y="452951"/>
          <a:ext cx="4230197" cy="26861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B2D81-1939-4CCB-8F0F-1538365A7B46}">
      <dsp:nvSpPr>
        <dsp:cNvPr id="0" name=""/>
        <dsp:cNvSpPr/>
      </dsp:nvSpPr>
      <dsp:spPr>
        <a:xfrm>
          <a:off x="5641468" y="899472"/>
          <a:ext cx="4230197" cy="26861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a:t>Please refer to the following slides for required postings and forms to be completed prior to the start of the program year.</a:t>
          </a:r>
        </a:p>
      </dsp:txBody>
      <dsp:txXfrm>
        <a:off x="5720143" y="978147"/>
        <a:ext cx="4072847" cy="25288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95CFD-FCBC-4761-849F-8F3516011AB7}">
      <dsp:nvSpPr>
        <dsp:cNvPr id="0" name=""/>
        <dsp:cNvSpPr/>
      </dsp:nvSpPr>
      <dsp:spPr>
        <a:xfrm>
          <a:off x="0" y="181853"/>
          <a:ext cx="6150250" cy="8279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As a team, please take time to complete an updated Active Supervision Plan for the upcoming program year.</a:t>
          </a:r>
        </a:p>
      </dsp:txBody>
      <dsp:txXfrm>
        <a:off x="40416" y="222269"/>
        <a:ext cx="6069418" cy="747089"/>
      </dsp:txXfrm>
    </dsp:sp>
    <dsp:sp modelId="{0CAB2A91-B09E-46FF-82CA-7CED233EFC2D}">
      <dsp:nvSpPr>
        <dsp:cNvPr id="0" name=""/>
        <dsp:cNvSpPr/>
      </dsp:nvSpPr>
      <dsp:spPr>
        <a:xfrm>
          <a:off x="0" y="1031807"/>
          <a:ext cx="6150250" cy="8279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a:p>
      </dsp:txBody>
      <dsp:txXfrm>
        <a:off x="40416" y="1072223"/>
        <a:ext cx="6069418" cy="747089"/>
      </dsp:txXfrm>
    </dsp:sp>
    <dsp:sp modelId="{AFC9BDD2-8627-402C-8CBB-0FDDFC255656}">
      <dsp:nvSpPr>
        <dsp:cNvPr id="0" name=""/>
        <dsp:cNvSpPr/>
      </dsp:nvSpPr>
      <dsp:spPr>
        <a:xfrm>
          <a:off x="0" y="1941375"/>
          <a:ext cx="6150250" cy="8279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Components of the Active Supervision Plan include the following:</a:t>
          </a:r>
        </a:p>
      </dsp:txBody>
      <dsp:txXfrm>
        <a:off x="40416" y="1981791"/>
        <a:ext cx="6069418" cy="747089"/>
      </dsp:txXfrm>
    </dsp:sp>
    <dsp:sp modelId="{E85CB363-806C-4677-900E-187AFB48F4F8}">
      <dsp:nvSpPr>
        <dsp:cNvPr id="0" name=""/>
        <dsp:cNvSpPr/>
      </dsp:nvSpPr>
      <dsp:spPr>
        <a:xfrm>
          <a:off x="0" y="2769297"/>
          <a:ext cx="6150250" cy="122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2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hlinkClick xmlns:r="http://schemas.openxmlformats.org/officeDocument/2006/relationships" r:id="rId1"/>
            </a:rPr>
            <a:t>Zoning to Maximize Learning: Discussion Questions</a:t>
          </a:r>
          <a:endParaRPr lang="en-US" sz="1400" kern="1200"/>
        </a:p>
        <a:p>
          <a:pPr marL="114300" lvl="1" indent="-114300" algn="l" defTabSz="622300">
            <a:lnSpc>
              <a:spcPct val="90000"/>
            </a:lnSpc>
            <a:spcBef>
              <a:spcPct val="0"/>
            </a:spcBef>
            <a:spcAft>
              <a:spcPct val="20000"/>
            </a:spcAft>
            <a:buChar char="•"/>
          </a:pPr>
          <a:r>
            <a:rPr lang="en-US" sz="1400" kern="1200">
              <a:hlinkClick xmlns:r="http://schemas.openxmlformats.org/officeDocument/2006/relationships" r:id="rId2"/>
            </a:rPr>
            <a:t>Zoning to Maximize Learning: Staff Zoning Chart</a:t>
          </a:r>
          <a:endParaRPr lang="en-US" sz="1400" kern="1200"/>
        </a:p>
        <a:p>
          <a:pPr marL="114300" lvl="1" indent="-114300" algn="l" defTabSz="622300">
            <a:lnSpc>
              <a:spcPct val="90000"/>
            </a:lnSpc>
            <a:spcBef>
              <a:spcPct val="0"/>
            </a:spcBef>
            <a:spcAft>
              <a:spcPct val="20000"/>
            </a:spcAft>
            <a:buChar char="•"/>
          </a:pPr>
          <a:r>
            <a:rPr lang="en-US" sz="1400" kern="1200">
              <a:hlinkClick xmlns:r="http://schemas.openxmlformats.org/officeDocument/2006/relationships" r:id="rId3"/>
            </a:rPr>
            <a:t>Active Supervision Implementation Plan </a:t>
          </a:r>
          <a:endParaRPr lang="en-US" sz="1400" kern="1200"/>
        </a:p>
        <a:p>
          <a:pPr marL="114300" lvl="1" indent="-114300" algn="l" defTabSz="622300">
            <a:lnSpc>
              <a:spcPct val="90000"/>
            </a:lnSpc>
            <a:spcBef>
              <a:spcPct val="0"/>
            </a:spcBef>
            <a:spcAft>
              <a:spcPct val="20000"/>
            </a:spcAft>
            <a:buChar char="•"/>
          </a:pPr>
          <a:r>
            <a:rPr lang="en-US" sz="1400" kern="1200">
              <a:hlinkClick xmlns:r="http://schemas.openxmlformats.org/officeDocument/2006/relationships" r:id="rId4"/>
            </a:rPr>
            <a:t>Classroom Maps: Indoor &amp; Outdoor Spaces</a:t>
          </a:r>
          <a:endParaRPr lang="en-US" sz="1400" kern="1200"/>
        </a:p>
        <a:p>
          <a:pPr marL="114300" lvl="1" indent="-114300" algn="l" defTabSz="622300">
            <a:lnSpc>
              <a:spcPct val="90000"/>
            </a:lnSpc>
            <a:spcBef>
              <a:spcPct val="0"/>
            </a:spcBef>
            <a:spcAft>
              <a:spcPct val="20000"/>
            </a:spcAft>
            <a:buChar char="•"/>
          </a:pPr>
          <a:r>
            <a:rPr lang="en-US" sz="1400" kern="1200">
              <a:hlinkClick xmlns:r="http://schemas.openxmlformats.org/officeDocument/2006/relationships" r:id="rId5"/>
            </a:rPr>
            <a:t>Classroom Transitions: Planning for Transitions</a:t>
          </a:r>
          <a:endParaRPr lang="en-US" sz="1400" kern="1200"/>
        </a:p>
      </dsp:txBody>
      <dsp:txXfrm>
        <a:off x="0" y="2769297"/>
        <a:ext cx="6150250" cy="1229580"/>
      </dsp:txXfrm>
    </dsp:sp>
    <dsp:sp modelId="{9F7FAD28-9644-4A47-BEAE-FCF177481FAC}">
      <dsp:nvSpPr>
        <dsp:cNvPr id="0" name=""/>
        <dsp:cNvSpPr/>
      </dsp:nvSpPr>
      <dsp:spPr>
        <a:xfrm>
          <a:off x="0" y="3998877"/>
          <a:ext cx="6150250" cy="8279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Please refer to the next screen for additional resources while completing  your plan.</a:t>
          </a:r>
        </a:p>
      </dsp:txBody>
      <dsp:txXfrm>
        <a:off x="40416" y="4039293"/>
        <a:ext cx="6069418" cy="747089"/>
      </dsp:txXfrm>
    </dsp:sp>
    <dsp:sp modelId="{535E5EAA-0C78-4DAA-AB5C-E3E9E28FA648}">
      <dsp:nvSpPr>
        <dsp:cNvPr id="0" name=""/>
        <dsp:cNvSpPr/>
      </dsp:nvSpPr>
      <dsp:spPr>
        <a:xfrm>
          <a:off x="0" y="4878638"/>
          <a:ext cx="6150250" cy="8279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Be sure to keep your plan in your Green Grab &amp; Go Binder.</a:t>
          </a:r>
        </a:p>
        <a:p>
          <a:pPr marL="0" lvl="0" indent="0" algn="l" defTabSz="800100">
            <a:lnSpc>
              <a:spcPct val="90000"/>
            </a:lnSpc>
            <a:spcBef>
              <a:spcPct val="0"/>
            </a:spcBef>
            <a:spcAft>
              <a:spcPct val="35000"/>
            </a:spcAft>
            <a:buNone/>
          </a:pPr>
          <a:r>
            <a:rPr lang="en-US" sz="1800" kern="1200"/>
            <a:t>Please contact your supervisor with any questions or concerns.</a:t>
          </a:r>
        </a:p>
      </dsp:txBody>
      <dsp:txXfrm>
        <a:off x="40416" y="4919054"/>
        <a:ext cx="6069418" cy="7470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5F256-E06F-4E66-B3DD-8C1417E6EC56}">
      <dsp:nvSpPr>
        <dsp:cNvPr id="0" name=""/>
        <dsp:cNvSpPr/>
      </dsp:nvSpPr>
      <dsp:spPr>
        <a:xfrm>
          <a:off x="0" y="3312527"/>
          <a:ext cx="6693061" cy="724699"/>
        </a:xfrm>
        <a:prstGeom prst="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Let’s explore some more pedestrian safety information and learn what our roles are related to supporting children and families with this important safety topic!</a:t>
          </a:r>
        </a:p>
      </dsp:txBody>
      <dsp:txXfrm>
        <a:off x="0" y="3312527"/>
        <a:ext cx="6693061" cy="724699"/>
      </dsp:txXfrm>
    </dsp:sp>
    <dsp:sp modelId="{FC87BB93-1D5A-4CAC-A4EE-8D9E57579752}">
      <dsp:nvSpPr>
        <dsp:cNvPr id="0" name=""/>
        <dsp:cNvSpPr/>
      </dsp:nvSpPr>
      <dsp:spPr>
        <a:xfrm rot="10800000">
          <a:off x="0" y="2208809"/>
          <a:ext cx="6693061" cy="1114588"/>
        </a:xfrm>
        <a:prstGeom prst="upArrowCallou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1302.46 Family support services for health, nutrition, and mental health.</a:t>
          </a:r>
        </a:p>
      </dsp:txBody>
      <dsp:txXfrm rot="-10800000">
        <a:off x="0" y="2208809"/>
        <a:ext cx="6693061" cy="391220"/>
      </dsp:txXfrm>
    </dsp:sp>
    <dsp:sp modelId="{444D9DFB-3B68-4BD3-B12E-F5581DFF5B6C}">
      <dsp:nvSpPr>
        <dsp:cNvPr id="0" name=""/>
        <dsp:cNvSpPr/>
      </dsp:nvSpPr>
      <dsp:spPr>
        <a:xfrm>
          <a:off x="0" y="2600029"/>
          <a:ext cx="3346530" cy="333261"/>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(b) Opportunities. (1) Such collaboration must include opportunities for parents to:</a:t>
          </a:r>
        </a:p>
      </dsp:txBody>
      <dsp:txXfrm>
        <a:off x="0" y="2600029"/>
        <a:ext cx="3346530" cy="333261"/>
      </dsp:txXfrm>
    </dsp:sp>
    <dsp:sp modelId="{92E3BF0A-E787-4910-8882-F0B1C4A8EFA7}">
      <dsp:nvSpPr>
        <dsp:cNvPr id="0" name=""/>
        <dsp:cNvSpPr/>
      </dsp:nvSpPr>
      <dsp:spPr>
        <a:xfrm>
          <a:off x="3346530" y="2600029"/>
          <a:ext cx="3346530" cy="333261"/>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(v) Learn about appropriate vehicle and pedestrian safety for keeping children safe.</a:t>
          </a:r>
        </a:p>
      </dsp:txBody>
      <dsp:txXfrm>
        <a:off x="3346530" y="2600029"/>
        <a:ext cx="3346530" cy="333261"/>
      </dsp:txXfrm>
    </dsp:sp>
    <dsp:sp modelId="{23C84937-8EE8-40A2-B9D3-154674AFD565}">
      <dsp:nvSpPr>
        <dsp:cNvPr id="0" name=""/>
        <dsp:cNvSpPr/>
      </dsp:nvSpPr>
      <dsp:spPr>
        <a:xfrm rot="10800000">
          <a:off x="0" y="1105091"/>
          <a:ext cx="6693061" cy="1114588"/>
        </a:xfrm>
        <a:prstGeom prst="upArrowCallou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It’s also a part of the Head Start Program Performance Standards!</a:t>
          </a:r>
        </a:p>
      </dsp:txBody>
      <dsp:txXfrm rot="10800000">
        <a:off x="0" y="1105091"/>
        <a:ext cx="6693061" cy="724226"/>
      </dsp:txXfrm>
    </dsp:sp>
    <dsp:sp modelId="{CD2E9A3E-279B-4EF5-98D3-B8F590DB67F3}">
      <dsp:nvSpPr>
        <dsp:cNvPr id="0" name=""/>
        <dsp:cNvSpPr/>
      </dsp:nvSpPr>
      <dsp:spPr>
        <a:xfrm rot="10800000">
          <a:off x="0" y="1372"/>
          <a:ext cx="6693061" cy="1114588"/>
        </a:xfrm>
        <a:prstGeom prst="upArrowCallou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Pedestrian safety is an important topic!  We want to help make sure that all the children and families in our programs stay safe.</a:t>
          </a:r>
        </a:p>
      </dsp:txBody>
      <dsp:txXfrm rot="10800000">
        <a:off x="0" y="1372"/>
        <a:ext cx="6693061" cy="7242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FB5CF-BADA-4C97-9468-7361C0E60C82}">
      <dsp:nvSpPr>
        <dsp:cNvPr id="0" name=""/>
        <dsp:cNvSpPr/>
      </dsp:nvSpPr>
      <dsp:spPr>
        <a:xfrm>
          <a:off x="0" y="2417273"/>
          <a:ext cx="8485632" cy="1585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Other statistics from 2020 include the following:</a:t>
          </a:r>
        </a:p>
      </dsp:txBody>
      <dsp:txXfrm>
        <a:off x="0" y="2417273"/>
        <a:ext cx="8485632" cy="856436"/>
      </dsp:txXfrm>
    </dsp:sp>
    <dsp:sp modelId="{71ACBE2E-B013-4E7A-8EEE-EF887EEA0AEF}">
      <dsp:nvSpPr>
        <dsp:cNvPr id="0" name=""/>
        <dsp:cNvSpPr/>
      </dsp:nvSpPr>
      <dsp:spPr>
        <a:xfrm>
          <a:off x="0"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A pedestrian was injured every 10 minutes.</a:t>
          </a:r>
        </a:p>
      </dsp:txBody>
      <dsp:txXfrm>
        <a:off x="0" y="3241989"/>
        <a:ext cx="2121408" cy="729556"/>
      </dsp:txXfrm>
    </dsp:sp>
    <dsp:sp modelId="{FA7DC5A2-B6A7-4529-AE89-2FDE2C069136}">
      <dsp:nvSpPr>
        <dsp:cNvPr id="0" name=""/>
        <dsp:cNvSpPr/>
      </dsp:nvSpPr>
      <dsp:spPr>
        <a:xfrm>
          <a:off x="2121408"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Pedestrian-related traffic crashes caused 6,516 deaths.</a:t>
          </a:r>
        </a:p>
      </dsp:txBody>
      <dsp:txXfrm>
        <a:off x="2121408" y="3241989"/>
        <a:ext cx="2121408" cy="729556"/>
      </dsp:txXfrm>
    </dsp:sp>
    <dsp:sp modelId="{3DA6C10E-7A6E-40B3-ACA8-C065DA2F5CA3}">
      <dsp:nvSpPr>
        <dsp:cNvPr id="0" name=""/>
        <dsp:cNvSpPr/>
      </dsp:nvSpPr>
      <dsp:spPr>
        <a:xfrm>
          <a:off x="4242816"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54,769 pedestrians were injured.</a:t>
          </a:r>
        </a:p>
      </dsp:txBody>
      <dsp:txXfrm>
        <a:off x="4242816" y="3241989"/>
        <a:ext cx="2121408" cy="729556"/>
      </dsp:txXfrm>
    </dsp:sp>
    <dsp:sp modelId="{5D5CE181-F5E9-4911-BE87-85CC06B4ACC7}">
      <dsp:nvSpPr>
        <dsp:cNvPr id="0" name=""/>
        <dsp:cNvSpPr/>
      </dsp:nvSpPr>
      <dsp:spPr>
        <a:xfrm>
          <a:off x="6364224"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16% of the children 14 years and younger who were killed in traffic crashes were pedestrians.</a:t>
          </a:r>
        </a:p>
      </dsp:txBody>
      <dsp:txXfrm>
        <a:off x="6364224" y="3241989"/>
        <a:ext cx="2121408" cy="729556"/>
      </dsp:txXfrm>
    </dsp:sp>
    <dsp:sp modelId="{1A3584E4-4FCF-4B39-9C01-32009A3BE813}">
      <dsp:nvSpPr>
        <dsp:cNvPr id="0" name=""/>
        <dsp:cNvSpPr/>
      </dsp:nvSpPr>
      <dsp:spPr>
        <a:xfrm rot="10800000">
          <a:off x="0" y="1805"/>
          <a:ext cx="8485632" cy="2439257"/>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81: A pedestrian was killed, on average, every 81 minutes in traffic crashes in 2020.</a:t>
          </a:r>
        </a:p>
      </dsp:txBody>
      <dsp:txXfrm rot="10800000">
        <a:off x="0" y="1805"/>
        <a:ext cx="8485632" cy="15849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C999-FFB2-49E9-9BC7-60487904F746}">
      <dsp:nvSpPr>
        <dsp:cNvPr id="0" name=""/>
        <dsp:cNvSpPr/>
      </dsp:nvSpPr>
      <dsp:spPr>
        <a:xfrm>
          <a:off x="0" y="339453"/>
          <a:ext cx="9872871" cy="22743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6244" tIns="395732" rIns="76624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Children need to be able to choose the safest places to walk.</a:t>
          </a:r>
        </a:p>
        <a:p>
          <a:pPr marL="171450" lvl="1" indent="-171450" algn="l" defTabSz="844550">
            <a:lnSpc>
              <a:spcPct val="90000"/>
            </a:lnSpc>
            <a:spcBef>
              <a:spcPct val="0"/>
            </a:spcBef>
            <a:spcAft>
              <a:spcPct val="15000"/>
            </a:spcAft>
            <a:buChar char="•"/>
          </a:pPr>
          <a:r>
            <a:rPr lang="en-US" sz="1900" kern="1200"/>
            <a:t>Children need to learn where to cross streets and how to cross safely.</a:t>
          </a:r>
        </a:p>
        <a:p>
          <a:pPr marL="171450" lvl="1" indent="-171450" algn="l" defTabSz="844550">
            <a:lnSpc>
              <a:spcPct val="90000"/>
            </a:lnSpc>
            <a:spcBef>
              <a:spcPct val="0"/>
            </a:spcBef>
            <a:spcAft>
              <a:spcPct val="15000"/>
            </a:spcAft>
            <a:buChar char="•"/>
          </a:pPr>
          <a:r>
            <a:rPr lang="en-US" sz="1900" kern="1200"/>
            <a:t>Children will demonstrate these skills some of the time, so continued practice is needed.</a:t>
          </a:r>
        </a:p>
        <a:p>
          <a:pPr marL="171450" lvl="1" indent="-171450" algn="l" defTabSz="844550">
            <a:lnSpc>
              <a:spcPct val="90000"/>
            </a:lnSpc>
            <a:spcBef>
              <a:spcPct val="0"/>
            </a:spcBef>
            <a:spcAft>
              <a:spcPct val="15000"/>
            </a:spcAft>
            <a:buChar char="•"/>
          </a:pPr>
          <a:r>
            <a:rPr lang="en-US" sz="1900" kern="1200"/>
            <a:t>Attention and concentration skills are essential for safe walking and develop as children mature.</a:t>
          </a:r>
        </a:p>
      </dsp:txBody>
      <dsp:txXfrm>
        <a:off x="0" y="339453"/>
        <a:ext cx="9872871" cy="2274300"/>
      </dsp:txXfrm>
    </dsp:sp>
    <dsp:sp modelId="{8EBAD6F8-CB95-4C2A-97DF-2DAF594594C2}">
      <dsp:nvSpPr>
        <dsp:cNvPr id="0" name=""/>
        <dsp:cNvSpPr/>
      </dsp:nvSpPr>
      <dsp:spPr>
        <a:xfrm>
          <a:off x="493643" y="59013"/>
          <a:ext cx="6911009"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844550">
            <a:lnSpc>
              <a:spcPct val="90000"/>
            </a:lnSpc>
            <a:spcBef>
              <a:spcPct val="0"/>
            </a:spcBef>
            <a:spcAft>
              <a:spcPct val="35000"/>
            </a:spcAft>
            <a:buNone/>
          </a:pPr>
          <a:r>
            <a:rPr lang="en-US" sz="1900" kern="1200"/>
            <a:t>Growth and Development Key Points</a:t>
          </a:r>
        </a:p>
      </dsp:txBody>
      <dsp:txXfrm>
        <a:off x="521023" y="86393"/>
        <a:ext cx="6856249" cy="506120"/>
      </dsp:txXfrm>
    </dsp:sp>
    <dsp:sp modelId="{7019D341-D4BC-40E5-9F96-16506B7C8A23}">
      <dsp:nvSpPr>
        <dsp:cNvPr id="0" name=""/>
        <dsp:cNvSpPr/>
      </dsp:nvSpPr>
      <dsp:spPr>
        <a:xfrm>
          <a:off x="0" y="2996793"/>
          <a:ext cx="9872871" cy="17356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6244" tIns="395732" rIns="76624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Need supervision</a:t>
          </a:r>
        </a:p>
        <a:p>
          <a:pPr marL="171450" lvl="1" indent="-171450" algn="l" defTabSz="844550">
            <a:lnSpc>
              <a:spcPct val="90000"/>
            </a:lnSpc>
            <a:spcBef>
              <a:spcPct val="0"/>
            </a:spcBef>
            <a:spcAft>
              <a:spcPct val="15000"/>
            </a:spcAft>
            <a:buChar char="•"/>
          </a:pPr>
          <a:r>
            <a:rPr lang="en-US" sz="1900" kern="1200"/>
            <a:t>Are ready to practice the basics</a:t>
          </a:r>
        </a:p>
        <a:p>
          <a:pPr marL="171450" lvl="1" indent="-171450" algn="l" defTabSz="844550">
            <a:lnSpc>
              <a:spcPct val="90000"/>
            </a:lnSpc>
            <a:spcBef>
              <a:spcPct val="0"/>
            </a:spcBef>
            <a:spcAft>
              <a:spcPct val="15000"/>
            </a:spcAft>
            <a:buChar char="•"/>
          </a:pPr>
          <a:r>
            <a:rPr lang="en-US" sz="1900" kern="1200"/>
            <a:t>May do the unexpected</a:t>
          </a:r>
        </a:p>
        <a:p>
          <a:pPr marL="171450" lvl="1" indent="-171450" algn="l" defTabSz="844550">
            <a:lnSpc>
              <a:spcPct val="90000"/>
            </a:lnSpc>
            <a:spcBef>
              <a:spcPct val="0"/>
            </a:spcBef>
            <a:spcAft>
              <a:spcPct val="15000"/>
            </a:spcAft>
            <a:buChar char="•"/>
          </a:pPr>
          <a:r>
            <a:rPr lang="en-US" sz="1900" kern="1200"/>
            <a:t>Need adults to model safe walking behavior</a:t>
          </a:r>
        </a:p>
      </dsp:txBody>
      <dsp:txXfrm>
        <a:off x="0" y="2996793"/>
        <a:ext cx="9872871" cy="1735650"/>
      </dsp:txXfrm>
    </dsp:sp>
    <dsp:sp modelId="{E45ED305-D935-4CF4-ADC9-7F02EE607CB4}">
      <dsp:nvSpPr>
        <dsp:cNvPr id="0" name=""/>
        <dsp:cNvSpPr/>
      </dsp:nvSpPr>
      <dsp:spPr>
        <a:xfrm>
          <a:off x="493643" y="2716353"/>
          <a:ext cx="6911009"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844550">
            <a:lnSpc>
              <a:spcPct val="90000"/>
            </a:lnSpc>
            <a:spcBef>
              <a:spcPct val="0"/>
            </a:spcBef>
            <a:spcAft>
              <a:spcPct val="35000"/>
            </a:spcAft>
            <a:buNone/>
          </a:pPr>
          <a:r>
            <a:rPr lang="en-US" sz="1900" kern="1200"/>
            <a:t>Children: 4 to 6 years old</a:t>
          </a:r>
        </a:p>
      </dsp:txBody>
      <dsp:txXfrm>
        <a:off x="521023" y="2743733"/>
        <a:ext cx="6856249" cy="5061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1BB86-79B3-4925-920C-BD05D57C12A0}">
      <dsp:nvSpPr>
        <dsp:cNvPr id="0" name=""/>
        <dsp:cNvSpPr/>
      </dsp:nvSpPr>
      <dsp:spPr>
        <a:xfrm>
          <a:off x="0" y="0"/>
          <a:ext cx="5084178" cy="0"/>
        </a:xfrm>
        <a:prstGeom prst="line">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w="10000" cap="flat"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4A65996C-FC0C-4A72-A716-7749FA3E6634}">
      <dsp:nvSpPr>
        <dsp:cNvPr id="0" name=""/>
        <dsp:cNvSpPr/>
      </dsp:nvSpPr>
      <dsp:spPr>
        <a:xfrm>
          <a:off x="0" y="0"/>
          <a:ext cx="5084178" cy="177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Please take time now as a team to review the most up-to-date version of NMCAA’s Pedestrian Safety Training Policy &amp; Procedures.</a:t>
          </a:r>
        </a:p>
      </dsp:txBody>
      <dsp:txXfrm>
        <a:off x="0" y="0"/>
        <a:ext cx="5084178" cy="1774785"/>
      </dsp:txXfrm>
    </dsp:sp>
    <dsp:sp modelId="{C28CDAF6-C40F-4FBB-A23B-58DDA0F9C974}">
      <dsp:nvSpPr>
        <dsp:cNvPr id="0" name=""/>
        <dsp:cNvSpPr/>
      </dsp:nvSpPr>
      <dsp:spPr>
        <a:xfrm>
          <a:off x="0" y="1774785"/>
          <a:ext cx="5084178" cy="0"/>
        </a:xfrm>
        <a:prstGeom prst="line">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w="10000" cap="flat"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12E00BF1-3002-4CE4-843D-9000F077BE24}">
      <dsp:nvSpPr>
        <dsp:cNvPr id="0" name=""/>
        <dsp:cNvSpPr/>
      </dsp:nvSpPr>
      <dsp:spPr>
        <a:xfrm>
          <a:off x="0" y="1774785"/>
          <a:ext cx="5084178" cy="177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Take turns as a team reading each paragraph/section out loud.</a:t>
          </a:r>
        </a:p>
      </dsp:txBody>
      <dsp:txXfrm>
        <a:off x="0" y="1774785"/>
        <a:ext cx="5084178" cy="17747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88BF7-DDF6-498A-A180-73BC02076AB7}">
      <dsp:nvSpPr>
        <dsp:cNvPr id="0" name=""/>
        <dsp:cNvSpPr/>
      </dsp:nvSpPr>
      <dsp:spPr>
        <a:xfrm>
          <a:off x="0" y="2628830"/>
          <a:ext cx="6329136" cy="17247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Be sure to connect with your education coach for ideas and resources related to this important topic!</a:t>
          </a:r>
        </a:p>
      </dsp:txBody>
      <dsp:txXfrm>
        <a:off x="0" y="2628830"/>
        <a:ext cx="6329136" cy="1724797"/>
      </dsp:txXfrm>
    </dsp:sp>
    <dsp:sp modelId="{7B1F97EC-7700-4F84-B425-8C932BE20042}">
      <dsp:nvSpPr>
        <dsp:cNvPr id="0" name=""/>
        <dsp:cNvSpPr/>
      </dsp:nvSpPr>
      <dsp:spPr>
        <a:xfrm rot="10800000">
          <a:off x="0" y="1"/>
          <a:ext cx="6329136" cy="265273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Pedestrian safety occurs all throughout the year with children and families:</a:t>
          </a:r>
        </a:p>
      </dsp:txBody>
      <dsp:txXfrm rot="-10800000">
        <a:off x="0" y="1"/>
        <a:ext cx="6329136" cy="931111"/>
      </dsp:txXfrm>
    </dsp:sp>
    <dsp:sp modelId="{DC5393E2-DBD6-40DF-9AE1-21A6D1429E7C}">
      <dsp:nvSpPr>
        <dsp:cNvPr id="0" name=""/>
        <dsp:cNvSpPr/>
      </dsp:nvSpPr>
      <dsp:spPr>
        <a:xfrm>
          <a:off x="0"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Sharing information at Orientation along with the Parent Handbook.</a:t>
          </a:r>
        </a:p>
      </dsp:txBody>
      <dsp:txXfrm>
        <a:off x="0" y="933075"/>
        <a:ext cx="1582284" cy="793168"/>
      </dsp:txXfrm>
    </dsp:sp>
    <dsp:sp modelId="{CFB4F542-5D50-4207-AE9C-BFD9E803B172}">
      <dsp:nvSpPr>
        <dsp:cNvPr id="0" name=""/>
        <dsp:cNvSpPr/>
      </dsp:nvSpPr>
      <dsp:spPr>
        <a:xfrm>
          <a:off x="1582284"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Providing additional information and resources during Parent-Teacher Conferences, Home Visits, and in newsletters.</a:t>
          </a:r>
        </a:p>
      </dsp:txBody>
      <dsp:txXfrm>
        <a:off x="1582284" y="933075"/>
        <a:ext cx="1582284" cy="793168"/>
      </dsp:txXfrm>
    </dsp:sp>
    <dsp:sp modelId="{D5143242-17CB-4F14-9CB9-C62508C87E5A}">
      <dsp:nvSpPr>
        <dsp:cNvPr id="0" name=""/>
        <dsp:cNvSpPr/>
      </dsp:nvSpPr>
      <dsp:spPr>
        <a:xfrm>
          <a:off x="3164568"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This </a:t>
          </a:r>
          <a:r>
            <a:rPr lang="en-US" sz="1000" kern="1200">
              <a:hlinkClick xmlns:r="http://schemas.openxmlformats.org/officeDocument/2006/relationships" r:id="rId1"/>
            </a:rPr>
            <a:t>tip sheet </a:t>
          </a:r>
          <a:r>
            <a:rPr lang="en-US" sz="1000" kern="1200"/>
            <a:t>will be shared with families at the first home visit.  Look to your education coach for more guidance on this.</a:t>
          </a:r>
        </a:p>
      </dsp:txBody>
      <dsp:txXfrm>
        <a:off x="3164568" y="933075"/>
        <a:ext cx="1582284" cy="793168"/>
      </dsp:txXfrm>
    </dsp:sp>
    <dsp:sp modelId="{34136188-0929-40D0-8BBA-9C2E7A2EAA91}">
      <dsp:nvSpPr>
        <dsp:cNvPr id="0" name=""/>
        <dsp:cNvSpPr/>
      </dsp:nvSpPr>
      <dsp:spPr>
        <a:xfrm>
          <a:off x="4746852"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Intentionally planning activities and putting out materials to support children’s knowledge on this topic.</a:t>
          </a:r>
        </a:p>
      </dsp:txBody>
      <dsp:txXfrm>
        <a:off x="4746852" y="933075"/>
        <a:ext cx="1582284" cy="7931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BE59-DBE2-4954-9491-5DC5E80C4576}">
      <dsp:nvSpPr>
        <dsp:cNvPr id="0" name=""/>
        <dsp:cNvSpPr/>
      </dsp:nvSpPr>
      <dsp:spPr>
        <a:xfrm>
          <a:off x="1205" y="312444"/>
          <a:ext cx="2820072" cy="141003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Just as in different learning environments, Active Supervision is an integral part of keeping children safe as they are being transported to and from school.</a:t>
          </a:r>
        </a:p>
      </dsp:txBody>
      <dsp:txXfrm>
        <a:off x="42504" y="353743"/>
        <a:ext cx="2737474" cy="1327438"/>
      </dsp:txXfrm>
    </dsp:sp>
    <dsp:sp modelId="{948C9C22-74C1-4751-BE22-919CDF0F24FA}">
      <dsp:nvSpPr>
        <dsp:cNvPr id="0" name=""/>
        <dsp:cNvSpPr/>
      </dsp:nvSpPr>
      <dsp:spPr>
        <a:xfrm>
          <a:off x="3526295" y="312444"/>
          <a:ext cx="2820072" cy="1410036"/>
        </a:xfrm>
        <a:prstGeom prst="roundRect">
          <a:avLst>
            <a:gd name="adj" fmla="val 10000"/>
          </a:avLst>
        </a:prstGeom>
        <a:solidFill>
          <a:schemeClr val="accent5">
            <a:hueOff val="5437504"/>
            <a:satOff val="-31742"/>
            <a:lumOff val="-25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Active Supervision is EVERYONE’S responsibility!</a:t>
          </a:r>
        </a:p>
      </dsp:txBody>
      <dsp:txXfrm>
        <a:off x="3567594" y="353743"/>
        <a:ext cx="2737474" cy="1327438"/>
      </dsp:txXfrm>
    </dsp:sp>
    <dsp:sp modelId="{1DE5D169-ADFE-465C-B518-C0964AC05DEB}">
      <dsp:nvSpPr>
        <dsp:cNvPr id="0" name=""/>
        <dsp:cNvSpPr/>
      </dsp:nvSpPr>
      <dsp:spPr>
        <a:xfrm>
          <a:off x="3808302" y="1722480"/>
          <a:ext cx="282007" cy="1057527"/>
        </a:xfrm>
        <a:custGeom>
          <a:avLst/>
          <a:gdLst/>
          <a:ahLst/>
          <a:cxnLst/>
          <a:rect l="0" t="0" r="0" b="0"/>
          <a:pathLst>
            <a:path>
              <a:moveTo>
                <a:pt x="0" y="0"/>
              </a:moveTo>
              <a:lnTo>
                <a:pt x="0" y="1057527"/>
              </a:lnTo>
              <a:lnTo>
                <a:pt x="282007" y="10575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BAB86D-98F6-4788-A782-BBC0ECBD327E}">
      <dsp:nvSpPr>
        <dsp:cNvPr id="0" name=""/>
        <dsp:cNvSpPr/>
      </dsp:nvSpPr>
      <dsp:spPr>
        <a:xfrm>
          <a:off x="4090309" y="2074989"/>
          <a:ext cx="2256057" cy="141003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We are all tasked with ensuring children’s safety.</a:t>
          </a:r>
        </a:p>
      </dsp:txBody>
      <dsp:txXfrm>
        <a:off x="4131608" y="2116288"/>
        <a:ext cx="2173459" cy="1327438"/>
      </dsp:txXfrm>
    </dsp:sp>
    <dsp:sp modelId="{5797EF56-904D-4D77-BEBA-D122EA3EA248}">
      <dsp:nvSpPr>
        <dsp:cNvPr id="0" name=""/>
        <dsp:cNvSpPr/>
      </dsp:nvSpPr>
      <dsp:spPr>
        <a:xfrm>
          <a:off x="7051385" y="312444"/>
          <a:ext cx="2820072" cy="1410036"/>
        </a:xfrm>
        <a:prstGeom prst="roundRect">
          <a:avLst>
            <a:gd name="adj" fmla="val 10000"/>
          </a:avLst>
        </a:prstGeom>
        <a:solidFill>
          <a:schemeClr val="accent5">
            <a:hueOff val="10875008"/>
            <a:satOff val="-63485"/>
            <a:lumOff val="-50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Active Supervision is not just for those who ride Transit or Agency buses.</a:t>
          </a:r>
        </a:p>
      </dsp:txBody>
      <dsp:txXfrm>
        <a:off x="7092684" y="353743"/>
        <a:ext cx="2737474" cy="1327438"/>
      </dsp:txXfrm>
    </dsp:sp>
    <dsp:sp modelId="{75C287D1-EBA6-4EAE-B153-3F8426EF381F}">
      <dsp:nvSpPr>
        <dsp:cNvPr id="0" name=""/>
        <dsp:cNvSpPr/>
      </dsp:nvSpPr>
      <dsp:spPr>
        <a:xfrm>
          <a:off x="7333392" y="1722480"/>
          <a:ext cx="282007" cy="1057527"/>
        </a:xfrm>
        <a:custGeom>
          <a:avLst/>
          <a:gdLst/>
          <a:ahLst/>
          <a:cxnLst/>
          <a:rect l="0" t="0" r="0" b="0"/>
          <a:pathLst>
            <a:path>
              <a:moveTo>
                <a:pt x="0" y="0"/>
              </a:moveTo>
              <a:lnTo>
                <a:pt x="0" y="1057527"/>
              </a:lnTo>
              <a:lnTo>
                <a:pt x="282007" y="10575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DF9ECC-C657-4606-B41A-0B195E82B4E7}">
      <dsp:nvSpPr>
        <dsp:cNvPr id="0" name=""/>
        <dsp:cNvSpPr/>
      </dsp:nvSpPr>
      <dsp:spPr>
        <a:xfrm>
          <a:off x="7615400" y="2074989"/>
          <a:ext cx="2256057" cy="141003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It’s important to work with parents and local school districts to promote transportation safety to and from school.</a:t>
          </a:r>
        </a:p>
      </dsp:txBody>
      <dsp:txXfrm>
        <a:off x="7656699" y="2116288"/>
        <a:ext cx="2173459" cy="1327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C3EAB-20DB-46E8-BDA6-894ECE431D59}">
      <dsp:nvSpPr>
        <dsp:cNvPr id="0" name=""/>
        <dsp:cNvSpPr/>
      </dsp:nvSpPr>
      <dsp:spPr>
        <a:xfrm>
          <a:off x="0" y="2663783"/>
          <a:ext cx="5084178" cy="17477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Early childhood programs that promote safety do the following:</a:t>
          </a:r>
        </a:p>
      </dsp:txBody>
      <dsp:txXfrm>
        <a:off x="0" y="2663783"/>
        <a:ext cx="5084178" cy="943774"/>
      </dsp:txXfrm>
    </dsp:sp>
    <dsp:sp modelId="{FC662383-68B7-4C2D-B343-6893597AFDE7}">
      <dsp:nvSpPr>
        <dsp:cNvPr id="0" name=""/>
        <dsp:cNvSpPr/>
      </dsp:nvSpPr>
      <dsp:spPr>
        <a:xfrm>
          <a:off x="2482" y="3572603"/>
          <a:ext cx="1693070" cy="80395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Ensure environments are hazard free.</a:t>
          </a:r>
        </a:p>
      </dsp:txBody>
      <dsp:txXfrm>
        <a:off x="2482" y="3572603"/>
        <a:ext cx="1693070" cy="803955"/>
      </dsp:txXfrm>
    </dsp:sp>
    <dsp:sp modelId="{4D12A553-0578-46FB-98F9-D1F80CB556EE}">
      <dsp:nvSpPr>
        <dsp:cNvPr id="0" name=""/>
        <dsp:cNvSpPr/>
      </dsp:nvSpPr>
      <dsp:spPr>
        <a:xfrm>
          <a:off x="1695553" y="3572603"/>
          <a:ext cx="1693070" cy="80395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Have staff who are actively supervising and providing nurturing care to all children.</a:t>
          </a:r>
        </a:p>
      </dsp:txBody>
      <dsp:txXfrm>
        <a:off x="1695553" y="3572603"/>
        <a:ext cx="1693070" cy="803955"/>
      </dsp:txXfrm>
    </dsp:sp>
    <dsp:sp modelId="{3AD7797D-10F0-4AAC-8D3E-693A7C0AC56A}">
      <dsp:nvSpPr>
        <dsp:cNvPr id="0" name=""/>
        <dsp:cNvSpPr/>
      </dsp:nvSpPr>
      <dsp:spPr>
        <a:xfrm>
          <a:off x="3388624" y="3572603"/>
          <a:ext cx="1693070" cy="80395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Everyone in the program actively and openly communicates about safety concerns.</a:t>
          </a:r>
        </a:p>
      </dsp:txBody>
      <dsp:txXfrm>
        <a:off x="3388624" y="3572603"/>
        <a:ext cx="1693070" cy="803955"/>
      </dsp:txXfrm>
    </dsp:sp>
    <dsp:sp modelId="{F90ABD42-00FD-4AB4-9D4F-8F9625D176E7}">
      <dsp:nvSpPr>
        <dsp:cNvPr id="0" name=""/>
        <dsp:cNvSpPr/>
      </dsp:nvSpPr>
      <dsp:spPr>
        <a:xfrm rot="10800000">
          <a:off x="0" y="0"/>
          <a:ext cx="5084178" cy="268800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Safety is everyone’s responsibility!</a:t>
          </a:r>
        </a:p>
      </dsp:txBody>
      <dsp:txXfrm rot="10800000">
        <a:off x="0" y="0"/>
        <a:ext cx="5084178" cy="17465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BA42F-8A13-4BA2-BF33-5452ED4B8EFA}">
      <dsp:nvSpPr>
        <dsp:cNvPr id="0" name=""/>
        <dsp:cNvSpPr/>
      </dsp:nvSpPr>
      <dsp:spPr>
        <a:xfrm>
          <a:off x="0" y="476677"/>
          <a:ext cx="6993914" cy="7229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2805" tIns="354076" rIns="5428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Take a look at this form on the right.  </a:t>
          </a:r>
        </a:p>
      </dsp:txBody>
      <dsp:txXfrm>
        <a:off x="0" y="476677"/>
        <a:ext cx="6993914" cy="722925"/>
      </dsp:txXfrm>
    </dsp:sp>
    <dsp:sp modelId="{632A4ABF-F93C-4545-B228-BA95AA33EA30}">
      <dsp:nvSpPr>
        <dsp:cNvPr id="0" name=""/>
        <dsp:cNvSpPr/>
      </dsp:nvSpPr>
      <dsp:spPr>
        <a:xfrm>
          <a:off x="349695" y="225757"/>
          <a:ext cx="489573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047" tIns="0" rIns="185047" bIns="0" numCol="1" spcCol="1270" anchor="ctr" anchorCtr="0">
          <a:noAutofit/>
        </a:bodyPr>
        <a:lstStyle/>
        <a:p>
          <a:pPr marL="0" lvl="0" indent="0" algn="l" defTabSz="755650">
            <a:lnSpc>
              <a:spcPct val="90000"/>
            </a:lnSpc>
            <a:spcBef>
              <a:spcPct val="0"/>
            </a:spcBef>
            <a:spcAft>
              <a:spcPct val="35000"/>
            </a:spcAft>
            <a:buNone/>
          </a:pPr>
          <a:r>
            <a:rPr lang="en-US" sz="1700" kern="1200"/>
            <a:t>Look!</a:t>
          </a:r>
        </a:p>
      </dsp:txBody>
      <dsp:txXfrm>
        <a:off x="374193" y="250255"/>
        <a:ext cx="4846743" cy="452844"/>
      </dsp:txXfrm>
    </dsp:sp>
    <dsp:sp modelId="{26789E2D-EFF7-4E6C-89FE-C6AB57470850}">
      <dsp:nvSpPr>
        <dsp:cNvPr id="0" name=""/>
        <dsp:cNvSpPr/>
      </dsp:nvSpPr>
      <dsp:spPr>
        <a:xfrm>
          <a:off x="0" y="1542322"/>
          <a:ext cx="6993914" cy="12048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2805" tIns="354076" rIns="5428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That’s right! Creating an intentional plan for Active Supervision on the bus is just as important as the plans you make for your indoor and outdoor learning environments!</a:t>
          </a:r>
        </a:p>
      </dsp:txBody>
      <dsp:txXfrm>
        <a:off x="0" y="1542322"/>
        <a:ext cx="6993914" cy="1204875"/>
      </dsp:txXfrm>
    </dsp:sp>
    <dsp:sp modelId="{29935AEB-BE7B-48D7-83A4-C7235B59EEA6}">
      <dsp:nvSpPr>
        <dsp:cNvPr id="0" name=""/>
        <dsp:cNvSpPr/>
      </dsp:nvSpPr>
      <dsp:spPr>
        <a:xfrm>
          <a:off x="349695" y="1291402"/>
          <a:ext cx="489573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047" tIns="0" rIns="185047" bIns="0" numCol="1" spcCol="1270" anchor="ctr" anchorCtr="0">
          <a:noAutofit/>
        </a:bodyPr>
        <a:lstStyle/>
        <a:p>
          <a:pPr marL="0" lvl="0" indent="0" algn="l" defTabSz="755650">
            <a:lnSpc>
              <a:spcPct val="90000"/>
            </a:lnSpc>
            <a:spcBef>
              <a:spcPct val="0"/>
            </a:spcBef>
            <a:spcAft>
              <a:spcPct val="35000"/>
            </a:spcAft>
            <a:buNone/>
          </a:pPr>
          <a:r>
            <a:rPr lang="en-US" sz="1700" kern="1200"/>
            <a:t>Look familiar?</a:t>
          </a:r>
        </a:p>
      </dsp:txBody>
      <dsp:txXfrm>
        <a:off x="374193" y="1315900"/>
        <a:ext cx="4846743" cy="452844"/>
      </dsp:txXfrm>
    </dsp:sp>
    <dsp:sp modelId="{B2295428-3FA3-4DF9-88BE-5EF4AAEF6747}">
      <dsp:nvSpPr>
        <dsp:cNvPr id="0" name=""/>
        <dsp:cNvSpPr/>
      </dsp:nvSpPr>
      <dsp:spPr>
        <a:xfrm>
          <a:off x="0" y="3089917"/>
          <a:ext cx="6993914" cy="7229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2805" tIns="354076" rIns="5428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Even if children ride district buses, these six strategies still apply.</a:t>
          </a:r>
        </a:p>
      </dsp:txBody>
      <dsp:txXfrm>
        <a:off x="0" y="3089917"/>
        <a:ext cx="6993914" cy="722925"/>
      </dsp:txXfrm>
    </dsp:sp>
    <dsp:sp modelId="{E1E624A5-8947-436A-B194-D0745E092703}">
      <dsp:nvSpPr>
        <dsp:cNvPr id="0" name=""/>
        <dsp:cNvSpPr/>
      </dsp:nvSpPr>
      <dsp:spPr>
        <a:xfrm>
          <a:off x="349695" y="2838997"/>
          <a:ext cx="489573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047" tIns="0" rIns="185047" bIns="0" numCol="1" spcCol="1270" anchor="ctr" anchorCtr="0">
          <a:noAutofit/>
        </a:bodyPr>
        <a:lstStyle/>
        <a:p>
          <a:pPr marL="0" lvl="0" indent="0" algn="l" defTabSz="755650">
            <a:lnSpc>
              <a:spcPct val="90000"/>
            </a:lnSpc>
            <a:spcBef>
              <a:spcPct val="0"/>
            </a:spcBef>
            <a:spcAft>
              <a:spcPct val="35000"/>
            </a:spcAft>
            <a:buNone/>
          </a:pPr>
          <a:r>
            <a:rPr lang="en-US" sz="1700" kern="1200"/>
            <a:t>It’s important!</a:t>
          </a:r>
        </a:p>
      </dsp:txBody>
      <dsp:txXfrm>
        <a:off x="374193" y="2863495"/>
        <a:ext cx="4846743" cy="4528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E4CC5-A6DC-40BD-8EFF-3C6EB962276E}">
      <dsp:nvSpPr>
        <dsp:cNvPr id="0" name=""/>
        <dsp:cNvSpPr/>
      </dsp:nvSpPr>
      <dsp:spPr>
        <a:xfrm>
          <a:off x="8459" y="0"/>
          <a:ext cx="6006343" cy="3538537"/>
        </a:xfrm>
        <a:prstGeom prst="homePlate">
          <a:avLst>
            <a:gd name="adj" fmla="val 2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90" tIns="48260" rIns="847562" bIns="48260" numCol="1" spcCol="1270" anchor="t" anchorCtr="0">
          <a:noAutofit/>
        </a:bodyPr>
        <a:lstStyle/>
        <a:p>
          <a:pPr marL="0" lvl="0" indent="0" algn="l" defTabSz="844550">
            <a:lnSpc>
              <a:spcPct val="100000"/>
            </a:lnSpc>
            <a:spcBef>
              <a:spcPct val="0"/>
            </a:spcBef>
            <a:spcAft>
              <a:spcPct val="35000"/>
            </a:spcAft>
            <a:buNone/>
            <a:defRPr b="1"/>
          </a:pPr>
          <a:r>
            <a:rPr lang="en-US" sz="1900" kern="1200"/>
            <a:t>In addition to actively supervising children as they are transported to and from school, we must also be sure to help children learn safe riding practices, as well as safe ways to board and leave the bus.</a:t>
          </a:r>
        </a:p>
        <a:p>
          <a:pPr marL="114300" lvl="1" indent="-114300" algn="l" defTabSz="666750">
            <a:lnSpc>
              <a:spcPct val="100000"/>
            </a:lnSpc>
            <a:spcBef>
              <a:spcPct val="0"/>
            </a:spcBef>
            <a:spcAft>
              <a:spcPct val="15000"/>
            </a:spcAft>
            <a:buChar char="•"/>
          </a:pPr>
          <a:r>
            <a:rPr lang="en-US" sz="1500" kern="1200"/>
            <a:t>Talk with children about being safe while they are on the bus. What are the expectations for being safe?</a:t>
          </a:r>
        </a:p>
        <a:p>
          <a:pPr marL="114300" lvl="1" indent="-114300" algn="l" defTabSz="666750">
            <a:lnSpc>
              <a:spcPct val="100000"/>
            </a:lnSpc>
            <a:spcBef>
              <a:spcPct val="0"/>
            </a:spcBef>
            <a:spcAft>
              <a:spcPct val="15000"/>
            </a:spcAft>
            <a:buChar char="•"/>
          </a:pPr>
          <a:r>
            <a:rPr lang="en-US" sz="1500" kern="1200"/>
            <a:t>Engaging children throughout their daily routine with books and other activities related to bus safety.</a:t>
          </a:r>
        </a:p>
        <a:p>
          <a:pPr marL="114300" lvl="1" indent="-114300" algn="l" defTabSz="666750">
            <a:lnSpc>
              <a:spcPct val="100000"/>
            </a:lnSpc>
            <a:spcBef>
              <a:spcPct val="0"/>
            </a:spcBef>
            <a:spcAft>
              <a:spcPct val="15000"/>
            </a:spcAft>
            <a:buChar char="•"/>
          </a:pPr>
          <a:r>
            <a:rPr lang="en-US" sz="1500" kern="1200"/>
            <a:t>Providing resources for families so everyone is on the same page regarding bus safety.</a:t>
          </a:r>
        </a:p>
      </dsp:txBody>
      <dsp:txXfrm>
        <a:off x="8459" y="0"/>
        <a:ext cx="5564026" cy="3538537"/>
      </dsp:txXfrm>
    </dsp:sp>
    <dsp:sp modelId="{D74D27D1-C8DA-4132-86FD-6120008EF229}">
      <dsp:nvSpPr>
        <dsp:cNvPr id="0" name=""/>
        <dsp:cNvSpPr/>
      </dsp:nvSpPr>
      <dsp:spPr>
        <a:xfrm>
          <a:off x="4813534" y="0"/>
          <a:ext cx="6006343" cy="3538537"/>
        </a:xfrm>
        <a:prstGeom prst="chevron">
          <a:avLst>
            <a:gd name="adj" fmla="val 2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90" tIns="48260" rIns="211890" bIns="48260" numCol="1" spcCol="1270" anchor="ctr" anchorCtr="0">
          <a:noAutofit/>
        </a:bodyPr>
        <a:lstStyle/>
        <a:p>
          <a:pPr marL="0" lvl="0" indent="0" algn="ctr" defTabSz="844550">
            <a:lnSpc>
              <a:spcPct val="100000"/>
            </a:lnSpc>
            <a:spcBef>
              <a:spcPct val="0"/>
            </a:spcBef>
            <a:spcAft>
              <a:spcPct val="35000"/>
            </a:spcAft>
            <a:buNone/>
            <a:defRPr b="1"/>
          </a:pPr>
          <a:r>
            <a:rPr lang="en-US" sz="1900" kern="1200"/>
            <a:t>Thinking about your processes, how does your team ensure children learn all these important safety practices?  Take a few minutes to reflect as a team on your strategies.</a:t>
          </a:r>
        </a:p>
      </dsp:txBody>
      <dsp:txXfrm>
        <a:off x="5698168" y="0"/>
        <a:ext cx="4237075" cy="353853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C74F1-7DB6-4AB1-AC4E-05C92EEA01BC}">
      <dsp:nvSpPr>
        <dsp:cNvPr id="0" name=""/>
        <dsp:cNvSpPr/>
      </dsp:nvSpPr>
      <dsp:spPr>
        <a:xfrm>
          <a:off x="0" y="3374"/>
          <a:ext cx="4754563" cy="1156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317C1-181B-460A-A6F7-771993F20892}">
      <dsp:nvSpPr>
        <dsp:cNvPr id="0" name=""/>
        <dsp:cNvSpPr/>
      </dsp:nvSpPr>
      <dsp:spPr>
        <a:xfrm>
          <a:off x="349694" y="263478"/>
          <a:ext cx="636430" cy="63580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E97910-F5E8-4785-BEC4-87D8294424F1}">
      <dsp:nvSpPr>
        <dsp:cNvPr id="0" name=""/>
        <dsp:cNvSpPr/>
      </dsp:nvSpPr>
      <dsp:spPr>
        <a:xfrm>
          <a:off x="1335819" y="3374"/>
          <a:ext cx="3348571" cy="115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65" tIns="122465" rIns="122465" bIns="122465" numCol="1" spcCol="1270" anchor="ctr" anchorCtr="0">
          <a:noAutofit/>
        </a:bodyPr>
        <a:lstStyle/>
        <a:p>
          <a:pPr marL="0" lvl="0" indent="0" algn="l" defTabSz="711200">
            <a:lnSpc>
              <a:spcPct val="100000"/>
            </a:lnSpc>
            <a:spcBef>
              <a:spcPct val="0"/>
            </a:spcBef>
            <a:spcAft>
              <a:spcPct val="35000"/>
            </a:spcAft>
            <a:buNone/>
          </a:pPr>
          <a:r>
            <a:rPr lang="en-US" sz="1600" b="1" kern="1200"/>
            <a:t>NMCAA has other policies and procedures related to transportation services.</a:t>
          </a:r>
          <a:endParaRPr lang="en-US" sz="1600" kern="1200"/>
        </a:p>
      </dsp:txBody>
      <dsp:txXfrm>
        <a:off x="1335819" y="3374"/>
        <a:ext cx="3348571" cy="1157145"/>
      </dsp:txXfrm>
    </dsp:sp>
    <dsp:sp modelId="{269EC131-7C72-4931-AD5B-20D78B7815AB}">
      <dsp:nvSpPr>
        <dsp:cNvPr id="0" name=""/>
        <dsp:cNvSpPr/>
      </dsp:nvSpPr>
      <dsp:spPr>
        <a:xfrm>
          <a:off x="0" y="1432789"/>
          <a:ext cx="4754563" cy="1156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B5FAA8-84CA-44C5-9062-DB8C2113CB06}">
      <dsp:nvSpPr>
        <dsp:cNvPr id="0" name=""/>
        <dsp:cNvSpPr/>
      </dsp:nvSpPr>
      <dsp:spPr>
        <a:xfrm>
          <a:off x="349694" y="1692893"/>
          <a:ext cx="636430" cy="635808"/>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1CEE3-BFC7-4967-942C-FEEB3258A3E9}">
      <dsp:nvSpPr>
        <dsp:cNvPr id="0" name=""/>
        <dsp:cNvSpPr/>
      </dsp:nvSpPr>
      <dsp:spPr>
        <a:xfrm>
          <a:off x="1335819" y="1432789"/>
          <a:ext cx="3348571" cy="115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65" tIns="122465" rIns="122465" bIns="122465" numCol="1" spcCol="1270" anchor="ctr" anchorCtr="0">
          <a:noAutofit/>
        </a:bodyPr>
        <a:lstStyle/>
        <a:p>
          <a:pPr marL="0" lvl="0" indent="0" algn="l" defTabSz="711200">
            <a:lnSpc>
              <a:spcPct val="100000"/>
            </a:lnSpc>
            <a:spcBef>
              <a:spcPct val="0"/>
            </a:spcBef>
            <a:spcAft>
              <a:spcPct val="35000"/>
            </a:spcAft>
            <a:buNone/>
          </a:pPr>
          <a:r>
            <a:rPr lang="en-US" sz="1600" kern="1200"/>
            <a:t>Please take time to review and become familiar with the documents included on the following slides.</a:t>
          </a:r>
        </a:p>
      </dsp:txBody>
      <dsp:txXfrm>
        <a:off x="1335819" y="1432789"/>
        <a:ext cx="3348571" cy="1157145"/>
      </dsp:txXfrm>
    </dsp:sp>
    <dsp:sp modelId="{693C8CA9-8E69-4015-B6E5-1792FFBAA9EB}">
      <dsp:nvSpPr>
        <dsp:cNvPr id="0" name=""/>
        <dsp:cNvSpPr/>
      </dsp:nvSpPr>
      <dsp:spPr>
        <a:xfrm>
          <a:off x="0" y="2862204"/>
          <a:ext cx="4754563" cy="1156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3574A-A8D9-4789-83E6-DDF64BB75320}">
      <dsp:nvSpPr>
        <dsp:cNvPr id="0" name=""/>
        <dsp:cNvSpPr/>
      </dsp:nvSpPr>
      <dsp:spPr>
        <a:xfrm>
          <a:off x="350036" y="3122308"/>
          <a:ext cx="636430" cy="63580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91527-3051-4883-95B9-6EA71500EF50}">
      <dsp:nvSpPr>
        <dsp:cNvPr id="0" name=""/>
        <dsp:cNvSpPr/>
      </dsp:nvSpPr>
      <dsp:spPr>
        <a:xfrm>
          <a:off x="1336503" y="2862204"/>
          <a:ext cx="3348571" cy="115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65" tIns="122465" rIns="122465" bIns="122465" numCol="1" spcCol="1270" anchor="ctr" anchorCtr="0">
          <a:noAutofit/>
        </a:bodyPr>
        <a:lstStyle/>
        <a:p>
          <a:pPr marL="0" lvl="0" indent="0" algn="l" defTabSz="711200">
            <a:lnSpc>
              <a:spcPct val="100000"/>
            </a:lnSpc>
            <a:spcBef>
              <a:spcPct val="0"/>
            </a:spcBef>
            <a:spcAft>
              <a:spcPct val="35000"/>
            </a:spcAft>
            <a:buNone/>
          </a:pPr>
          <a:r>
            <a:rPr lang="en-US" sz="1600" kern="1200"/>
            <a:t>Be sure to follow up with your supervisor regarding any questions or concerns you have on any of these documents or policies.</a:t>
          </a:r>
        </a:p>
      </dsp:txBody>
      <dsp:txXfrm>
        <a:off x="1336503" y="2862204"/>
        <a:ext cx="3348571" cy="115714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694FB-F955-4E40-9F1B-13E9B194CD42}">
      <dsp:nvSpPr>
        <dsp:cNvPr id="0" name=""/>
        <dsp:cNvSpPr/>
      </dsp:nvSpPr>
      <dsp:spPr>
        <a:xfrm>
          <a:off x="0" y="3040067"/>
          <a:ext cx="1748478" cy="9978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352" tIns="149352" rIns="124352" bIns="149352" numCol="1" spcCol="1270" anchor="ctr" anchorCtr="0">
          <a:noAutofit/>
        </a:bodyPr>
        <a:lstStyle/>
        <a:p>
          <a:pPr marL="0" lvl="0" indent="0" algn="ctr" defTabSz="933450">
            <a:lnSpc>
              <a:spcPct val="90000"/>
            </a:lnSpc>
            <a:spcBef>
              <a:spcPct val="0"/>
            </a:spcBef>
            <a:spcAft>
              <a:spcPct val="35000"/>
            </a:spcAft>
            <a:buNone/>
          </a:pPr>
          <a:r>
            <a:rPr lang="en-US" sz="2100" b="1" kern="1200"/>
            <a:t>REMEMBER!</a:t>
          </a:r>
        </a:p>
      </dsp:txBody>
      <dsp:txXfrm>
        <a:off x="0" y="3040067"/>
        <a:ext cx="1748478" cy="997818"/>
      </dsp:txXfrm>
    </dsp:sp>
    <dsp:sp modelId="{B1119A38-A9AD-401B-ACFE-ACAA59BAA173}">
      <dsp:nvSpPr>
        <dsp:cNvPr id="0" name=""/>
        <dsp:cNvSpPr/>
      </dsp:nvSpPr>
      <dsp:spPr>
        <a:xfrm>
          <a:off x="1748478" y="3040067"/>
          <a:ext cx="5245435" cy="99781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02" tIns="279400" rIns="106402" bIns="27940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This </a:t>
          </a:r>
          <a:r>
            <a:rPr lang="en-US" sz="2200" b="1" i="0" u="sng" kern="1200" baseline="0" dirty="0"/>
            <a:t>must </a:t>
          </a:r>
          <a:r>
            <a:rPr lang="en-US" sz="2200" b="0" i="0" kern="1200" baseline="0" dirty="0"/>
            <a:t>be sent to your site supervisor and the Director of Operations.</a:t>
          </a:r>
          <a:endParaRPr lang="en-US" sz="2200" kern="1200" dirty="0"/>
        </a:p>
      </dsp:txBody>
      <dsp:txXfrm>
        <a:off x="1748478" y="3040067"/>
        <a:ext cx="5245435" cy="997818"/>
      </dsp:txXfrm>
    </dsp:sp>
    <dsp:sp modelId="{BBA47E91-AA91-4D7F-9EA3-1050040B683E}">
      <dsp:nvSpPr>
        <dsp:cNvPr id="0" name=""/>
        <dsp:cNvSpPr/>
      </dsp:nvSpPr>
      <dsp:spPr>
        <a:xfrm rot="10800000">
          <a:off x="0" y="1520390"/>
          <a:ext cx="1748478" cy="15346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352" tIns="170688" rIns="124352" bIns="170688" numCol="1" spcCol="1270" anchor="ctr" anchorCtr="0">
          <a:noAutofit/>
        </a:bodyPr>
        <a:lstStyle/>
        <a:p>
          <a:pPr marL="0" lvl="0" indent="0" algn="ctr" defTabSz="1066800">
            <a:lnSpc>
              <a:spcPct val="90000"/>
            </a:lnSpc>
            <a:spcBef>
              <a:spcPct val="0"/>
            </a:spcBef>
            <a:spcAft>
              <a:spcPct val="35000"/>
            </a:spcAft>
            <a:buNone/>
          </a:pPr>
          <a:r>
            <a:rPr lang="en-US" sz="2400" b="1" kern="1200"/>
            <a:t>WHEN</a:t>
          </a:r>
        </a:p>
      </dsp:txBody>
      <dsp:txXfrm rot="-10800000">
        <a:off x="0" y="1520390"/>
        <a:ext cx="1748478" cy="997518"/>
      </dsp:txXfrm>
    </dsp:sp>
    <dsp:sp modelId="{5A4AD320-349C-4E20-AA2A-FDDA4C46705C}">
      <dsp:nvSpPr>
        <dsp:cNvPr id="0" name=""/>
        <dsp:cNvSpPr/>
      </dsp:nvSpPr>
      <dsp:spPr>
        <a:xfrm>
          <a:off x="1748478" y="1520390"/>
          <a:ext cx="5245435" cy="99751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02" tIns="355600" rIns="106402" bIns="355600" numCol="1" spcCol="1270" anchor="ctr" anchorCtr="0">
          <a:noAutofit/>
        </a:bodyPr>
        <a:lstStyle/>
        <a:p>
          <a:pPr marL="0" lvl="0" indent="0" algn="l" defTabSz="1244600">
            <a:lnSpc>
              <a:spcPct val="90000"/>
            </a:lnSpc>
            <a:spcBef>
              <a:spcPct val="0"/>
            </a:spcBef>
            <a:spcAft>
              <a:spcPct val="35000"/>
            </a:spcAft>
            <a:buNone/>
          </a:pPr>
          <a:r>
            <a:rPr lang="en-US" sz="2800" b="0" i="0" kern="1200" baseline="0"/>
            <a:t>This </a:t>
          </a:r>
          <a:r>
            <a:rPr lang="en-US" sz="2800" b="1" i="0" u="sng" kern="1200" baseline="0"/>
            <a:t>must</a:t>
          </a:r>
          <a:r>
            <a:rPr lang="en-US" sz="2800" b="0" i="0" kern="1200" baseline="0"/>
            <a:t> be completed daily.</a:t>
          </a:r>
          <a:endParaRPr lang="en-US" sz="2800" kern="1200"/>
        </a:p>
      </dsp:txBody>
      <dsp:txXfrm>
        <a:off x="1748478" y="1520390"/>
        <a:ext cx="5245435" cy="997518"/>
      </dsp:txXfrm>
    </dsp:sp>
    <dsp:sp modelId="{CCAE8E2B-4E93-4F2E-B484-2D3E28CE94D4}">
      <dsp:nvSpPr>
        <dsp:cNvPr id="0" name=""/>
        <dsp:cNvSpPr/>
      </dsp:nvSpPr>
      <dsp:spPr>
        <a:xfrm rot="10800000">
          <a:off x="0" y="713"/>
          <a:ext cx="1748478" cy="15346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352" tIns="170688" rIns="124352" bIns="170688" numCol="1" spcCol="1270" anchor="ctr" anchorCtr="0">
          <a:noAutofit/>
        </a:bodyPr>
        <a:lstStyle/>
        <a:p>
          <a:pPr marL="0" lvl="0" indent="0" algn="ctr" defTabSz="1066800">
            <a:lnSpc>
              <a:spcPct val="90000"/>
            </a:lnSpc>
            <a:spcBef>
              <a:spcPct val="0"/>
            </a:spcBef>
            <a:spcAft>
              <a:spcPct val="35000"/>
            </a:spcAft>
            <a:buNone/>
          </a:pPr>
          <a:r>
            <a:rPr lang="en-US" sz="2400" b="1" kern="1200"/>
            <a:t>WHAT</a:t>
          </a:r>
        </a:p>
      </dsp:txBody>
      <dsp:txXfrm rot="-10800000">
        <a:off x="0" y="713"/>
        <a:ext cx="1748478" cy="997518"/>
      </dsp:txXfrm>
    </dsp:sp>
    <dsp:sp modelId="{2A5FB369-91A4-4ED1-B7E0-92BA13E75539}">
      <dsp:nvSpPr>
        <dsp:cNvPr id="0" name=""/>
        <dsp:cNvSpPr/>
      </dsp:nvSpPr>
      <dsp:spPr>
        <a:xfrm>
          <a:off x="1748478" y="713"/>
          <a:ext cx="5245435" cy="99751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02" tIns="228600" rIns="106402" bIns="228600" numCol="1" spcCol="1270" anchor="ctr" anchorCtr="0">
          <a:noAutofit/>
        </a:bodyPr>
        <a:lstStyle/>
        <a:p>
          <a:pPr marL="0" lvl="0" indent="0" algn="l" defTabSz="800100">
            <a:lnSpc>
              <a:spcPct val="90000"/>
            </a:lnSpc>
            <a:spcBef>
              <a:spcPct val="0"/>
            </a:spcBef>
            <a:spcAft>
              <a:spcPct val="35000"/>
            </a:spcAft>
            <a:buNone/>
          </a:pPr>
          <a:r>
            <a:rPr lang="en-US" sz="1800" b="0" i="0" kern="1200" baseline="0"/>
            <a:t>Please take time to review the following form: </a:t>
          </a:r>
        </a:p>
        <a:p>
          <a:pPr marL="0" lvl="0" indent="0" algn="l" defTabSz="800100">
            <a:lnSpc>
              <a:spcPct val="90000"/>
            </a:lnSpc>
            <a:spcBef>
              <a:spcPct val="0"/>
            </a:spcBef>
            <a:spcAft>
              <a:spcPct val="35000"/>
            </a:spcAft>
            <a:buNone/>
          </a:pPr>
          <a:r>
            <a:rPr lang="en-US" sz="1600" b="0" i="0" kern="1200" baseline="0">
              <a:hlinkClick xmlns:r="http://schemas.openxmlformats.org/officeDocument/2006/relationships" r:id="rId1"/>
            </a:rPr>
            <a:t> Bus Driver Daily Inspection Form</a:t>
          </a:r>
          <a:endParaRPr lang="en-US" sz="1600" kern="1200"/>
        </a:p>
      </dsp:txBody>
      <dsp:txXfrm>
        <a:off x="1748478" y="713"/>
        <a:ext cx="5245435" cy="9975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3DBB0-3A1B-49EF-AA53-0642757C9B89}">
      <dsp:nvSpPr>
        <dsp:cNvPr id="0" name=""/>
        <dsp:cNvSpPr/>
      </dsp:nvSpPr>
      <dsp:spPr>
        <a:xfrm>
          <a:off x="0" y="5124"/>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C992B-018A-4E09-AC7B-65568BC72A37}">
      <dsp:nvSpPr>
        <dsp:cNvPr id="0" name=""/>
        <dsp:cNvSpPr/>
      </dsp:nvSpPr>
      <dsp:spPr>
        <a:xfrm>
          <a:off x="191149" y="147301"/>
          <a:ext cx="347883" cy="347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C3386B-055E-4AFA-931A-6D8AACC6A2C2}">
      <dsp:nvSpPr>
        <dsp:cNvPr id="0" name=""/>
        <dsp:cNvSpPr/>
      </dsp:nvSpPr>
      <dsp:spPr>
        <a:xfrm>
          <a:off x="730182" y="5124"/>
          <a:ext cx="3147261"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Please take time as a team to review the following document:</a:t>
          </a:r>
        </a:p>
      </dsp:txBody>
      <dsp:txXfrm>
        <a:off x="730182" y="5124"/>
        <a:ext cx="3147261" cy="671391"/>
      </dsp:txXfrm>
    </dsp:sp>
    <dsp:sp modelId="{A2EA1FF9-1E99-4748-A06E-037DE6C86240}">
      <dsp:nvSpPr>
        <dsp:cNvPr id="0" name=""/>
        <dsp:cNvSpPr/>
      </dsp:nvSpPr>
      <dsp:spPr>
        <a:xfrm>
          <a:off x="3877443" y="5124"/>
          <a:ext cx="3094353"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3"/>
            </a:rPr>
            <a:t>NMCAA Bus Evacuation Drill</a:t>
          </a:r>
          <a:endParaRPr lang="en-US" sz="1800" kern="1200"/>
        </a:p>
      </dsp:txBody>
      <dsp:txXfrm>
        <a:off x="3877443" y="5124"/>
        <a:ext cx="3094353" cy="671391"/>
      </dsp:txXfrm>
    </dsp:sp>
    <dsp:sp modelId="{8380EEEC-3EA4-4EF6-90B8-B04CF9CCF5F9}">
      <dsp:nvSpPr>
        <dsp:cNvPr id="0" name=""/>
        <dsp:cNvSpPr/>
      </dsp:nvSpPr>
      <dsp:spPr>
        <a:xfrm>
          <a:off x="0" y="844364"/>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202BF6-C02C-4E7B-9689-4EE101BD597E}">
      <dsp:nvSpPr>
        <dsp:cNvPr id="0" name=""/>
        <dsp:cNvSpPr/>
      </dsp:nvSpPr>
      <dsp:spPr>
        <a:xfrm>
          <a:off x="191149" y="986541"/>
          <a:ext cx="347883" cy="34754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D92DD0-BCEA-43D7-9194-0BCDE069B5C6}">
      <dsp:nvSpPr>
        <dsp:cNvPr id="0" name=""/>
        <dsp:cNvSpPr/>
      </dsp:nvSpPr>
      <dsp:spPr>
        <a:xfrm>
          <a:off x="730182" y="844364"/>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1600200">
            <a:lnSpc>
              <a:spcPct val="100000"/>
            </a:lnSpc>
            <a:spcBef>
              <a:spcPct val="0"/>
            </a:spcBef>
            <a:spcAft>
              <a:spcPct val="35000"/>
            </a:spcAft>
            <a:buNone/>
          </a:pPr>
          <a:r>
            <a:rPr lang="en-US" sz="3600" b="1" u="sng" kern="1200"/>
            <a:t>REMEMBER</a:t>
          </a:r>
          <a:endParaRPr lang="en-US" sz="3600" u="sng" kern="1200"/>
        </a:p>
      </dsp:txBody>
      <dsp:txXfrm>
        <a:off x="730182" y="844364"/>
        <a:ext cx="6241615" cy="671391"/>
      </dsp:txXfrm>
    </dsp:sp>
    <dsp:sp modelId="{E5011435-DC8B-4374-99B6-117BA80C554D}">
      <dsp:nvSpPr>
        <dsp:cNvPr id="0" name=""/>
        <dsp:cNvSpPr/>
      </dsp:nvSpPr>
      <dsp:spPr>
        <a:xfrm>
          <a:off x="0" y="1683604"/>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E8702-6B72-426D-837B-DE43D8AA6AD6}">
      <dsp:nvSpPr>
        <dsp:cNvPr id="0" name=""/>
        <dsp:cNvSpPr/>
      </dsp:nvSpPr>
      <dsp:spPr>
        <a:xfrm>
          <a:off x="191149" y="1825781"/>
          <a:ext cx="347883" cy="34754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9B4607-BB8C-4925-A897-03ACD51C8546}">
      <dsp:nvSpPr>
        <dsp:cNvPr id="0" name=""/>
        <dsp:cNvSpPr/>
      </dsp:nvSpPr>
      <dsp:spPr>
        <a:xfrm>
          <a:off x="730182" y="1683604"/>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This </a:t>
          </a:r>
          <a:r>
            <a:rPr lang="en-US" sz="1700" b="1" u="sng" kern="1200"/>
            <a:t>must</a:t>
          </a:r>
          <a:r>
            <a:rPr lang="en-US" sz="1700" kern="1200"/>
            <a:t> be completed 3 times/year.</a:t>
          </a:r>
        </a:p>
      </dsp:txBody>
      <dsp:txXfrm>
        <a:off x="730182" y="1683604"/>
        <a:ext cx="6241615" cy="671391"/>
      </dsp:txXfrm>
    </dsp:sp>
    <dsp:sp modelId="{180F0486-43EE-4627-B320-1D7FCF6A5584}">
      <dsp:nvSpPr>
        <dsp:cNvPr id="0" name=""/>
        <dsp:cNvSpPr/>
      </dsp:nvSpPr>
      <dsp:spPr>
        <a:xfrm>
          <a:off x="0" y="2522843"/>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4A883D-D592-4D4C-89F1-B7CB50651CFC}">
      <dsp:nvSpPr>
        <dsp:cNvPr id="0" name=""/>
        <dsp:cNvSpPr/>
      </dsp:nvSpPr>
      <dsp:spPr>
        <a:xfrm>
          <a:off x="191149" y="2665021"/>
          <a:ext cx="347883" cy="34754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E9820-2136-4DB0-953E-5C667FBB7BA0}">
      <dsp:nvSpPr>
        <dsp:cNvPr id="0" name=""/>
        <dsp:cNvSpPr/>
      </dsp:nvSpPr>
      <dsp:spPr>
        <a:xfrm>
          <a:off x="730182" y="2522843"/>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This </a:t>
          </a:r>
          <a:r>
            <a:rPr lang="en-US" sz="1700" b="1" u="sng" kern="1200"/>
            <a:t>must </a:t>
          </a:r>
          <a:r>
            <a:rPr lang="en-US" sz="1700" kern="1200"/>
            <a:t>be sent to your site supervisor and Director of Operations.</a:t>
          </a:r>
        </a:p>
      </dsp:txBody>
      <dsp:txXfrm>
        <a:off x="730182" y="2522843"/>
        <a:ext cx="6241615" cy="671391"/>
      </dsp:txXfrm>
    </dsp:sp>
    <dsp:sp modelId="{41612B3B-C149-446C-90A5-B63FF5E01CA5}">
      <dsp:nvSpPr>
        <dsp:cNvPr id="0" name=""/>
        <dsp:cNvSpPr/>
      </dsp:nvSpPr>
      <dsp:spPr>
        <a:xfrm>
          <a:off x="0" y="3362083"/>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7A43A-AEDE-4F1A-8B20-3A4A0778F4F8}">
      <dsp:nvSpPr>
        <dsp:cNvPr id="0" name=""/>
        <dsp:cNvSpPr/>
      </dsp:nvSpPr>
      <dsp:spPr>
        <a:xfrm>
          <a:off x="191149" y="3504261"/>
          <a:ext cx="347883" cy="34754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8B6E9-1E2A-4D35-B948-F7FC83B88F3E}">
      <dsp:nvSpPr>
        <dsp:cNvPr id="0" name=""/>
        <dsp:cNvSpPr/>
      </dsp:nvSpPr>
      <dsp:spPr>
        <a:xfrm>
          <a:off x="730182" y="3362083"/>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Keep the original copy on site.</a:t>
          </a:r>
        </a:p>
      </dsp:txBody>
      <dsp:txXfrm>
        <a:off x="730182" y="3362083"/>
        <a:ext cx="6241615" cy="67139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D9A58-4BF8-41B7-8468-4F620FB9FC2A}">
      <dsp:nvSpPr>
        <dsp:cNvPr id="0" name=""/>
        <dsp:cNvSpPr/>
      </dsp:nvSpPr>
      <dsp:spPr>
        <a:xfrm>
          <a:off x="0" y="45813"/>
          <a:ext cx="6015506" cy="12714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Please take time as a team to review the following document:</a:t>
          </a:r>
        </a:p>
      </dsp:txBody>
      <dsp:txXfrm>
        <a:off x="62069" y="107882"/>
        <a:ext cx="5891368" cy="1147359"/>
      </dsp:txXfrm>
    </dsp:sp>
    <dsp:sp modelId="{5D39CE79-7FBF-4AFF-AB74-D08E4FA1B424}">
      <dsp:nvSpPr>
        <dsp:cNvPr id="0" name=""/>
        <dsp:cNvSpPr/>
      </dsp:nvSpPr>
      <dsp:spPr>
        <a:xfrm>
          <a:off x="0" y="1383551"/>
          <a:ext cx="6015506" cy="12714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Weekly Transportation Log</a:t>
          </a:r>
          <a:endParaRPr lang="en-US" sz="2300" b="1" kern="1200">
            <a:solidFill>
              <a:schemeClr val="tx1"/>
            </a:solidFill>
          </a:endParaRPr>
        </a:p>
      </dsp:txBody>
      <dsp:txXfrm>
        <a:off x="62069" y="1445620"/>
        <a:ext cx="5891368" cy="1147359"/>
      </dsp:txXfrm>
    </dsp:sp>
    <dsp:sp modelId="{786B9D31-C6BE-4D13-B550-D1A25100EBFC}">
      <dsp:nvSpPr>
        <dsp:cNvPr id="0" name=""/>
        <dsp:cNvSpPr/>
      </dsp:nvSpPr>
      <dsp:spPr>
        <a:xfrm>
          <a:off x="0" y="2721288"/>
          <a:ext cx="6015506" cy="12714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REMEMBER: </a:t>
          </a:r>
          <a:r>
            <a:rPr lang="en-US" sz="2300" kern="1200"/>
            <a:t>This </a:t>
          </a:r>
          <a:r>
            <a:rPr lang="en-US" sz="2300" b="1" u="sng" kern="1200"/>
            <a:t>must</a:t>
          </a:r>
          <a:r>
            <a:rPr lang="en-US" sz="2300" b="1" kern="1200"/>
            <a:t> </a:t>
          </a:r>
          <a:r>
            <a:rPr lang="en-US" sz="2300" kern="1200"/>
            <a:t>be sent to your site supervisor at the end of each month with your What’s Due When paperwork.</a:t>
          </a:r>
        </a:p>
      </dsp:txBody>
      <dsp:txXfrm>
        <a:off x="62069" y="2783357"/>
        <a:ext cx="5891368" cy="114735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13EF4-2603-4B45-81C3-559E3C876A54}">
      <dsp:nvSpPr>
        <dsp:cNvPr id="0" name=""/>
        <dsp:cNvSpPr/>
      </dsp:nvSpPr>
      <dsp:spPr>
        <a:xfrm>
          <a:off x="0" y="3097667"/>
          <a:ext cx="6054725" cy="203240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REMEMBER</a:t>
          </a:r>
        </a:p>
      </dsp:txBody>
      <dsp:txXfrm>
        <a:off x="0" y="3097667"/>
        <a:ext cx="6054725" cy="1097498"/>
      </dsp:txXfrm>
    </dsp:sp>
    <dsp:sp modelId="{B9FD3EC9-1304-427B-B70F-BFE78F7D3218}">
      <dsp:nvSpPr>
        <dsp:cNvPr id="0" name=""/>
        <dsp:cNvSpPr/>
      </dsp:nvSpPr>
      <dsp:spPr>
        <a:xfrm>
          <a:off x="0" y="4154518"/>
          <a:ext cx="3027362" cy="934906"/>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These </a:t>
          </a:r>
          <a:r>
            <a:rPr lang="en-US" sz="2100" b="1" u="sng" kern="1200"/>
            <a:t>must</a:t>
          </a:r>
          <a:r>
            <a:rPr lang="en-US" sz="2100" kern="1200"/>
            <a:t> be reviewed and signed by all staff, including subs.</a:t>
          </a:r>
        </a:p>
      </dsp:txBody>
      <dsp:txXfrm>
        <a:off x="0" y="4154518"/>
        <a:ext cx="3027362" cy="934906"/>
      </dsp:txXfrm>
    </dsp:sp>
    <dsp:sp modelId="{714AE723-4FCC-4EB4-8C45-0BF881A75CFB}">
      <dsp:nvSpPr>
        <dsp:cNvPr id="0" name=""/>
        <dsp:cNvSpPr/>
      </dsp:nvSpPr>
      <dsp:spPr>
        <a:xfrm>
          <a:off x="3027362" y="4154518"/>
          <a:ext cx="3027362" cy="934906"/>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These </a:t>
          </a:r>
          <a:r>
            <a:rPr lang="en-US" sz="2100" b="1" u="sng" kern="1200"/>
            <a:t>must</a:t>
          </a:r>
          <a:r>
            <a:rPr lang="en-US" sz="2100" kern="1200"/>
            <a:t> be posted at your site regardless of self-transportation.</a:t>
          </a:r>
        </a:p>
      </dsp:txBody>
      <dsp:txXfrm>
        <a:off x="3027362" y="4154518"/>
        <a:ext cx="3027362" cy="934906"/>
      </dsp:txXfrm>
    </dsp:sp>
    <dsp:sp modelId="{3BE35511-0185-4550-8062-157769DCD8DF}">
      <dsp:nvSpPr>
        <dsp:cNvPr id="0" name=""/>
        <dsp:cNvSpPr/>
      </dsp:nvSpPr>
      <dsp:spPr>
        <a:xfrm rot="10800000">
          <a:off x="0" y="2314"/>
          <a:ext cx="6054725" cy="3125839"/>
        </a:xfrm>
        <a:prstGeom prst="upArrowCallou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Please take time to review and become familiar with the following two documents as a team:</a:t>
          </a:r>
        </a:p>
      </dsp:txBody>
      <dsp:txXfrm rot="-10800000">
        <a:off x="0" y="2314"/>
        <a:ext cx="6054725" cy="1097169"/>
      </dsp:txXfrm>
    </dsp:sp>
    <dsp:sp modelId="{D28D7D58-E984-4B81-9E72-C98735F7B97F}">
      <dsp:nvSpPr>
        <dsp:cNvPr id="0" name=""/>
        <dsp:cNvSpPr/>
      </dsp:nvSpPr>
      <dsp:spPr>
        <a:xfrm>
          <a:off x="0" y="1099483"/>
          <a:ext cx="3027362" cy="934625"/>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hlinkClick xmlns:r="http://schemas.openxmlformats.org/officeDocument/2006/relationships" r:id="rId1"/>
            </a:rPr>
            <a:t>Bus Procedures in Emergency Situations</a:t>
          </a:r>
          <a:endParaRPr lang="en-US" sz="2100" kern="1200"/>
        </a:p>
      </dsp:txBody>
      <dsp:txXfrm>
        <a:off x="0" y="1099483"/>
        <a:ext cx="3027362" cy="934625"/>
      </dsp:txXfrm>
    </dsp:sp>
    <dsp:sp modelId="{8F29B5FD-86F3-4092-AC74-F98CF0719987}">
      <dsp:nvSpPr>
        <dsp:cNvPr id="0" name=""/>
        <dsp:cNvSpPr/>
      </dsp:nvSpPr>
      <dsp:spPr>
        <a:xfrm>
          <a:off x="3027362" y="1099483"/>
          <a:ext cx="3027362" cy="934625"/>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hlinkClick xmlns:r="http://schemas.openxmlformats.org/officeDocument/2006/relationships" r:id="rId1"/>
            </a:rPr>
            <a:t>Transportation Safety Procedures</a:t>
          </a:r>
          <a:endParaRPr lang="en-US" sz="2100" kern="1200"/>
        </a:p>
      </dsp:txBody>
      <dsp:txXfrm>
        <a:off x="3027362" y="1099483"/>
        <a:ext cx="3027362" cy="93462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C9CA5-CA8D-4F8C-B6ED-82C5320422A5}">
      <dsp:nvSpPr>
        <dsp:cNvPr id="0" name=""/>
        <dsp:cNvSpPr/>
      </dsp:nvSpPr>
      <dsp:spPr>
        <a:xfrm>
          <a:off x="1205"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DD9E0-6803-410C-9E59-8C12FD1ABD4F}">
      <dsp:nvSpPr>
        <dsp:cNvPr id="0" name=""/>
        <dsp:cNvSpPr/>
      </dsp:nvSpPr>
      <dsp:spPr>
        <a:xfrm>
          <a:off x="471217"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Remember: Teaching children about pedestrian and transportation safety is not only a requirement, but also another important piece to keeping children safe while in our care.</a:t>
          </a:r>
        </a:p>
      </dsp:txBody>
      <dsp:txXfrm>
        <a:off x="549891" y="857605"/>
        <a:ext cx="4072760" cy="2528770"/>
      </dsp:txXfrm>
    </dsp:sp>
    <dsp:sp modelId="{74CE3AF9-AC4E-4277-A379-98E5E8A039D7}">
      <dsp:nvSpPr>
        <dsp:cNvPr id="0" name=""/>
        <dsp:cNvSpPr/>
      </dsp:nvSpPr>
      <dsp:spPr>
        <a:xfrm>
          <a:off x="5171337"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9A56F-3CB9-4A32-9582-45C5D19F76E3}">
      <dsp:nvSpPr>
        <dsp:cNvPr id="0" name=""/>
        <dsp:cNvSpPr/>
      </dsp:nvSpPr>
      <dsp:spPr>
        <a:xfrm>
          <a:off x="5641349"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Be sure to check out all the additional pedestrian and transportation safety resources on Weebly and on the SharePoint PD page.</a:t>
          </a:r>
        </a:p>
      </dsp:txBody>
      <dsp:txXfrm>
        <a:off x="5720023" y="857605"/>
        <a:ext cx="4072760" cy="252877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3669A-FB24-415C-8535-A63508731A09}">
      <dsp:nvSpPr>
        <dsp:cNvPr id="0" name=""/>
        <dsp:cNvSpPr/>
      </dsp:nvSpPr>
      <dsp:spPr>
        <a:xfrm>
          <a:off x="0" y="4006"/>
          <a:ext cx="7367017" cy="8533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32596-FF9B-4B6D-83C1-5B2E7BBC82F3}">
      <dsp:nvSpPr>
        <dsp:cNvPr id="0" name=""/>
        <dsp:cNvSpPr/>
      </dsp:nvSpPr>
      <dsp:spPr>
        <a:xfrm>
          <a:off x="258152" y="196020"/>
          <a:ext cx="469367" cy="469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0031BC-73F1-468B-9D86-7A104F3BA6F9}">
      <dsp:nvSpPr>
        <dsp:cNvPr id="0" name=""/>
        <dsp:cNvSpPr/>
      </dsp:nvSpPr>
      <dsp:spPr>
        <a:xfrm>
          <a:off x="985672" y="4006"/>
          <a:ext cx="6381344" cy="85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18" tIns="90318" rIns="90318" bIns="90318" numCol="1" spcCol="1270" anchor="ctr" anchorCtr="0">
          <a:noAutofit/>
        </a:bodyPr>
        <a:lstStyle/>
        <a:p>
          <a:pPr marL="0" lvl="0" indent="0" algn="l" defTabSz="889000">
            <a:lnSpc>
              <a:spcPct val="100000"/>
            </a:lnSpc>
            <a:spcBef>
              <a:spcPct val="0"/>
            </a:spcBef>
            <a:spcAft>
              <a:spcPct val="35000"/>
            </a:spcAft>
            <a:buNone/>
          </a:pPr>
          <a:r>
            <a:rPr lang="en-US" sz="2000" kern="1200"/>
            <a:t>Classroom staff must complete the SEC twice each program year. </a:t>
          </a:r>
          <a:endParaRPr lang="en-US" sz="2000" kern="1200">
            <a:highlight>
              <a:srgbClr val="FFFF00"/>
            </a:highlight>
          </a:endParaRPr>
        </a:p>
      </dsp:txBody>
      <dsp:txXfrm>
        <a:off x="985672" y="4006"/>
        <a:ext cx="6381344" cy="853395"/>
      </dsp:txXfrm>
    </dsp:sp>
    <dsp:sp modelId="{954C768E-D7F7-4A0C-ACAE-4CA44F9D9E51}">
      <dsp:nvSpPr>
        <dsp:cNvPr id="0" name=""/>
        <dsp:cNvSpPr/>
      </dsp:nvSpPr>
      <dsp:spPr>
        <a:xfrm>
          <a:off x="0" y="1070751"/>
          <a:ext cx="7367017" cy="8533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E3F0C-F9C6-4BAA-B15E-833256114EFD}">
      <dsp:nvSpPr>
        <dsp:cNvPr id="0" name=""/>
        <dsp:cNvSpPr/>
      </dsp:nvSpPr>
      <dsp:spPr>
        <a:xfrm>
          <a:off x="258152" y="1262765"/>
          <a:ext cx="469367" cy="46936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BDBB9-1EA7-4DFD-9869-47A1C75431A0}">
      <dsp:nvSpPr>
        <dsp:cNvPr id="0" name=""/>
        <dsp:cNvSpPr/>
      </dsp:nvSpPr>
      <dsp:spPr>
        <a:xfrm>
          <a:off x="985672" y="1070751"/>
          <a:ext cx="6381344" cy="85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18" tIns="90318" rIns="90318" bIns="90318"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985672" y="1070751"/>
        <a:ext cx="6381344" cy="853395"/>
      </dsp:txXfrm>
    </dsp:sp>
    <dsp:sp modelId="{42977019-8D1D-402E-91BE-29B730576315}">
      <dsp:nvSpPr>
        <dsp:cNvPr id="0" name=""/>
        <dsp:cNvSpPr/>
      </dsp:nvSpPr>
      <dsp:spPr>
        <a:xfrm>
          <a:off x="0" y="2162859"/>
          <a:ext cx="7367017" cy="8533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CEA89-472E-4C53-85AB-2E02AC9E874D}">
      <dsp:nvSpPr>
        <dsp:cNvPr id="0" name=""/>
        <dsp:cNvSpPr/>
      </dsp:nvSpPr>
      <dsp:spPr>
        <a:xfrm>
          <a:off x="258152" y="2329510"/>
          <a:ext cx="469367" cy="46936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A1E2FD-7D20-4357-8528-218362B780A3}">
      <dsp:nvSpPr>
        <dsp:cNvPr id="0" name=""/>
        <dsp:cNvSpPr/>
      </dsp:nvSpPr>
      <dsp:spPr>
        <a:xfrm>
          <a:off x="985672" y="2137496"/>
          <a:ext cx="6381344" cy="85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18" tIns="90318" rIns="90318" bIns="90318" numCol="1" spcCol="1270" anchor="ctr" anchorCtr="0">
          <a:noAutofit/>
        </a:bodyPr>
        <a:lstStyle/>
        <a:p>
          <a:pPr marL="0" lvl="0" indent="0" algn="l" defTabSz="889000">
            <a:lnSpc>
              <a:spcPct val="100000"/>
            </a:lnSpc>
            <a:spcBef>
              <a:spcPct val="0"/>
            </a:spcBef>
            <a:spcAft>
              <a:spcPct val="35000"/>
            </a:spcAft>
            <a:buNone/>
          </a:pPr>
          <a:r>
            <a:rPr lang="en-US" sz="2000" kern="1200"/>
            <a:t>As a team, complete all applicable sections in the checklist.</a:t>
          </a:r>
        </a:p>
      </dsp:txBody>
      <dsp:txXfrm>
        <a:off x="985672" y="2137496"/>
        <a:ext cx="6381344" cy="853395"/>
      </dsp:txXfrm>
    </dsp:sp>
    <dsp:sp modelId="{52CB7F4F-7841-40FA-B51E-6525361B17A1}">
      <dsp:nvSpPr>
        <dsp:cNvPr id="0" name=""/>
        <dsp:cNvSpPr/>
      </dsp:nvSpPr>
      <dsp:spPr>
        <a:xfrm>
          <a:off x="0" y="3204241"/>
          <a:ext cx="7367017" cy="8533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43548-AD05-45F3-85CF-80335B4838C4}">
      <dsp:nvSpPr>
        <dsp:cNvPr id="0" name=""/>
        <dsp:cNvSpPr/>
      </dsp:nvSpPr>
      <dsp:spPr>
        <a:xfrm>
          <a:off x="258152" y="3396255"/>
          <a:ext cx="469367" cy="46936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D35ACD-0020-4CBF-8E61-EFFDD4D63AD7}">
      <dsp:nvSpPr>
        <dsp:cNvPr id="0" name=""/>
        <dsp:cNvSpPr/>
      </dsp:nvSpPr>
      <dsp:spPr>
        <a:xfrm>
          <a:off x="985672" y="3204241"/>
          <a:ext cx="6381344" cy="85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18" tIns="90318" rIns="90318" bIns="90318" numCol="1" spcCol="1270" anchor="ctr" anchorCtr="0">
          <a:noAutofit/>
        </a:bodyPr>
        <a:lstStyle/>
        <a:p>
          <a:pPr marL="0" lvl="0" indent="0" algn="l" defTabSz="889000">
            <a:lnSpc>
              <a:spcPct val="100000"/>
            </a:lnSpc>
            <a:spcBef>
              <a:spcPct val="0"/>
            </a:spcBef>
            <a:spcAft>
              <a:spcPct val="35000"/>
            </a:spcAft>
            <a:buNone/>
          </a:pPr>
          <a:r>
            <a:rPr lang="en-US" sz="2000" kern="1200"/>
            <a:t>Be sure to look for what each indicator is asking and ensure that all required pieces are in place.</a:t>
          </a:r>
        </a:p>
      </dsp:txBody>
      <dsp:txXfrm>
        <a:off x="985672" y="3204241"/>
        <a:ext cx="6381344" cy="853395"/>
      </dsp:txXfrm>
    </dsp:sp>
    <dsp:sp modelId="{33061F7D-99A5-4DEC-8B28-024518933E43}">
      <dsp:nvSpPr>
        <dsp:cNvPr id="0" name=""/>
        <dsp:cNvSpPr/>
      </dsp:nvSpPr>
      <dsp:spPr>
        <a:xfrm>
          <a:off x="0" y="4270986"/>
          <a:ext cx="7367017" cy="8533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313CD-3145-448A-8D52-2B5A1ECA2BBB}">
      <dsp:nvSpPr>
        <dsp:cNvPr id="0" name=""/>
        <dsp:cNvSpPr/>
      </dsp:nvSpPr>
      <dsp:spPr>
        <a:xfrm>
          <a:off x="258152" y="4463000"/>
          <a:ext cx="469367" cy="46936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809C48-E364-48F2-AFE4-DD335A830BBA}">
      <dsp:nvSpPr>
        <dsp:cNvPr id="0" name=""/>
        <dsp:cNvSpPr/>
      </dsp:nvSpPr>
      <dsp:spPr>
        <a:xfrm>
          <a:off x="985672" y="4270986"/>
          <a:ext cx="6381344" cy="85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18" tIns="90318" rIns="90318" bIns="90318" numCol="1" spcCol="1270" anchor="ctr" anchorCtr="0">
          <a:noAutofit/>
        </a:bodyPr>
        <a:lstStyle/>
        <a:p>
          <a:pPr marL="0" lvl="0" indent="0" algn="l" defTabSz="889000">
            <a:lnSpc>
              <a:spcPct val="100000"/>
            </a:lnSpc>
            <a:spcBef>
              <a:spcPct val="0"/>
            </a:spcBef>
            <a:spcAft>
              <a:spcPct val="35000"/>
            </a:spcAft>
            <a:buNone/>
          </a:pPr>
          <a:r>
            <a:rPr lang="en-US" sz="2000" kern="1200"/>
            <a:t>Make notes of any findings and be sure to share them with your supervisor.</a:t>
          </a:r>
        </a:p>
      </dsp:txBody>
      <dsp:txXfrm>
        <a:off x="985672" y="4270986"/>
        <a:ext cx="6381344" cy="85339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A90AE-7879-4F61-BB19-7936AA79FF1B}">
      <dsp:nvSpPr>
        <dsp:cNvPr id="0" name=""/>
        <dsp:cNvSpPr/>
      </dsp:nvSpPr>
      <dsp:spPr>
        <a:xfrm>
          <a:off x="0" y="3945615"/>
          <a:ext cx="5364444" cy="86320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Refer to Weebly or the SharePoint PD page for required forms and documents.</a:t>
          </a:r>
        </a:p>
      </dsp:txBody>
      <dsp:txXfrm>
        <a:off x="0" y="3945615"/>
        <a:ext cx="5364444" cy="863204"/>
      </dsp:txXfrm>
    </dsp:sp>
    <dsp:sp modelId="{9204F4F8-56EE-431F-B7EF-FD58CFFFBF78}">
      <dsp:nvSpPr>
        <dsp:cNvPr id="0" name=""/>
        <dsp:cNvSpPr/>
      </dsp:nvSpPr>
      <dsp:spPr>
        <a:xfrm rot="10800000">
          <a:off x="0" y="2630955"/>
          <a:ext cx="5364444" cy="132760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As a team, take time to review the Grab &amp; Go Binder’s required contents, and update it with the necessary completed forms, plans, and procedures.</a:t>
          </a:r>
        </a:p>
      </dsp:txBody>
      <dsp:txXfrm rot="10800000">
        <a:off x="0" y="2630955"/>
        <a:ext cx="5364444" cy="862640"/>
      </dsp:txXfrm>
    </dsp:sp>
    <dsp:sp modelId="{0DBFCFCC-5544-4B4C-A6DF-B3205DE37868}">
      <dsp:nvSpPr>
        <dsp:cNvPr id="0" name=""/>
        <dsp:cNvSpPr/>
      </dsp:nvSpPr>
      <dsp:spPr>
        <a:xfrm rot="10800000">
          <a:off x="0" y="1316295"/>
          <a:ext cx="5364444" cy="132760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It’s important to ensure that your Grab &amp; Go Binder is up-to-date with all the current completed forms, plans, and procedures.</a:t>
          </a:r>
        </a:p>
      </dsp:txBody>
      <dsp:txXfrm rot="10800000">
        <a:off x="0" y="1316295"/>
        <a:ext cx="5364444" cy="862640"/>
      </dsp:txXfrm>
    </dsp:sp>
    <dsp:sp modelId="{133C1D33-E6FD-442D-8233-C3D88469C332}">
      <dsp:nvSpPr>
        <dsp:cNvPr id="0" name=""/>
        <dsp:cNvSpPr/>
      </dsp:nvSpPr>
      <dsp:spPr>
        <a:xfrm rot="10800000">
          <a:off x="0" y="1635"/>
          <a:ext cx="5364444" cy="132760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The Grab &amp; Go Binder is intended to house important documents that are easily accessible to all staff.</a:t>
          </a:r>
        </a:p>
      </dsp:txBody>
      <dsp:txXfrm rot="-10800000">
        <a:off x="0" y="1635"/>
        <a:ext cx="5364444" cy="465990"/>
      </dsp:txXfrm>
    </dsp:sp>
    <dsp:sp modelId="{4A420EC6-8838-482E-B9B7-2F5D992E4460}">
      <dsp:nvSpPr>
        <dsp:cNvPr id="0" name=""/>
        <dsp:cNvSpPr/>
      </dsp:nvSpPr>
      <dsp:spPr>
        <a:xfrm>
          <a:off x="0" y="467625"/>
          <a:ext cx="2682222" cy="39695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It’s a “portable” filing system intended to be used “on-the-go.”</a:t>
          </a:r>
        </a:p>
      </dsp:txBody>
      <dsp:txXfrm>
        <a:off x="0" y="467625"/>
        <a:ext cx="2682222" cy="396954"/>
      </dsp:txXfrm>
    </dsp:sp>
    <dsp:sp modelId="{EB0B5CAC-367C-4553-88AB-735191F3C40E}">
      <dsp:nvSpPr>
        <dsp:cNvPr id="0" name=""/>
        <dsp:cNvSpPr/>
      </dsp:nvSpPr>
      <dsp:spPr>
        <a:xfrm>
          <a:off x="2682222" y="467625"/>
          <a:ext cx="2682222" cy="39695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This could be in the classroom, on the playground, on a field trip, etc.</a:t>
          </a:r>
        </a:p>
      </dsp:txBody>
      <dsp:txXfrm>
        <a:off x="2682222" y="467625"/>
        <a:ext cx="2682222" cy="3969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3139-6A2A-4673-A19F-E1496AA9FBB6}">
      <dsp:nvSpPr>
        <dsp:cNvPr id="0" name=""/>
        <dsp:cNvSpPr/>
      </dsp:nvSpPr>
      <dsp:spPr>
        <a:xfrm>
          <a:off x="863" y="409179"/>
          <a:ext cx="3366888" cy="20201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Young children’s rapid development and skill building is supported through exploration and experimentation.</a:t>
          </a:r>
        </a:p>
      </dsp:txBody>
      <dsp:txXfrm>
        <a:off x="863" y="409179"/>
        <a:ext cx="3366888" cy="2020133"/>
      </dsp:txXfrm>
    </dsp:sp>
    <dsp:sp modelId="{77BDD6A0-97C5-41D8-B32C-817485F716D2}">
      <dsp:nvSpPr>
        <dsp:cNvPr id="0" name=""/>
        <dsp:cNvSpPr/>
      </dsp:nvSpPr>
      <dsp:spPr>
        <a:xfrm>
          <a:off x="3704440" y="409179"/>
          <a:ext cx="3366888" cy="20201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Programs promote children’s healthy development by providing safe environments for children to be active and competent learners.</a:t>
          </a:r>
        </a:p>
      </dsp:txBody>
      <dsp:txXfrm>
        <a:off x="3704440" y="409179"/>
        <a:ext cx="3366888" cy="2020133"/>
      </dsp:txXfrm>
    </dsp:sp>
    <dsp:sp modelId="{59424BCB-BAB0-41CE-9A2B-B901241B0F54}">
      <dsp:nvSpPr>
        <dsp:cNvPr id="0" name=""/>
        <dsp:cNvSpPr/>
      </dsp:nvSpPr>
      <dsp:spPr>
        <a:xfrm>
          <a:off x="863" y="2766001"/>
          <a:ext cx="3366888" cy="20201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Young children are at higher risk for many types of injuries:</a:t>
          </a:r>
        </a:p>
        <a:p>
          <a:pPr marL="114300" lvl="1" indent="-114300" algn="l" defTabSz="577850">
            <a:lnSpc>
              <a:spcPct val="90000"/>
            </a:lnSpc>
            <a:spcBef>
              <a:spcPct val="0"/>
            </a:spcBef>
            <a:spcAft>
              <a:spcPct val="15000"/>
            </a:spcAft>
            <a:buChar char="•"/>
          </a:pPr>
          <a:r>
            <a:rPr lang="en-US" sz="1300" kern="1200"/>
            <a:t>Falls, being hit by objects, stings, and chocking are common.</a:t>
          </a:r>
        </a:p>
        <a:p>
          <a:pPr marL="114300" lvl="1" indent="-114300" algn="l" defTabSz="577850">
            <a:lnSpc>
              <a:spcPct val="90000"/>
            </a:lnSpc>
            <a:spcBef>
              <a:spcPct val="0"/>
            </a:spcBef>
            <a:spcAft>
              <a:spcPct val="15000"/>
            </a:spcAft>
            <a:buChar char="•"/>
          </a:pPr>
          <a:r>
            <a:rPr lang="en-US" sz="1300" kern="1200"/>
            <a:t>Unintentional injuries are the primary cause of death in young children; drowning tops the list.</a:t>
          </a:r>
        </a:p>
        <a:p>
          <a:pPr marL="114300" lvl="1" indent="-114300" algn="l" defTabSz="577850">
            <a:lnSpc>
              <a:spcPct val="90000"/>
            </a:lnSpc>
            <a:spcBef>
              <a:spcPct val="0"/>
            </a:spcBef>
            <a:spcAft>
              <a:spcPct val="15000"/>
            </a:spcAft>
            <a:buChar char="•"/>
          </a:pPr>
          <a:r>
            <a:rPr lang="en-US" sz="1300" kern="1200"/>
            <a:t>Traumatic brain injuries are more likely to occur in children ages 0-4 years than any other age group!</a:t>
          </a:r>
        </a:p>
      </dsp:txBody>
      <dsp:txXfrm>
        <a:off x="863" y="2766001"/>
        <a:ext cx="3366888" cy="2020133"/>
      </dsp:txXfrm>
    </dsp:sp>
    <dsp:sp modelId="{D5CD95E4-B83B-46AC-981B-E345D875B292}">
      <dsp:nvSpPr>
        <dsp:cNvPr id="0" name=""/>
        <dsp:cNvSpPr/>
      </dsp:nvSpPr>
      <dsp:spPr>
        <a:xfrm>
          <a:off x="3704440" y="2766001"/>
          <a:ext cx="3366888" cy="20201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Prevention is key and it works to keep children safe!  On the next slide, take some time as a team to review “The 10 Actions for a Culture of Safety.”</a:t>
          </a:r>
        </a:p>
      </dsp:txBody>
      <dsp:txXfrm>
        <a:off x="3704440" y="2766001"/>
        <a:ext cx="3366888" cy="202013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056FF-B2D1-42BF-8C71-ED6D11F1DA72}">
      <dsp:nvSpPr>
        <dsp:cNvPr id="0" name=""/>
        <dsp:cNvSpPr/>
      </dsp:nvSpPr>
      <dsp:spPr>
        <a:xfrm>
          <a:off x="0" y="4689305"/>
          <a:ext cx="1818525" cy="615468"/>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Share</a:t>
          </a:r>
        </a:p>
      </dsp:txBody>
      <dsp:txXfrm>
        <a:off x="0" y="4689305"/>
        <a:ext cx="1818525" cy="615468"/>
      </dsp:txXfrm>
    </dsp:sp>
    <dsp:sp modelId="{D18FE395-D012-46A1-AEE7-9A813B924C18}">
      <dsp:nvSpPr>
        <dsp:cNvPr id="0" name=""/>
        <dsp:cNvSpPr/>
      </dsp:nvSpPr>
      <dsp:spPr>
        <a:xfrm>
          <a:off x="1818525" y="4689305"/>
          <a:ext cx="5455577" cy="615468"/>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15900" rIns="110665" bIns="215900" numCol="1" spcCol="1270" anchor="ctr" anchorCtr="0">
          <a:noAutofit/>
        </a:bodyPr>
        <a:lstStyle/>
        <a:p>
          <a:pPr marL="0" lvl="0" indent="0" algn="l" defTabSz="733425">
            <a:lnSpc>
              <a:spcPct val="90000"/>
            </a:lnSpc>
            <a:spcBef>
              <a:spcPct val="0"/>
            </a:spcBef>
            <a:spcAft>
              <a:spcPct val="35000"/>
            </a:spcAft>
            <a:buNone/>
          </a:pPr>
          <a:r>
            <a:rPr lang="en-US" sz="1650" kern="1200"/>
            <a:t>Be sure to share your completed plans and checklists with your supervisor and all others noted throughout the training.</a:t>
          </a:r>
        </a:p>
      </dsp:txBody>
      <dsp:txXfrm>
        <a:off x="1818525" y="4689305"/>
        <a:ext cx="5455577" cy="615468"/>
      </dsp:txXfrm>
    </dsp:sp>
    <dsp:sp modelId="{65B5E990-140B-45A9-9459-C7D076A9DAFB}">
      <dsp:nvSpPr>
        <dsp:cNvPr id="0" name=""/>
        <dsp:cNvSpPr/>
      </dsp:nvSpPr>
      <dsp:spPr>
        <a:xfrm rot="10800000">
          <a:off x="0" y="3751946"/>
          <a:ext cx="1818525" cy="946591"/>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Complete</a:t>
          </a:r>
        </a:p>
      </dsp:txBody>
      <dsp:txXfrm rot="-10800000">
        <a:off x="0" y="3751946"/>
        <a:ext cx="1818525" cy="615284"/>
      </dsp:txXfrm>
    </dsp:sp>
    <dsp:sp modelId="{2AA69192-EAFE-47ED-8858-B3D2EED01BD0}">
      <dsp:nvSpPr>
        <dsp:cNvPr id="0" name=""/>
        <dsp:cNvSpPr/>
      </dsp:nvSpPr>
      <dsp:spPr>
        <a:xfrm>
          <a:off x="1818525" y="3751946"/>
          <a:ext cx="5455577" cy="615284"/>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Safety &amp; Emergency Preparedness Plan and update your Grab &amp; Go Binder.</a:t>
          </a:r>
        </a:p>
      </dsp:txBody>
      <dsp:txXfrm>
        <a:off x="1818525" y="3751946"/>
        <a:ext cx="5455577" cy="615284"/>
      </dsp:txXfrm>
    </dsp:sp>
    <dsp:sp modelId="{4F879A38-947C-4712-9F95-9A768FD0D5F7}">
      <dsp:nvSpPr>
        <dsp:cNvPr id="0" name=""/>
        <dsp:cNvSpPr/>
      </dsp:nvSpPr>
      <dsp:spPr>
        <a:xfrm rot="10800000">
          <a:off x="0" y="2814587"/>
          <a:ext cx="1818525" cy="946591"/>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Complete</a:t>
          </a:r>
        </a:p>
      </dsp:txBody>
      <dsp:txXfrm rot="-10800000">
        <a:off x="0" y="2814587"/>
        <a:ext cx="1818525" cy="615284"/>
      </dsp:txXfrm>
    </dsp:sp>
    <dsp:sp modelId="{697563D5-D6C0-4BF1-BC97-27DE176AF1AE}">
      <dsp:nvSpPr>
        <dsp:cNvPr id="0" name=""/>
        <dsp:cNvSpPr/>
      </dsp:nvSpPr>
      <dsp:spPr>
        <a:xfrm>
          <a:off x="1818525" y="2814587"/>
          <a:ext cx="5455577" cy="615284"/>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All required postings; be sure to sign or initial as needed</a:t>
          </a:r>
        </a:p>
      </dsp:txBody>
      <dsp:txXfrm>
        <a:off x="1818525" y="2814587"/>
        <a:ext cx="5455577" cy="615284"/>
      </dsp:txXfrm>
    </dsp:sp>
    <dsp:sp modelId="{FF594494-F03A-4C0E-B8D6-C521664D49BD}">
      <dsp:nvSpPr>
        <dsp:cNvPr id="0" name=""/>
        <dsp:cNvSpPr/>
      </dsp:nvSpPr>
      <dsp:spPr>
        <a:xfrm rot="10800000">
          <a:off x="0" y="1877228"/>
          <a:ext cx="1818525" cy="946591"/>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Complete</a:t>
          </a:r>
        </a:p>
      </dsp:txBody>
      <dsp:txXfrm rot="-10800000">
        <a:off x="0" y="1877228"/>
        <a:ext cx="1818525" cy="615284"/>
      </dsp:txXfrm>
    </dsp:sp>
    <dsp:sp modelId="{83E7FB03-60B7-4200-B1FC-E53FE95DD1C0}">
      <dsp:nvSpPr>
        <dsp:cNvPr id="0" name=""/>
        <dsp:cNvSpPr/>
      </dsp:nvSpPr>
      <dsp:spPr>
        <a:xfrm>
          <a:off x="1818525" y="1877228"/>
          <a:ext cx="5455577" cy="615284"/>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Safe Environment Checklist</a:t>
          </a:r>
        </a:p>
      </dsp:txBody>
      <dsp:txXfrm>
        <a:off x="1818525" y="1877228"/>
        <a:ext cx="5455577" cy="615284"/>
      </dsp:txXfrm>
    </dsp:sp>
    <dsp:sp modelId="{2E9A6C0D-A649-4968-86AD-407AAEE1BD06}">
      <dsp:nvSpPr>
        <dsp:cNvPr id="0" name=""/>
        <dsp:cNvSpPr/>
      </dsp:nvSpPr>
      <dsp:spPr>
        <a:xfrm rot="10800000">
          <a:off x="0" y="939869"/>
          <a:ext cx="1818525" cy="946591"/>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Review and Sign</a:t>
          </a:r>
        </a:p>
      </dsp:txBody>
      <dsp:txXfrm rot="-10800000">
        <a:off x="0" y="939869"/>
        <a:ext cx="1818525" cy="615284"/>
      </dsp:txXfrm>
    </dsp:sp>
    <dsp:sp modelId="{264EDC1B-BEAB-401B-9D8A-35D903CE0623}">
      <dsp:nvSpPr>
        <dsp:cNvPr id="0" name=""/>
        <dsp:cNvSpPr/>
      </dsp:nvSpPr>
      <dsp:spPr>
        <a:xfrm>
          <a:off x="1818525" y="939869"/>
          <a:ext cx="5455577" cy="615284"/>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Bus &amp; Transportation Safety procedures documents</a:t>
          </a:r>
        </a:p>
      </dsp:txBody>
      <dsp:txXfrm>
        <a:off x="1818525" y="939869"/>
        <a:ext cx="5455577" cy="615284"/>
      </dsp:txXfrm>
    </dsp:sp>
    <dsp:sp modelId="{90617D45-3D1F-44D1-8B92-79AA913170F1}">
      <dsp:nvSpPr>
        <dsp:cNvPr id="0" name=""/>
        <dsp:cNvSpPr/>
      </dsp:nvSpPr>
      <dsp:spPr>
        <a:xfrm rot="10800000">
          <a:off x="0" y="2510"/>
          <a:ext cx="1818525" cy="946591"/>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Complete</a:t>
          </a:r>
        </a:p>
      </dsp:txBody>
      <dsp:txXfrm rot="-10800000">
        <a:off x="0" y="2510"/>
        <a:ext cx="1818525" cy="615284"/>
      </dsp:txXfrm>
    </dsp:sp>
    <dsp:sp modelId="{084A6DA3-9907-4C4C-BDCC-5854A256AEB8}">
      <dsp:nvSpPr>
        <dsp:cNvPr id="0" name=""/>
        <dsp:cNvSpPr/>
      </dsp:nvSpPr>
      <dsp:spPr>
        <a:xfrm>
          <a:off x="1818525" y="2510"/>
          <a:ext cx="5455577" cy="615284"/>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Active Supervision Plan</a:t>
          </a:r>
        </a:p>
      </dsp:txBody>
      <dsp:txXfrm>
        <a:off x="1818525" y="2510"/>
        <a:ext cx="5455577" cy="6152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B9C8E-D033-4475-A86A-B7A3B8BF4151}">
      <dsp:nvSpPr>
        <dsp:cNvPr id="0" name=""/>
        <dsp:cNvSpPr/>
      </dsp:nvSpPr>
      <dsp:spPr>
        <a:xfrm>
          <a:off x="103372" y="66363"/>
          <a:ext cx="1279676" cy="1279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644662-CCC9-4D8F-BBA7-2491DEE782C8}">
      <dsp:nvSpPr>
        <dsp:cNvPr id="0" name=""/>
        <dsp:cNvSpPr/>
      </dsp:nvSpPr>
      <dsp:spPr>
        <a:xfrm>
          <a:off x="372104" y="335095"/>
          <a:ext cx="742212" cy="742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1DCCEF-04E7-4F39-8B40-1CEE563BF363}">
      <dsp:nvSpPr>
        <dsp:cNvPr id="0" name=""/>
        <dsp:cNvSpPr/>
      </dsp:nvSpPr>
      <dsp:spPr>
        <a:xfrm>
          <a:off x="1657265" y="66363"/>
          <a:ext cx="3016379" cy="127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 special investigation occurs when an allegation of a licensing rule violation is made. In particular, special investigations typically stem from accidents on site.</a:t>
          </a:r>
        </a:p>
      </dsp:txBody>
      <dsp:txXfrm>
        <a:off x="1657265" y="66363"/>
        <a:ext cx="3016379" cy="1279676"/>
      </dsp:txXfrm>
    </dsp:sp>
    <dsp:sp modelId="{27037DFC-FD8C-440E-AE4F-506DD47900BD}">
      <dsp:nvSpPr>
        <dsp:cNvPr id="0" name=""/>
        <dsp:cNvSpPr/>
      </dsp:nvSpPr>
      <dsp:spPr>
        <a:xfrm>
          <a:off x="5199226" y="66363"/>
          <a:ext cx="1279676" cy="1279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09660B-4E30-4C82-8994-4898184438B3}">
      <dsp:nvSpPr>
        <dsp:cNvPr id="0" name=""/>
        <dsp:cNvSpPr/>
      </dsp:nvSpPr>
      <dsp:spPr>
        <a:xfrm>
          <a:off x="5467958" y="335095"/>
          <a:ext cx="742212" cy="742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1C652-A8A0-41BA-80EC-ED40325CF059}">
      <dsp:nvSpPr>
        <dsp:cNvPr id="0" name=""/>
        <dsp:cNvSpPr/>
      </dsp:nvSpPr>
      <dsp:spPr>
        <a:xfrm>
          <a:off x="6753118" y="66363"/>
          <a:ext cx="3016379" cy="127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The investigation is completed by the State of Michigan Licensing and Regulatory Affairs, otherwise known as LARA or Child Care Licensing.</a:t>
          </a:r>
        </a:p>
      </dsp:txBody>
      <dsp:txXfrm>
        <a:off x="6753118" y="66363"/>
        <a:ext cx="3016379" cy="1279676"/>
      </dsp:txXfrm>
    </dsp:sp>
    <dsp:sp modelId="{0E819671-F1DF-468E-96ED-7EC32E916979}">
      <dsp:nvSpPr>
        <dsp:cNvPr id="0" name=""/>
        <dsp:cNvSpPr/>
      </dsp:nvSpPr>
      <dsp:spPr>
        <a:xfrm>
          <a:off x="103372" y="1897429"/>
          <a:ext cx="1279676" cy="1279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441A8D-AB04-45C8-A1F9-4E86CCA6F413}">
      <dsp:nvSpPr>
        <dsp:cNvPr id="0" name=""/>
        <dsp:cNvSpPr/>
      </dsp:nvSpPr>
      <dsp:spPr>
        <a:xfrm>
          <a:off x="372104" y="2166161"/>
          <a:ext cx="742212" cy="742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8EC69-413D-4EC7-B7EC-54CFF7BE17FE}">
      <dsp:nvSpPr>
        <dsp:cNvPr id="0" name=""/>
        <dsp:cNvSpPr/>
      </dsp:nvSpPr>
      <dsp:spPr>
        <a:xfrm>
          <a:off x="1657265" y="1897429"/>
          <a:ext cx="3016379" cy="127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When a special investigation is initiated with LARA, this </a:t>
          </a:r>
          <a:r>
            <a:rPr lang="en-US" sz="1600" b="1" u="sng" kern="1200" dirty="0"/>
            <a:t>MAY</a:t>
          </a:r>
          <a:r>
            <a:rPr lang="en-US" sz="1600" kern="1200" dirty="0"/>
            <a:t> also result in a special investigation by the Office of Head Start.</a:t>
          </a:r>
        </a:p>
      </dsp:txBody>
      <dsp:txXfrm>
        <a:off x="1657265" y="1897429"/>
        <a:ext cx="3016379" cy="1279676"/>
      </dsp:txXfrm>
    </dsp:sp>
    <dsp:sp modelId="{92810DBE-A2D9-4728-9686-2CFF2EE4FCCC}">
      <dsp:nvSpPr>
        <dsp:cNvPr id="0" name=""/>
        <dsp:cNvSpPr/>
      </dsp:nvSpPr>
      <dsp:spPr>
        <a:xfrm>
          <a:off x="5199226" y="1897429"/>
          <a:ext cx="1279676" cy="12796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A55806-5CE0-4E96-A8F9-92AA7DA07F2B}">
      <dsp:nvSpPr>
        <dsp:cNvPr id="0" name=""/>
        <dsp:cNvSpPr/>
      </dsp:nvSpPr>
      <dsp:spPr>
        <a:xfrm>
          <a:off x="5467958" y="2166161"/>
          <a:ext cx="742212" cy="742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95FAC-804A-45B3-A71B-C8B31A0CC76D}">
      <dsp:nvSpPr>
        <dsp:cNvPr id="0" name=""/>
        <dsp:cNvSpPr/>
      </dsp:nvSpPr>
      <dsp:spPr>
        <a:xfrm>
          <a:off x="6753118" y="1897429"/>
          <a:ext cx="3016379" cy="127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To learn more about Special Investigations, </a:t>
          </a:r>
          <a:r>
            <a:rPr lang="en-US" sz="1600" kern="1200">
              <a:hlinkClick xmlns:r="http://schemas.openxmlformats.org/officeDocument/2006/relationships" r:id="rId9"/>
            </a:rPr>
            <a:t>CLICK HERE </a:t>
          </a:r>
          <a:r>
            <a:rPr lang="en-US" sz="1600" kern="1200"/>
            <a:t>for additional training.</a:t>
          </a:r>
        </a:p>
      </dsp:txBody>
      <dsp:txXfrm>
        <a:off x="6753118" y="1897429"/>
        <a:ext cx="3016379" cy="12796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271A9-6B52-4256-8859-C846E7DB488E}">
      <dsp:nvSpPr>
        <dsp:cNvPr id="0" name=""/>
        <dsp:cNvSpPr/>
      </dsp:nvSpPr>
      <dsp:spPr>
        <a:xfrm>
          <a:off x="0" y="492"/>
          <a:ext cx="9872871" cy="11536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61119-6A93-4020-859F-3D2BCA438D96}">
      <dsp:nvSpPr>
        <dsp:cNvPr id="0" name=""/>
        <dsp:cNvSpPr/>
      </dsp:nvSpPr>
      <dsp:spPr>
        <a:xfrm>
          <a:off x="348965" y="260053"/>
          <a:ext cx="634482" cy="634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EA1AA-67A8-47E4-A68B-4F71FDE3BFA3}">
      <dsp:nvSpPr>
        <dsp:cNvPr id="0" name=""/>
        <dsp:cNvSpPr/>
      </dsp:nvSpPr>
      <dsp:spPr>
        <a:xfrm>
          <a:off x="1332412" y="492"/>
          <a:ext cx="4442791" cy="115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90" tIns="122090" rIns="122090" bIns="122090" numCol="1" spcCol="1270" anchor="ctr" anchorCtr="0">
          <a:noAutofit/>
        </a:bodyPr>
        <a:lstStyle/>
        <a:p>
          <a:pPr marL="0" lvl="0" indent="0" algn="l" defTabSz="844550">
            <a:lnSpc>
              <a:spcPct val="100000"/>
            </a:lnSpc>
            <a:spcBef>
              <a:spcPct val="0"/>
            </a:spcBef>
            <a:spcAft>
              <a:spcPct val="35000"/>
            </a:spcAft>
            <a:buNone/>
          </a:pPr>
          <a:r>
            <a:rPr lang="en-US" sz="1900" kern="1200"/>
            <a:t>The remainder of this PowerPoint is divided up into four distinct areas of safety training:</a:t>
          </a:r>
        </a:p>
      </dsp:txBody>
      <dsp:txXfrm>
        <a:off x="1332412" y="492"/>
        <a:ext cx="4442791" cy="1153604"/>
      </dsp:txXfrm>
    </dsp:sp>
    <dsp:sp modelId="{492854AB-DCAE-42F1-9EBB-2447834E639E}">
      <dsp:nvSpPr>
        <dsp:cNvPr id="0" name=""/>
        <dsp:cNvSpPr/>
      </dsp:nvSpPr>
      <dsp:spPr>
        <a:xfrm>
          <a:off x="5775204" y="492"/>
          <a:ext cx="4097666" cy="115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90" tIns="122090" rIns="122090" bIns="122090" numCol="1" spcCol="1270" anchor="ctr" anchorCtr="0">
          <a:noAutofit/>
        </a:bodyPr>
        <a:lstStyle/>
        <a:p>
          <a:pPr marL="0" lvl="0" indent="0" algn="l" defTabSz="488950">
            <a:lnSpc>
              <a:spcPct val="100000"/>
            </a:lnSpc>
            <a:spcBef>
              <a:spcPct val="0"/>
            </a:spcBef>
            <a:spcAft>
              <a:spcPct val="35000"/>
            </a:spcAft>
            <a:buNone/>
          </a:pPr>
          <a:r>
            <a:rPr lang="en-US" sz="1100" kern="1200"/>
            <a:t>Active Supervision</a:t>
          </a:r>
        </a:p>
        <a:p>
          <a:pPr marL="0" lvl="0" indent="0" algn="l" defTabSz="488950">
            <a:lnSpc>
              <a:spcPct val="100000"/>
            </a:lnSpc>
            <a:spcBef>
              <a:spcPct val="0"/>
            </a:spcBef>
            <a:spcAft>
              <a:spcPct val="35000"/>
            </a:spcAft>
            <a:buNone/>
          </a:pPr>
          <a:r>
            <a:rPr lang="en-US" sz="1100" kern="1200"/>
            <a:t>Pedestrian &amp; Transportation Safety</a:t>
          </a:r>
        </a:p>
        <a:p>
          <a:pPr marL="0" lvl="0" indent="0" algn="l" defTabSz="488950">
            <a:lnSpc>
              <a:spcPct val="100000"/>
            </a:lnSpc>
            <a:spcBef>
              <a:spcPct val="0"/>
            </a:spcBef>
            <a:spcAft>
              <a:spcPct val="35000"/>
            </a:spcAft>
            <a:buNone/>
          </a:pPr>
          <a:r>
            <a:rPr lang="en-US" sz="1100" kern="1200"/>
            <a:t>Safe Environment Checklist &amp; Required Postings</a:t>
          </a:r>
        </a:p>
        <a:p>
          <a:pPr marL="0" lvl="0" indent="0" algn="l" defTabSz="488950">
            <a:lnSpc>
              <a:spcPct val="100000"/>
            </a:lnSpc>
            <a:spcBef>
              <a:spcPct val="0"/>
            </a:spcBef>
            <a:spcAft>
              <a:spcPct val="35000"/>
            </a:spcAft>
            <a:buNone/>
          </a:pPr>
          <a:r>
            <a:rPr lang="en-US" sz="1100" kern="1200"/>
            <a:t>Safety &amp; Emergency Preparedness/Grab &amp; Go Binder</a:t>
          </a:r>
        </a:p>
      </dsp:txBody>
      <dsp:txXfrm>
        <a:off x="5775204" y="492"/>
        <a:ext cx="4097666" cy="1153604"/>
      </dsp:txXfrm>
    </dsp:sp>
    <dsp:sp modelId="{E7A338EA-D1F4-46AA-B713-05A9908A3C1F}">
      <dsp:nvSpPr>
        <dsp:cNvPr id="0" name=""/>
        <dsp:cNvSpPr/>
      </dsp:nvSpPr>
      <dsp:spPr>
        <a:xfrm>
          <a:off x="0" y="1442497"/>
          <a:ext cx="9872871" cy="11536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76C8B-2B47-48CE-9BD2-F30ACF2CC4CA}">
      <dsp:nvSpPr>
        <dsp:cNvPr id="0" name=""/>
        <dsp:cNvSpPr/>
      </dsp:nvSpPr>
      <dsp:spPr>
        <a:xfrm>
          <a:off x="348965" y="1702058"/>
          <a:ext cx="634482" cy="6344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C4E80C-E4F5-4DAD-B327-5341E5308078}">
      <dsp:nvSpPr>
        <dsp:cNvPr id="0" name=""/>
        <dsp:cNvSpPr/>
      </dsp:nvSpPr>
      <dsp:spPr>
        <a:xfrm>
          <a:off x="1332412" y="1442497"/>
          <a:ext cx="8540458" cy="115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90" tIns="122090" rIns="122090" bIns="122090" numCol="1" spcCol="1270" anchor="ctr" anchorCtr="0">
          <a:noAutofit/>
        </a:bodyPr>
        <a:lstStyle/>
        <a:p>
          <a:pPr marL="0" lvl="0" indent="0" algn="l" defTabSz="844550">
            <a:lnSpc>
              <a:spcPct val="100000"/>
            </a:lnSpc>
            <a:spcBef>
              <a:spcPct val="0"/>
            </a:spcBef>
            <a:spcAft>
              <a:spcPct val="35000"/>
            </a:spcAft>
            <a:buNone/>
          </a:pPr>
          <a:r>
            <a:rPr lang="en-US" sz="1900" kern="1200"/>
            <a:t>You must complete each safety section to receive credit for the whole training.</a:t>
          </a:r>
        </a:p>
      </dsp:txBody>
      <dsp:txXfrm>
        <a:off x="1332412" y="1442497"/>
        <a:ext cx="8540458" cy="1153604"/>
      </dsp:txXfrm>
    </dsp:sp>
    <dsp:sp modelId="{885A650C-50F0-49FC-8FE0-AD06296368C0}">
      <dsp:nvSpPr>
        <dsp:cNvPr id="0" name=""/>
        <dsp:cNvSpPr/>
      </dsp:nvSpPr>
      <dsp:spPr>
        <a:xfrm>
          <a:off x="0" y="2884503"/>
          <a:ext cx="9872871" cy="11536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B2F3CE-5180-4F31-8426-56F695CE7943}">
      <dsp:nvSpPr>
        <dsp:cNvPr id="0" name=""/>
        <dsp:cNvSpPr/>
      </dsp:nvSpPr>
      <dsp:spPr>
        <a:xfrm>
          <a:off x="348965" y="3144063"/>
          <a:ext cx="634482" cy="6344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B5530A-7E39-4582-8338-34C3E667A833}">
      <dsp:nvSpPr>
        <dsp:cNvPr id="0" name=""/>
        <dsp:cNvSpPr/>
      </dsp:nvSpPr>
      <dsp:spPr>
        <a:xfrm>
          <a:off x="1332412" y="2884503"/>
          <a:ext cx="4442791" cy="115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90" tIns="122090" rIns="122090" bIns="122090" numCol="1" spcCol="1270" anchor="ctr" anchorCtr="0">
          <a:noAutofit/>
        </a:bodyPr>
        <a:lstStyle/>
        <a:p>
          <a:pPr marL="0" lvl="0" indent="0" algn="l" defTabSz="844550">
            <a:lnSpc>
              <a:spcPct val="100000"/>
            </a:lnSpc>
            <a:spcBef>
              <a:spcPct val="0"/>
            </a:spcBef>
            <a:spcAft>
              <a:spcPct val="35000"/>
            </a:spcAft>
            <a:buNone/>
          </a:pPr>
          <a:r>
            <a:rPr lang="en-US" sz="1900" kern="1200"/>
            <a:t>Please complete each section as a team.  </a:t>
          </a:r>
        </a:p>
      </dsp:txBody>
      <dsp:txXfrm>
        <a:off x="1332412" y="2884503"/>
        <a:ext cx="4442791" cy="1153604"/>
      </dsp:txXfrm>
    </dsp:sp>
    <dsp:sp modelId="{1D96F14F-44B6-4A08-93A4-E94CB6F4EE4C}">
      <dsp:nvSpPr>
        <dsp:cNvPr id="0" name=""/>
        <dsp:cNvSpPr/>
      </dsp:nvSpPr>
      <dsp:spPr>
        <a:xfrm>
          <a:off x="5775204" y="2884503"/>
          <a:ext cx="4097666" cy="115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90" tIns="122090" rIns="122090" bIns="122090" numCol="1" spcCol="1270" anchor="ctr" anchorCtr="0">
          <a:noAutofit/>
        </a:bodyPr>
        <a:lstStyle/>
        <a:p>
          <a:pPr marL="0" lvl="0" indent="0" algn="l" defTabSz="488950">
            <a:lnSpc>
              <a:spcPct val="100000"/>
            </a:lnSpc>
            <a:spcBef>
              <a:spcPct val="0"/>
            </a:spcBef>
            <a:spcAft>
              <a:spcPct val="35000"/>
            </a:spcAft>
            <a:buNone/>
          </a:pPr>
          <a:r>
            <a:rPr lang="en-US" sz="1100" kern="1200"/>
            <a:t>You may choose to complete the entire training in one sitting, or you may choose to complete different sections on different days.  </a:t>
          </a:r>
        </a:p>
        <a:p>
          <a:pPr marL="0" lvl="0" indent="0" algn="l" defTabSz="488950">
            <a:lnSpc>
              <a:spcPct val="100000"/>
            </a:lnSpc>
            <a:spcBef>
              <a:spcPct val="0"/>
            </a:spcBef>
            <a:spcAft>
              <a:spcPct val="35000"/>
            </a:spcAft>
            <a:buNone/>
          </a:pPr>
          <a:r>
            <a:rPr lang="en-US" sz="1100" kern="1200"/>
            <a:t>Training credit will not be awarded until each section, and the subsequent paperwork, is completed and submitted.</a:t>
          </a:r>
        </a:p>
      </dsp:txBody>
      <dsp:txXfrm>
        <a:off x="5775204" y="2884503"/>
        <a:ext cx="4097666" cy="11536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15567-1FC3-4195-9ABF-A6F04BB0FC8E}">
      <dsp:nvSpPr>
        <dsp:cNvPr id="0" name=""/>
        <dsp:cNvSpPr/>
      </dsp:nvSpPr>
      <dsp:spPr>
        <a:xfrm>
          <a:off x="1321" y="51334"/>
          <a:ext cx="4639582" cy="294613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B812D-75E9-4E93-B525-6AB9E6F5FD14}">
      <dsp:nvSpPr>
        <dsp:cNvPr id="0" name=""/>
        <dsp:cNvSpPr/>
      </dsp:nvSpPr>
      <dsp:spPr>
        <a:xfrm>
          <a:off x="516831" y="541067"/>
          <a:ext cx="4639582" cy="2946135"/>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Many of you have been implementing Active Supervision for several years. Way to go!</a:t>
          </a:r>
        </a:p>
      </dsp:txBody>
      <dsp:txXfrm>
        <a:off x="603120" y="627356"/>
        <a:ext cx="4467004" cy="2773557"/>
      </dsp:txXfrm>
    </dsp:sp>
    <dsp:sp modelId="{7145983F-9760-4C04-9BA8-10E144632167}">
      <dsp:nvSpPr>
        <dsp:cNvPr id="0" name=""/>
        <dsp:cNvSpPr/>
      </dsp:nvSpPr>
      <dsp:spPr>
        <a:xfrm>
          <a:off x="5671923" y="51334"/>
          <a:ext cx="4639582" cy="294613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5FDAB8-4805-4745-9EC3-09D8D34DF70A}">
      <dsp:nvSpPr>
        <dsp:cNvPr id="0" name=""/>
        <dsp:cNvSpPr/>
      </dsp:nvSpPr>
      <dsp:spPr>
        <a:xfrm>
          <a:off x="6187432" y="541067"/>
          <a:ext cx="4639582" cy="2946135"/>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On the following slides, let’s take just a few minutes to review the importance of Active Supervision and its six strategies. </a:t>
          </a:r>
        </a:p>
      </dsp:txBody>
      <dsp:txXfrm>
        <a:off x="6273721" y="627356"/>
        <a:ext cx="4467004" cy="27735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7A5FE-3B53-48CE-B497-7876B6CDB05A}">
      <dsp:nvSpPr>
        <dsp:cNvPr id="0" name=""/>
        <dsp:cNvSpPr/>
      </dsp:nvSpPr>
      <dsp:spPr>
        <a:xfrm>
          <a:off x="0" y="1971"/>
          <a:ext cx="536444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7A1784-2FFD-40DE-BA1D-A845EC9D813E}">
      <dsp:nvSpPr>
        <dsp:cNvPr id="0" name=""/>
        <dsp:cNvSpPr/>
      </dsp:nvSpPr>
      <dsp:spPr>
        <a:xfrm>
          <a:off x="0" y="1971"/>
          <a:ext cx="5364444" cy="134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To ensure children are never left alone or unsupervised, staff position themselves so that they can observe, count, and listen at all times.</a:t>
          </a:r>
        </a:p>
      </dsp:txBody>
      <dsp:txXfrm>
        <a:off x="0" y="1971"/>
        <a:ext cx="5364444" cy="1344885"/>
      </dsp:txXfrm>
    </dsp:sp>
    <dsp:sp modelId="{49B8B0B9-1206-41DB-AAAD-A9DD824BB497}">
      <dsp:nvSpPr>
        <dsp:cNvPr id="0" name=""/>
        <dsp:cNvSpPr/>
      </dsp:nvSpPr>
      <dsp:spPr>
        <a:xfrm>
          <a:off x="0" y="1346857"/>
          <a:ext cx="536444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7F579-512C-4082-9E22-327D4CC6FE7B}">
      <dsp:nvSpPr>
        <dsp:cNvPr id="0" name=""/>
        <dsp:cNvSpPr/>
      </dsp:nvSpPr>
      <dsp:spPr>
        <a:xfrm>
          <a:off x="0" y="1346857"/>
          <a:ext cx="5364444" cy="134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They use their knowledge of each child’s development and abilities to anticipate children’s behavior and redirect children when necessary.</a:t>
          </a:r>
        </a:p>
      </dsp:txBody>
      <dsp:txXfrm>
        <a:off x="0" y="1346857"/>
        <a:ext cx="5364444" cy="1344885"/>
      </dsp:txXfrm>
    </dsp:sp>
    <dsp:sp modelId="{415A9884-532E-4F61-8868-030EBED41094}">
      <dsp:nvSpPr>
        <dsp:cNvPr id="0" name=""/>
        <dsp:cNvSpPr/>
      </dsp:nvSpPr>
      <dsp:spPr>
        <a:xfrm>
          <a:off x="0" y="2691742"/>
          <a:ext cx="536444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B55E1-E4F0-43A6-9815-7327CAC3C923}">
      <dsp:nvSpPr>
        <dsp:cNvPr id="0" name=""/>
        <dsp:cNvSpPr/>
      </dsp:nvSpPr>
      <dsp:spPr>
        <a:xfrm>
          <a:off x="0" y="2691742"/>
          <a:ext cx="5364444" cy="134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Staff use active supervision in classrooms, on playgrounds and buses, and in all other early childhood environments. </a:t>
          </a:r>
        </a:p>
      </dsp:txBody>
      <dsp:txXfrm>
        <a:off x="0" y="2691742"/>
        <a:ext cx="5364444" cy="13448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FB3CF-8579-4734-800A-4F3D43A0C7FB}">
      <dsp:nvSpPr>
        <dsp:cNvPr id="0" name=""/>
        <dsp:cNvSpPr/>
      </dsp:nvSpPr>
      <dsp:spPr>
        <a:xfrm>
          <a:off x="5137216" y="2747078"/>
          <a:ext cx="91440" cy="511580"/>
        </a:xfrm>
        <a:custGeom>
          <a:avLst/>
          <a:gdLst/>
          <a:ahLst/>
          <a:cxnLst/>
          <a:rect l="0" t="0" r="0" b="0"/>
          <a:pathLst>
            <a:path>
              <a:moveTo>
                <a:pt x="45720" y="0"/>
              </a:moveTo>
              <a:lnTo>
                <a:pt x="45720" y="511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90387-69B4-451C-9A69-432402899DAC}">
      <dsp:nvSpPr>
        <dsp:cNvPr id="0" name=""/>
        <dsp:cNvSpPr/>
      </dsp:nvSpPr>
      <dsp:spPr>
        <a:xfrm>
          <a:off x="5137216" y="1118522"/>
          <a:ext cx="91440" cy="511580"/>
        </a:xfrm>
        <a:custGeom>
          <a:avLst/>
          <a:gdLst/>
          <a:ahLst/>
          <a:cxnLst/>
          <a:rect l="0" t="0" r="0" b="0"/>
          <a:pathLst>
            <a:path>
              <a:moveTo>
                <a:pt x="45720" y="0"/>
              </a:moveTo>
              <a:lnTo>
                <a:pt x="45720" y="51158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D77CF6-B7CA-48A5-A2CF-B5DFA81FAC30}">
      <dsp:nvSpPr>
        <dsp:cNvPr id="0" name=""/>
        <dsp:cNvSpPr/>
      </dsp:nvSpPr>
      <dsp:spPr>
        <a:xfrm>
          <a:off x="2987307" y="1118522"/>
          <a:ext cx="91440" cy="511580"/>
        </a:xfrm>
        <a:custGeom>
          <a:avLst/>
          <a:gdLst/>
          <a:ahLst/>
          <a:cxnLst/>
          <a:rect l="0" t="0" r="0" b="0"/>
          <a:pathLst>
            <a:path>
              <a:moveTo>
                <a:pt x="45720" y="0"/>
              </a:moveTo>
              <a:lnTo>
                <a:pt x="45720" y="51158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606230-A260-43DC-9645-AC6D7854A537}">
      <dsp:nvSpPr>
        <dsp:cNvPr id="0" name=""/>
        <dsp:cNvSpPr/>
      </dsp:nvSpPr>
      <dsp:spPr>
        <a:xfrm>
          <a:off x="3609" y="1546"/>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9FD1AB1-BCEA-40FE-B66E-AAB66EF3CC4D}">
      <dsp:nvSpPr>
        <dsp:cNvPr id="0" name=""/>
        <dsp:cNvSpPr/>
      </dsp:nvSpPr>
      <dsp:spPr>
        <a:xfrm>
          <a:off x="199056" y="187220"/>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Children’s safety is our top priority!</a:t>
          </a:r>
        </a:p>
      </dsp:txBody>
      <dsp:txXfrm>
        <a:off x="231771" y="219935"/>
        <a:ext cx="1693586" cy="1051545"/>
      </dsp:txXfrm>
    </dsp:sp>
    <dsp:sp modelId="{92CB1AF9-23BA-44F3-A554-92256B1121AD}">
      <dsp:nvSpPr>
        <dsp:cNvPr id="0" name=""/>
        <dsp:cNvSpPr/>
      </dsp:nvSpPr>
      <dsp:spPr>
        <a:xfrm>
          <a:off x="2153519" y="1546"/>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11EF972-D9FE-4501-A393-079E0510D85D}">
      <dsp:nvSpPr>
        <dsp:cNvPr id="0" name=""/>
        <dsp:cNvSpPr/>
      </dsp:nvSpPr>
      <dsp:spPr>
        <a:xfrm>
          <a:off x="2348965" y="187220"/>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It’s a Head Start Performance Standards’ requirement:</a:t>
          </a:r>
        </a:p>
      </dsp:txBody>
      <dsp:txXfrm>
        <a:off x="2381680" y="219935"/>
        <a:ext cx="1693586" cy="1051545"/>
      </dsp:txXfrm>
    </dsp:sp>
    <dsp:sp modelId="{96198DA1-112F-473A-87E0-732460FB4ECE}">
      <dsp:nvSpPr>
        <dsp:cNvPr id="0" name=""/>
        <dsp:cNvSpPr/>
      </dsp:nvSpPr>
      <dsp:spPr>
        <a:xfrm>
          <a:off x="2153519" y="1630103"/>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2BFE27A-31A4-42C1-BAAC-6FBF3BB6A225}">
      <dsp:nvSpPr>
        <dsp:cNvPr id="0" name=""/>
        <dsp:cNvSpPr/>
      </dsp:nvSpPr>
      <dsp:spPr>
        <a:xfrm>
          <a:off x="2348965" y="1815777"/>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1302.90 (c)(v) “Ensure no child is left alone or unsupervised by staff, consultants, contractors, or volunteers while under their care.”</a:t>
          </a:r>
        </a:p>
      </dsp:txBody>
      <dsp:txXfrm>
        <a:off x="2381680" y="1848492"/>
        <a:ext cx="1693586" cy="1051545"/>
      </dsp:txXfrm>
    </dsp:sp>
    <dsp:sp modelId="{F0B239C9-1E70-41EF-B82C-95A5178A66A1}">
      <dsp:nvSpPr>
        <dsp:cNvPr id="0" name=""/>
        <dsp:cNvSpPr/>
      </dsp:nvSpPr>
      <dsp:spPr>
        <a:xfrm>
          <a:off x="4303428" y="1546"/>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42FF530-D5A0-45B2-9488-936EFD9E950D}">
      <dsp:nvSpPr>
        <dsp:cNvPr id="0" name=""/>
        <dsp:cNvSpPr/>
      </dsp:nvSpPr>
      <dsp:spPr>
        <a:xfrm>
          <a:off x="4498874" y="187220"/>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It’s a Child Care Licensing requirement:</a:t>
          </a:r>
        </a:p>
      </dsp:txBody>
      <dsp:txXfrm>
        <a:off x="4531589" y="219935"/>
        <a:ext cx="1693586" cy="1051545"/>
      </dsp:txXfrm>
    </dsp:sp>
    <dsp:sp modelId="{CE71DAA4-D3D4-48AD-87F4-972E47D25AEE}">
      <dsp:nvSpPr>
        <dsp:cNvPr id="0" name=""/>
        <dsp:cNvSpPr/>
      </dsp:nvSpPr>
      <dsp:spPr>
        <a:xfrm>
          <a:off x="4303428" y="1630103"/>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488E19C-524D-4A64-85D8-0BE6D96099E3}">
      <dsp:nvSpPr>
        <dsp:cNvPr id="0" name=""/>
        <dsp:cNvSpPr/>
      </dsp:nvSpPr>
      <dsp:spPr>
        <a:xfrm>
          <a:off x="4498874" y="1815777"/>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R 400.8125 (1)  “All staff and volunteers shall provide appropriate care and supervision of children at all times.”</a:t>
          </a:r>
        </a:p>
      </dsp:txBody>
      <dsp:txXfrm>
        <a:off x="4531589" y="1848492"/>
        <a:ext cx="1693586" cy="1051545"/>
      </dsp:txXfrm>
    </dsp:sp>
    <dsp:sp modelId="{6962698E-8BF7-41E5-B9F9-AACAF88DB11E}">
      <dsp:nvSpPr>
        <dsp:cNvPr id="0" name=""/>
        <dsp:cNvSpPr/>
      </dsp:nvSpPr>
      <dsp:spPr>
        <a:xfrm>
          <a:off x="4303428" y="3258659"/>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1FC1029-A870-435D-B0BA-672D890A25EC}">
      <dsp:nvSpPr>
        <dsp:cNvPr id="0" name=""/>
        <dsp:cNvSpPr/>
      </dsp:nvSpPr>
      <dsp:spPr>
        <a:xfrm>
          <a:off x="4498874" y="3444333"/>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FF0000"/>
              </a:solidFill>
            </a:rPr>
            <a:t>A lapse in active supervision will result in a special investigation by Licensing and possibly other authorities.</a:t>
          </a:r>
          <a:endParaRPr lang="en-US" sz="1100" kern="1200">
            <a:solidFill>
              <a:srgbClr val="FF0000"/>
            </a:solidFill>
          </a:endParaRPr>
        </a:p>
      </dsp:txBody>
      <dsp:txXfrm>
        <a:off x="4531589" y="3477048"/>
        <a:ext cx="1693586" cy="1051545"/>
      </dsp:txXfrm>
    </dsp:sp>
    <dsp:sp modelId="{0F350BF6-D660-405A-B0F2-F016373FB61C}">
      <dsp:nvSpPr>
        <dsp:cNvPr id="0" name=""/>
        <dsp:cNvSpPr/>
      </dsp:nvSpPr>
      <dsp:spPr>
        <a:xfrm>
          <a:off x="6453337" y="1546"/>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E251F60-82A2-483A-93E2-5FEF0913617E}">
      <dsp:nvSpPr>
        <dsp:cNvPr id="0" name=""/>
        <dsp:cNvSpPr/>
      </dsp:nvSpPr>
      <dsp:spPr>
        <a:xfrm>
          <a:off x="6648784" y="187220"/>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It promotes safety and helps to prevent injuries.</a:t>
          </a:r>
        </a:p>
      </dsp:txBody>
      <dsp:txXfrm>
        <a:off x="6681499" y="219935"/>
        <a:ext cx="1693586" cy="1051545"/>
      </dsp:txXfrm>
    </dsp:sp>
    <dsp:sp modelId="{8CE24A68-6F3D-4F3B-BA67-ADFD033C2D27}">
      <dsp:nvSpPr>
        <dsp:cNvPr id="0" name=""/>
        <dsp:cNvSpPr/>
      </dsp:nvSpPr>
      <dsp:spPr>
        <a:xfrm>
          <a:off x="8603247" y="1546"/>
          <a:ext cx="1759016" cy="1116975"/>
        </a:xfrm>
        <a:prstGeom prst="roundRect">
          <a:avLst>
            <a:gd name="adj" fmla="val 10000"/>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D717693-A7D0-4BCA-8FAE-A2B39D6DACCF}">
      <dsp:nvSpPr>
        <dsp:cNvPr id="0" name=""/>
        <dsp:cNvSpPr/>
      </dsp:nvSpPr>
      <dsp:spPr>
        <a:xfrm>
          <a:off x="8798693" y="187220"/>
          <a:ext cx="1759016" cy="11169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Safe environments = opportunities for children to actively engage! </a:t>
          </a:r>
          <a:r>
            <a:rPr lang="en-US" sz="1100" kern="1200">
              <a:sym typeface="Wingdings" panose="05000000000000000000" pitchFamily="2" charset="2"/>
            </a:rPr>
            <a:t></a:t>
          </a:r>
          <a:endParaRPr lang="en-US" sz="1100" kern="1200"/>
        </a:p>
      </dsp:txBody>
      <dsp:txXfrm>
        <a:off x="8831408" y="219935"/>
        <a:ext cx="1693586" cy="10515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73C00-81F1-4050-8C9C-96FAC59B725D}">
      <dsp:nvSpPr>
        <dsp:cNvPr id="0" name=""/>
        <dsp:cNvSpPr/>
      </dsp:nvSpPr>
      <dsp:spPr>
        <a:xfrm>
          <a:off x="7401" y="372015"/>
          <a:ext cx="549482" cy="549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EA1121-07D5-4A08-9F77-068B9307C41D}">
      <dsp:nvSpPr>
        <dsp:cNvPr id="0" name=""/>
        <dsp:cNvSpPr/>
      </dsp:nvSpPr>
      <dsp:spPr>
        <a:xfrm>
          <a:off x="7401" y="1093178"/>
          <a:ext cx="1569949" cy="39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Set Up the Environment</a:t>
          </a:r>
        </a:p>
      </dsp:txBody>
      <dsp:txXfrm>
        <a:off x="7401" y="1093178"/>
        <a:ext cx="1569949" cy="397393"/>
      </dsp:txXfrm>
    </dsp:sp>
    <dsp:sp modelId="{52B6FDFC-A6A6-4F6E-8B5D-048831C339B4}">
      <dsp:nvSpPr>
        <dsp:cNvPr id="0" name=""/>
        <dsp:cNvSpPr/>
      </dsp:nvSpPr>
      <dsp:spPr>
        <a:xfrm>
          <a:off x="7401" y="1570422"/>
          <a:ext cx="1569949" cy="279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Set up the environment so you can supervise children at all times. When activities are grouped together and furniture is at waist height or lower, it is easier to see and hear children. Make sure small spaces are clutter free and big spaces are set up so that children have clear play areas that you can observe. </a:t>
          </a:r>
        </a:p>
      </dsp:txBody>
      <dsp:txXfrm>
        <a:off x="7401" y="1570422"/>
        <a:ext cx="1569949" cy="2794153"/>
      </dsp:txXfrm>
    </dsp:sp>
    <dsp:sp modelId="{5C05A3A3-B752-4765-BB3A-69AF0BE09B8D}">
      <dsp:nvSpPr>
        <dsp:cNvPr id="0" name=""/>
        <dsp:cNvSpPr/>
      </dsp:nvSpPr>
      <dsp:spPr>
        <a:xfrm>
          <a:off x="1852092" y="372015"/>
          <a:ext cx="549482" cy="5494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2DC205-BC31-4A32-90E0-5CA900D350D9}">
      <dsp:nvSpPr>
        <dsp:cNvPr id="0" name=""/>
        <dsp:cNvSpPr/>
      </dsp:nvSpPr>
      <dsp:spPr>
        <a:xfrm>
          <a:off x="1852092" y="1093178"/>
          <a:ext cx="1569949" cy="39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Position Staff</a:t>
          </a:r>
        </a:p>
      </dsp:txBody>
      <dsp:txXfrm>
        <a:off x="1852092" y="1093178"/>
        <a:ext cx="1569949" cy="397393"/>
      </dsp:txXfrm>
    </dsp:sp>
    <dsp:sp modelId="{D34737FB-C3BC-4EF6-B055-9AFBE97F95E4}">
      <dsp:nvSpPr>
        <dsp:cNvPr id="0" name=""/>
        <dsp:cNvSpPr/>
      </dsp:nvSpPr>
      <dsp:spPr>
        <a:xfrm>
          <a:off x="1852092" y="1570422"/>
          <a:ext cx="1569949" cy="279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Plan where staff will position themselves to see and hear all of the children. Make sure there are always clear paths to where children are playing, sleeping, and eating so you can react quickly when necessary. Stay close to children who may need additional support so you can offer assistance when needed. </a:t>
          </a:r>
        </a:p>
      </dsp:txBody>
      <dsp:txXfrm>
        <a:off x="1852092" y="1570422"/>
        <a:ext cx="1569949" cy="2794153"/>
      </dsp:txXfrm>
    </dsp:sp>
    <dsp:sp modelId="{002D7B19-0971-4BA4-BE5B-D90CADEB381D}">
      <dsp:nvSpPr>
        <dsp:cNvPr id="0" name=""/>
        <dsp:cNvSpPr/>
      </dsp:nvSpPr>
      <dsp:spPr>
        <a:xfrm>
          <a:off x="3696783" y="372015"/>
          <a:ext cx="549482" cy="5494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EB730B-444E-4B16-915E-8C71C00DB6AB}">
      <dsp:nvSpPr>
        <dsp:cNvPr id="0" name=""/>
        <dsp:cNvSpPr/>
      </dsp:nvSpPr>
      <dsp:spPr>
        <a:xfrm>
          <a:off x="3696783" y="1093178"/>
          <a:ext cx="1569949" cy="39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Scan and Count</a:t>
          </a:r>
        </a:p>
      </dsp:txBody>
      <dsp:txXfrm>
        <a:off x="3696783" y="1093178"/>
        <a:ext cx="1569949" cy="397393"/>
      </dsp:txXfrm>
    </dsp:sp>
    <dsp:sp modelId="{6F8CF7F4-AEB6-481D-8C18-3A56CC35259E}">
      <dsp:nvSpPr>
        <dsp:cNvPr id="0" name=""/>
        <dsp:cNvSpPr/>
      </dsp:nvSpPr>
      <dsp:spPr>
        <a:xfrm>
          <a:off x="3696783" y="1570422"/>
          <a:ext cx="1569949" cy="279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To account for the children in your care, continually scan the entire environment to know where everyone is and what they are doing. Count the children frequently. This is especially important during transitions when children are moving from one location to another. </a:t>
          </a:r>
        </a:p>
      </dsp:txBody>
      <dsp:txXfrm>
        <a:off x="3696783" y="1570422"/>
        <a:ext cx="1569949" cy="2794153"/>
      </dsp:txXfrm>
    </dsp:sp>
    <dsp:sp modelId="{AA28BAE5-1DF9-40A1-915F-66AB1763FF8E}">
      <dsp:nvSpPr>
        <dsp:cNvPr id="0" name=""/>
        <dsp:cNvSpPr/>
      </dsp:nvSpPr>
      <dsp:spPr>
        <a:xfrm>
          <a:off x="5541474" y="372015"/>
          <a:ext cx="549482" cy="5494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CF19B7-0D9F-491E-9223-DC9C6CF5B958}">
      <dsp:nvSpPr>
        <dsp:cNvPr id="0" name=""/>
        <dsp:cNvSpPr/>
      </dsp:nvSpPr>
      <dsp:spPr>
        <a:xfrm>
          <a:off x="5541474" y="1093178"/>
          <a:ext cx="1569949" cy="39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Listen</a:t>
          </a:r>
        </a:p>
      </dsp:txBody>
      <dsp:txXfrm>
        <a:off x="5541474" y="1093178"/>
        <a:ext cx="1569949" cy="397393"/>
      </dsp:txXfrm>
    </dsp:sp>
    <dsp:sp modelId="{8774EBF4-0F63-45E9-812C-CD72DDA249AD}">
      <dsp:nvSpPr>
        <dsp:cNvPr id="0" name=""/>
        <dsp:cNvSpPr/>
      </dsp:nvSpPr>
      <dsp:spPr>
        <a:xfrm>
          <a:off x="5541474" y="1570422"/>
          <a:ext cx="1569949" cy="279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Specific sounds or the absence of them may signify reason for concern. Listen closely to children to identify signs of potential danger. Programs that think systemically implement additional strategies to safeguard children. For example, placing bells on doors can alert you when a child enters or leaves the room. </a:t>
          </a:r>
        </a:p>
      </dsp:txBody>
      <dsp:txXfrm>
        <a:off x="5541474" y="1570422"/>
        <a:ext cx="1569949" cy="2794153"/>
      </dsp:txXfrm>
    </dsp:sp>
    <dsp:sp modelId="{CACA3CFF-9037-4C79-886D-2D150BC840A9}">
      <dsp:nvSpPr>
        <dsp:cNvPr id="0" name=""/>
        <dsp:cNvSpPr/>
      </dsp:nvSpPr>
      <dsp:spPr>
        <a:xfrm>
          <a:off x="7386165" y="372015"/>
          <a:ext cx="549482" cy="5494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93F1DC-20A1-40EB-845C-834A78C53C6F}">
      <dsp:nvSpPr>
        <dsp:cNvPr id="0" name=""/>
        <dsp:cNvSpPr/>
      </dsp:nvSpPr>
      <dsp:spPr>
        <a:xfrm>
          <a:off x="7386165" y="1093178"/>
          <a:ext cx="1569949" cy="39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Anticipate Children’s Behavior</a:t>
          </a:r>
        </a:p>
      </dsp:txBody>
      <dsp:txXfrm>
        <a:off x="7386165" y="1093178"/>
        <a:ext cx="1569949" cy="397393"/>
      </dsp:txXfrm>
    </dsp:sp>
    <dsp:sp modelId="{CA363875-1502-4ABF-9D14-24CB0FBBC291}">
      <dsp:nvSpPr>
        <dsp:cNvPr id="0" name=""/>
        <dsp:cNvSpPr/>
      </dsp:nvSpPr>
      <dsp:spPr>
        <a:xfrm>
          <a:off x="7386165" y="1570422"/>
          <a:ext cx="1569949" cy="279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Use what you know about each child’s individual interests and skills to predict what they will do. Create challenges that children are ready for and support them so they can succeed. Recognize when children may get upset or take a dangerous risk. Use information from a daily health check (e.g., illness, allergies, lack of sleep or food) to anticipate children’s behavior. Knowing what to expect can help you protect children from harm. </a:t>
          </a:r>
        </a:p>
      </dsp:txBody>
      <dsp:txXfrm>
        <a:off x="7386165" y="1570422"/>
        <a:ext cx="1569949" cy="2794153"/>
      </dsp:txXfrm>
    </dsp:sp>
    <dsp:sp modelId="{27FF4C4A-6224-4F5A-B98B-E99C903F49DB}">
      <dsp:nvSpPr>
        <dsp:cNvPr id="0" name=""/>
        <dsp:cNvSpPr/>
      </dsp:nvSpPr>
      <dsp:spPr>
        <a:xfrm>
          <a:off x="9230856" y="372015"/>
          <a:ext cx="549482" cy="5494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6AE468-3C59-49E3-82B8-26BAFB3AD81C}">
      <dsp:nvSpPr>
        <dsp:cNvPr id="0" name=""/>
        <dsp:cNvSpPr/>
      </dsp:nvSpPr>
      <dsp:spPr>
        <a:xfrm>
          <a:off x="9230856" y="1093178"/>
          <a:ext cx="1569949" cy="39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Engage and Redirect</a:t>
          </a:r>
        </a:p>
      </dsp:txBody>
      <dsp:txXfrm>
        <a:off x="9230856" y="1093178"/>
        <a:ext cx="1569949" cy="397393"/>
      </dsp:txXfrm>
    </dsp:sp>
    <dsp:sp modelId="{3BED0A3F-A56F-463B-9B02-CBFCBF63E1EC}">
      <dsp:nvSpPr>
        <dsp:cNvPr id="0" name=""/>
        <dsp:cNvSpPr/>
      </dsp:nvSpPr>
      <dsp:spPr>
        <a:xfrm>
          <a:off x="9230856" y="1570422"/>
          <a:ext cx="1569949" cy="279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Know when to offer children support. Wait until children are unable to solve problems on their own to get involved. Offer different levels of assistance or redirection depending on each individual child’s needs. </a:t>
          </a:r>
        </a:p>
      </dsp:txBody>
      <dsp:txXfrm>
        <a:off x="9230856" y="1570422"/>
        <a:ext cx="1569949" cy="27941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6D4FD-18A7-42D0-BAB6-8E49F3FDA15A}"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A08D7-1ECC-488B-93B0-DF760A4A90B1}" type="slidenum">
              <a:rPr lang="en-US" smtClean="0"/>
              <a:t>‹#›</a:t>
            </a:fld>
            <a:endParaRPr lang="en-US"/>
          </a:p>
        </p:txBody>
      </p:sp>
    </p:spTree>
    <p:extLst>
      <p:ext uri="{BB962C8B-B14F-4D97-AF65-F5344CB8AC3E}">
        <p14:creationId xmlns:p14="http://schemas.microsoft.com/office/powerpoint/2010/main" val="273367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A08D7-1ECC-488B-93B0-DF760A4A90B1}" type="slidenum">
              <a:rPr lang="en-US" smtClean="0"/>
              <a:t>36</a:t>
            </a:fld>
            <a:endParaRPr lang="en-US"/>
          </a:p>
        </p:txBody>
      </p:sp>
    </p:spTree>
    <p:extLst>
      <p:ext uri="{BB962C8B-B14F-4D97-AF65-F5344CB8AC3E}">
        <p14:creationId xmlns:p14="http://schemas.microsoft.com/office/powerpoint/2010/main" val="2077681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D208048B-57AF-4F53-BC84-8E0A1033FBEC}" type="datetimeFigureOut">
              <a:rPr lang="en-US" smtClean="0"/>
              <a:t>6/27/2023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D8A8A1B-4E1E-43EF-8A39-7D4A3879B94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09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8048B-57AF-4F53-BC84-8E0A1033FBE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78711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8048B-57AF-4F53-BC84-8E0A1033FBE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3599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D92A2-8AA5-4299-99EA-036725CFE9A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A74AB3-B022-4268-9B5F-A457E50F1D51}" type="slidenum">
              <a:rPr lang="en-US" smtClean="0"/>
              <a:t>‹#›</a:t>
            </a:fld>
            <a:endParaRPr lang="en-US"/>
          </a:p>
        </p:txBody>
      </p:sp>
    </p:spTree>
    <p:extLst>
      <p:ext uri="{BB962C8B-B14F-4D97-AF65-F5344CB8AC3E}">
        <p14:creationId xmlns:p14="http://schemas.microsoft.com/office/powerpoint/2010/main" val="273830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8048B-57AF-4F53-BC84-8E0A1033FBE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49891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08048B-57AF-4F53-BC84-8E0A1033FBE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36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08048B-57AF-4F53-BC84-8E0A1033FBE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58718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08048B-57AF-4F53-BC84-8E0A1033FBEC}"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45486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08048B-57AF-4F53-BC84-8E0A1033FBEC}"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36147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8048B-57AF-4F53-BC84-8E0A1033FBEC}"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25521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08048B-57AF-4F53-BC84-8E0A1033FBE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0763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08048B-57AF-4F53-BC84-8E0A1033FBE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3841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208048B-57AF-4F53-BC84-8E0A1033FBEC}" type="datetimeFigureOut">
              <a:rPr lang="en-US" smtClean="0"/>
              <a:pPr/>
              <a:t>6/27/2023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D8A8A1B-4E1E-43EF-8A39-7D4A3879B941}" type="slidenum">
              <a:rPr lang="en-US" smtClean="0"/>
              <a:pPr/>
              <a:t>‹#›</a:t>
            </a:fld>
            <a:endParaRPr lang="en-US"/>
          </a:p>
        </p:txBody>
      </p:sp>
    </p:spTree>
    <p:extLst>
      <p:ext uri="{BB962C8B-B14F-4D97-AF65-F5344CB8AC3E}">
        <p14:creationId xmlns:p14="http://schemas.microsoft.com/office/powerpoint/2010/main" val="58012243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CCD92A2-8AA5-4299-99EA-036725CFE9AC}" type="datetimeFigureOut">
              <a:rPr lang="en-US" smtClean="0"/>
              <a:t>6/27/2023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1A74AB3-B022-4268-9B5F-A457E50F1D51}" type="slidenum">
              <a:rPr lang="en-US" smtClean="0"/>
              <a:t>‹#›</a:t>
            </a:fld>
            <a:endParaRPr lang="en-US"/>
          </a:p>
        </p:txBody>
      </p:sp>
    </p:spTree>
    <p:extLst>
      <p:ext uri="{BB962C8B-B14F-4D97-AF65-F5344CB8AC3E}">
        <p14:creationId xmlns:p14="http://schemas.microsoft.com/office/powerpoint/2010/main" val="3464546649"/>
      </p:ext>
    </p:extLst>
  </p:cSld>
  <p:clrMap bg1="lt1" tx1="dk1" bg2="lt2" tx2="dk2" accent1="accent1" accent2="accent2" accent3="accent3" accent4="accent4" accent5="accent5" accent6="accent6" hlink="hlink" folHlink="folHlink"/>
  <p:sldLayoutIdLst>
    <p:sldLayoutId id="2147484320" r:id="rId1"/>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michigan.gov/-/media/Project/Websites/lara/CCLB/BCAL_PUB_8_3_16.pdf?rev=9f82338ff1b44a468112dc40b80b4627"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9.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eclkc.ohs.acf.hhs.gov/sites/default/files/pdf/safety-injury-prevention-family-tips.pdf" TargetMode="External"/><Relationship Id="rId2" Type="http://schemas.openxmlformats.org/officeDocument/2006/relationships/hyperlink" Target="https://eclkc.ohs.acf.hhs.gov/sites/default/files/pdf/home-safety-english.pdf" TargetMode="Externa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hyperlink" Target="https://eclkc.ohs.acf.hhs.gov/sites/default/files/pdf/guide-to-safety-conversations.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mcaahr.com/eap-resources.html"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s://eclkc.ohs.acf.hhs.gov/mental-health/article/promoting-staff-well-being" TargetMode="External"/><Relationship Id="rId5" Type="http://schemas.openxmlformats.org/officeDocument/2006/relationships/hyperlink" Target="https://nhsa.member.starlingminds.com/landing/" TargetMode="External"/><Relationship Id="rId4" Type="http://schemas.openxmlformats.org/officeDocument/2006/relationships/hyperlink" Target="https://app.wellnesscoach.live/auth"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mcaahs.com/active-supervision.html"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eclkc.ohs.acf.hhs.gov/sites/default/files/pdf/active-supervision-poster.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mcaahs.com/active-supervision.html"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eclkc.ohs.acf.hhs.gov/sites/default/files/pdf/active-supervision-handout.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eclkc.ohs.acf.hhs.gov/safety-practices/article/keep-children-safe-using-active-supervision" TargetMode="External"/><Relationship Id="rId3" Type="http://schemas.openxmlformats.org/officeDocument/2006/relationships/hyperlink" Target="https://eclkc.ohs.acf.hhs.gov/sites/default/files/pdf/no-search/iss/managing-the-classroom/classroom-transitions-teacher-tips.pdf" TargetMode="External"/><Relationship Id="rId7" Type="http://schemas.openxmlformats.org/officeDocument/2006/relationships/hyperlink" Target="https://www.nmcaahs.com/active-supervision.html" TargetMode="External"/><Relationship Id="rId2" Type="http://schemas.openxmlformats.org/officeDocument/2006/relationships/hyperlink" Target="https://eclkc.ohs.acf.hhs.gov/sites/default/files/pdf/active-supervision-toolkit.pdf" TargetMode="External"/><Relationship Id="rId1" Type="http://schemas.openxmlformats.org/officeDocument/2006/relationships/slideLayout" Target="../slideLayouts/slideLayout2.xml"/><Relationship Id="rId6" Type="http://schemas.openxmlformats.org/officeDocument/2006/relationships/hyperlink" Target="https://eclkc.ohs.acf.hhs.gov/sites/default/files/pdf/no-search/iss/managing-the-classroom/classroom-transitions-supervisor-tools.pdf" TargetMode="External"/><Relationship Id="rId5" Type="http://schemas.openxmlformats.org/officeDocument/2006/relationships/hyperlink" Target="https://eclkc.ohs.acf.hhs.gov/sites/default/files/pdf/no-search/iss/managing-the-classroom/design-teacher-tips.pdf" TargetMode="External"/><Relationship Id="rId4" Type="http://schemas.openxmlformats.org/officeDocument/2006/relationships/hyperlink" Target="https://eclkc.ohs.acf.hhs.gov/sites/default/files/pdf/no-search/iss/staffing/zoning-teacher-tips-rev.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hyperlink" Target="https://www.michigan.gov/msp/divisions/ohsp"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eclkc.ohs.acf.hhs.gov/policy/45-cfr-chap-xiii/1303-74-safety-procedures"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www.michigan.gov/documents/lara/BCAL_PUB_8_3_16_523999_7.pdf" TargetMode="Externa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5.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59.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70.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71.JP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nwmcaa.sharepoint.com/:b:/s/EHSHSTeam/EQ1it5wc7pFRpuODaAefg9oBuYAuWC8ZdtQxoU8cCXfqEw?e=ORgZID" TargetMode="External"/><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jmcnally@nmcaa.net" TargetMode="External"/><Relationship Id="rId2" Type="http://schemas.openxmlformats.org/officeDocument/2006/relationships/hyperlink" Target="https://nwmcaa.sharepoint.com/:w:/s/HumanResources/ETBU8Zynf6ROtieesj_rrAcBL44OvPJuhXbgnyLuVJ17BA?e=q2J7gh"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92.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hyperlink" Target="https://forms.office.com/r/Y2GepJbbwN" TargetMode="External"/><Relationship Id="rId5" Type="http://schemas.openxmlformats.org/officeDocument/2006/relationships/image" Target="../media/image91.sv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clkc.ohs.acf.hhs.gov/policy/45-cfr-chap-xiii/1302-47-safety-practic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B67E998-E312-45A7-A84D-81D9342085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2AF85F-9E43-1400-B1A2-9BAB3A21BEF3}"/>
              </a:ext>
            </a:extLst>
          </p:cNvPr>
          <p:cNvSpPr>
            <a:spLocks noGrp="1"/>
          </p:cNvSpPr>
          <p:nvPr>
            <p:ph type="ctrTitle"/>
          </p:nvPr>
        </p:nvSpPr>
        <p:spPr>
          <a:xfrm>
            <a:off x="1109980" y="4208424"/>
            <a:ext cx="9966960" cy="1325880"/>
          </a:xfrm>
        </p:spPr>
        <p:txBody>
          <a:bodyPr>
            <a:normAutofit/>
          </a:bodyPr>
          <a:lstStyle/>
          <a:p>
            <a:r>
              <a:rPr lang="en-US" sz="5100"/>
              <a:t>Safety practices</a:t>
            </a:r>
          </a:p>
        </p:txBody>
      </p:sp>
      <p:sp>
        <p:nvSpPr>
          <p:cNvPr id="3" name="Subtitle 2">
            <a:extLst>
              <a:ext uri="{FF2B5EF4-FFF2-40B4-BE49-F238E27FC236}">
                <a16:creationId xmlns:a16="http://schemas.microsoft.com/office/drawing/2014/main" id="{A2406733-1AFE-66F6-FB77-601782BEC55C}"/>
              </a:ext>
            </a:extLst>
          </p:cNvPr>
          <p:cNvSpPr>
            <a:spLocks noGrp="1"/>
          </p:cNvSpPr>
          <p:nvPr>
            <p:ph type="subTitle" idx="1"/>
          </p:nvPr>
        </p:nvSpPr>
        <p:spPr>
          <a:xfrm>
            <a:off x="1709530" y="5598293"/>
            <a:ext cx="8767860" cy="553690"/>
          </a:xfrm>
        </p:spPr>
        <p:txBody>
          <a:bodyPr>
            <a:normAutofit/>
          </a:bodyPr>
          <a:lstStyle/>
          <a:p>
            <a:r>
              <a:rPr lang="en-US" sz="2000"/>
              <a:t>Please be sure to watch this presentation as a Slide Show.</a:t>
            </a:r>
          </a:p>
        </p:txBody>
      </p:sp>
      <p:sp>
        <p:nvSpPr>
          <p:cNvPr id="13" name="Rectangle 12">
            <a:extLst>
              <a:ext uri="{FF2B5EF4-FFF2-40B4-BE49-F238E27FC236}">
                <a16:creationId xmlns:a16="http://schemas.microsoft.com/office/drawing/2014/main" id="{43A3BFD8-1DCA-4E53-9E5F-9292C9BE3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6" name="Picture 4" descr="Northwest MI Community Action Agency | Social Service Agency - Login •  Traverse Connect">
            <a:extLst>
              <a:ext uri="{FF2B5EF4-FFF2-40B4-BE49-F238E27FC236}">
                <a16:creationId xmlns:a16="http://schemas.microsoft.com/office/drawing/2014/main" id="{340AE13D-FFC9-6079-A982-0BB92475B5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5773" y="826378"/>
            <a:ext cx="5219361" cy="2831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aying Safe When You Leave A Relationship | Cambridge Community House">
            <a:extLst>
              <a:ext uri="{FF2B5EF4-FFF2-40B4-BE49-F238E27FC236}">
                <a16:creationId xmlns:a16="http://schemas.microsoft.com/office/drawing/2014/main" id="{E7A46B6D-99CB-6E0A-029E-909F0C4ED4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43"/>
          <a:stretch/>
        </p:blipFill>
        <p:spPr bwMode="auto">
          <a:xfrm>
            <a:off x="6959177" y="708306"/>
            <a:ext cx="3659294" cy="30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FA3325-D377-4457-B847-8ECD2CC67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20013E4B-D141-434B-8421-5E9DDF0C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077637" cy="6858000"/>
          </a:xfrm>
          <a:prstGeom prst="rect">
            <a:avLst/>
          </a:prstGeom>
          <a:solidFill>
            <a:schemeClr val="tx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6D3D41-001A-8A99-6638-2FB15CBAD1C8}"/>
              </a:ext>
            </a:extLst>
          </p:cNvPr>
          <p:cNvSpPr>
            <a:spLocks noGrp="1"/>
          </p:cNvSpPr>
          <p:nvPr>
            <p:ph type="title"/>
          </p:nvPr>
        </p:nvSpPr>
        <p:spPr>
          <a:xfrm>
            <a:off x="899160" y="390526"/>
            <a:ext cx="4297680" cy="2600324"/>
          </a:xfrm>
        </p:spPr>
        <p:txBody>
          <a:bodyPr>
            <a:normAutofit/>
          </a:bodyPr>
          <a:lstStyle/>
          <a:p>
            <a:pPr algn="ctr"/>
            <a:r>
              <a:rPr lang="en-US">
                <a:solidFill>
                  <a:schemeClr val="bg1"/>
                </a:solidFill>
              </a:rPr>
              <a:t>Licensing and Regulatory Affairs</a:t>
            </a:r>
          </a:p>
        </p:txBody>
      </p:sp>
      <p:sp>
        <p:nvSpPr>
          <p:cNvPr id="3" name="Content Placeholder 2">
            <a:extLst>
              <a:ext uri="{FF2B5EF4-FFF2-40B4-BE49-F238E27FC236}">
                <a16:creationId xmlns:a16="http://schemas.microsoft.com/office/drawing/2014/main" id="{52759540-ABCB-ECD5-5C0A-9DC2A633E55A}"/>
              </a:ext>
            </a:extLst>
          </p:cNvPr>
          <p:cNvSpPr>
            <a:spLocks noGrp="1"/>
          </p:cNvSpPr>
          <p:nvPr>
            <p:ph idx="1"/>
          </p:nvPr>
        </p:nvSpPr>
        <p:spPr>
          <a:xfrm>
            <a:off x="6731726" y="85726"/>
            <a:ext cx="4876799" cy="6172200"/>
          </a:xfrm>
        </p:spPr>
        <p:txBody>
          <a:bodyPr anchor="ctr">
            <a:normAutofit/>
          </a:bodyPr>
          <a:lstStyle/>
          <a:p>
            <a:r>
              <a:rPr lang="en-US" sz="2000">
                <a:solidFill>
                  <a:schemeClr val="tx1"/>
                </a:solidFill>
              </a:rPr>
              <a:t>LARA, otherwise known as Licensing, also requires programs to adhere to strict safety rules and practices.</a:t>
            </a:r>
          </a:p>
          <a:p>
            <a:endParaRPr lang="en-US" sz="2000">
              <a:solidFill>
                <a:schemeClr val="tx1"/>
              </a:solidFill>
            </a:endParaRPr>
          </a:p>
          <a:p>
            <a:r>
              <a:rPr lang="en-US" sz="2000">
                <a:solidFill>
                  <a:schemeClr val="tx1"/>
                </a:solidFill>
              </a:rPr>
              <a:t>Some of these rules include the following:</a:t>
            </a:r>
          </a:p>
          <a:p>
            <a:pPr lvl="1"/>
            <a:r>
              <a:rPr lang="en-US">
                <a:solidFill>
                  <a:schemeClr val="tx1"/>
                </a:solidFill>
              </a:rPr>
              <a:t>R 400.8131 Professional Development</a:t>
            </a:r>
          </a:p>
          <a:p>
            <a:pPr lvl="1"/>
            <a:r>
              <a:rPr lang="en-US">
                <a:solidFill>
                  <a:schemeClr val="tx1"/>
                </a:solidFill>
              </a:rPr>
              <a:t>R 400.8170 Outdoor Play Area</a:t>
            </a:r>
          </a:p>
          <a:p>
            <a:pPr lvl="1"/>
            <a:r>
              <a:rPr lang="en-US">
                <a:solidFill>
                  <a:schemeClr val="tx1"/>
                </a:solidFill>
              </a:rPr>
              <a:t>R 400.8173 Equipment</a:t>
            </a:r>
          </a:p>
          <a:p>
            <a:pPr lvl="1"/>
            <a:r>
              <a:rPr lang="en-US">
                <a:solidFill>
                  <a:schemeClr val="tx1"/>
                </a:solidFill>
              </a:rPr>
              <a:t>R 400.8320 Food Preparation</a:t>
            </a:r>
          </a:p>
          <a:p>
            <a:pPr lvl="1"/>
            <a:r>
              <a:rPr lang="en-US">
                <a:solidFill>
                  <a:schemeClr val="tx1"/>
                </a:solidFill>
              </a:rPr>
              <a:t>R 400.8380 Maintenance of Premises</a:t>
            </a:r>
          </a:p>
          <a:p>
            <a:pPr lvl="1"/>
            <a:endParaRPr lang="en-US">
              <a:solidFill>
                <a:schemeClr val="tx1"/>
              </a:solidFill>
            </a:endParaRPr>
          </a:p>
          <a:p>
            <a:pPr lvl="1"/>
            <a:endParaRPr lang="en-US">
              <a:solidFill>
                <a:schemeClr val="tx1"/>
              </a:solidFill>
            </a:endParaRPr>
          </a:p>
          <a:p>
            <a:pPr lvl="1"/>
            <a:r>
              <a:rPr lang="en-US" sz="2400">
                <a:solidFill>
                  <a:schemeClr val="tx1"/>
                </a:solidFill>
              </a:rPr>
              <a:t>To review and become more familiar with Childcare Licensing Rules regarding safety, please </a:t>
            </a:r>
            <a:r>
              <a:rPr lang="en-US" sz="2400">
                <a:solidFill>
                  <a:schemeClr val="bg1"/>
                </a:solidFill>
                <a:hlinkClick r:id="rId2">
                  <a:extLst>
                    <a:ext uri="{A12FA001-AC4F-418D-AE19-62706E023703}">
                      <ahyp:hlinkClr xmlns:ahyp="http://schemas.microsoft.com/office/drawing/2018/hyperlinkcolor" val="tx"/>
                    </a:ext>
                  </a:extLst>
                </a:hlinkClick>
              </a:rPr>
              <a:t>CLICK HERE</a:t>
            </a:r>
            <a:r>
              <a:rPr lang="en-US" sz="2400">
                <a:solidFill>
                  <a:schemeClr val="tx1"/>
                </a:solidFill>
              </a:rPr>
              <a:t>.</a:t>
            </a:r>
          </a:p>
        </p:txBody>
      </p:sp>
      <p:pic>
        <p:nvPicPr>
          <p:cNvPr id="4" name="Picture 2" descr="LARA takes emergency action, suspends Caro woman's in-home child care  license - mlive.com">
            <a:extLst>
              <a:ext uri="{FF2B5EF4-FFF2-40B4-BE49-F238E27FC236}">
                <a16:creationId xmlns:a16="http://schemas.microsoft.com/office/drawing/2014/main" id="{A0A85279-759B-3CF2-1CDD-D10ACC14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12" y="3596856"/>
            <a:ext cx="4661828" cy="229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28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8536-CBF2-5FBF-19D0-9CBDB905F022}"/>
              </a:ext>
            </a:extLst>
          </p:cNvPr>
          <p:cNvSpPr>
            <a:spLocks noGrp="1"/>
          </p:cNvSpPr>
          <p:nvPr>
            <p:ph type="title"/>
          </p:nvPr>
        </p:nvSpPr>
        <p:spPr>
          <a:xfrm>
            <a:off x="653145" y="847725"/>
            <a:ext cx="3069770" cy="1485900"/>
          </a:xfrm>
        </p:spPr>
        <p:txBody>
          <a:bodyPr>
            <a:normAutofit/>
          </a:bodyPr>
          <a:lstStyle/>
          <a:p>
            <a:r>
              <a:rPr lang="en-US" sz="4800"/>
              <a:t>Safety Data</a:t>
            </a:r>
          </a:p>
        </p:txBody>
      </p:sp>
      <p:sp>
        <p:nvSpPr>
          <p:cNvPr id="3" name="Content Placeholder 2">
            <a:extLst>
              <a:ext uri="{FF2B5EF4-FFF2-40B4-BE49-F238E27FC236}">
                <a16:creationId xmlns:a16="http://schemas.microsoft.com/office/drawing/2014/main" id="{DFDD13CC-3EAF-0CED-9031-34FC386023A7}"/>
              </a:ext>
            </a:extLst>
          </p:cNvPr>
          <p:cNvSpPr>
            <a:spLocks noGrp="1"/>
          </p:cNvSpPr>
          <p:nvPr>
            <p:ph idx="1"/>
          </p:nvPr>
        </p:nvSpPr>
        <p:spPr>
          <a:xfrm>
            <a:off x="500745" y="2609851"/>
            <a:ext cx="4208471" cy="3638549"/>
          </a:xfrm>
        </p:spPr>
        <p:txBody>
          <a:bodyPr>
            <a:normAutofit/>
          </a:bodyPr>
          <a:lstStyle/>
          <a:p>
            <a:r>
              <a:rPr lang="en-US"/>
              <a:t>Unsafe practices may lead to children experiencing serious injuries.  </a:t>
            </a:r>
          </a:p>
          <a:p>
            <a:r>
              <a:rPr lang="en-US"/>
              <a:t>Take a few minutes to review the included graph that details serious injury reports made to LARA during FY2021.</a:t>
            </a:r>
          </a:p>
        </p:txBody>
      </p:sp>
      <p:pic>
        <p:nvPicPr>
          <p:cNvPr id="4" name="Picture 3">
            <a:extLst>
              <a:ext uri="{FF2B5EF4-FFF2-40B4-BE49-F238E27FC236}">
                <a16:creationId xmlns:a16="http://schemas.microsoft.com/office/drawing/2014/main" id="{C003BC40-728F-BC61-092F-B4498B671D91}"/>
              </a:ext>
            </a:extLst>
          </p:cNvPr>
          <p:cNvPicPr>
            <a:picLocks noChangeAspect="1"/>
          </p:cNvPicPr>
          <p:nvPr/>
        </p:nvPicPr>
        <p:blipFill>
          <a:blip r:embed="rId2"/>
          <a:stretch>
            <a:fillRect/>
          </a:stretch>
        </p:blipFill>
        <p:spPr>
          <a:xfrm>
            <a:off x="4794941" y="847725"/>
            <a:ext cx="6987248" cy="4695824"/>
          </a:xfrm>
          <a:prstGeom prst="rect">
            <a:avLst/>
          </a:prstGeom>
        </p:spPr>
      </p:pic>
    </p:spTree>
    <p:extLst>
      <p:ext uri="{BB962C8B-B14F-4D97-AF65-F5344CB8AC3E}">
        <p14:creationId xmlns:p14="http://schemas.microsoft.com/office/powerpoint/2010/main" val="12725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F5DECB-0725-DC05-27FB-6BD4088DB1EB}"/>
              </a:ext>
            </a:extLst>
          </p:cNvPr>
          <p:cNvSpPr>
            <a:spLocks noGrp="1"/>
          </p:cNvSpPr>
          <p:nvPr>
            <p:ph type="title"/>
          </p:nvPr>
        </p:nvSpPr>
        <p:spPr>
          <a:xfrm>
            <a:off x="1143000" y="609600"/>
            <a:ext cx="9875520" cy="1356360"/>
          </a:xfrm>
        </p:spPr>
        <p:txBody>
          <a:bodyPr>
            <a:normAutofit/>
          </a:bodyPr>
          <a:lstStyle/>
          <a:p>
            <a:r>
              <a:rPr lang="en-US" sz="6000" dirty="0">
                <a:solidFill>
                  <a:srgbClr val="FFFFFF"/>
                </a:solidFill>
              </a:rPr>
              <a:t>Special Investigations</a:t>
            </a:r>
          </a:p>
        </p:txBody>
      </p:sp>
      <p:sp useBgFill="1">
        <p:nvSpPr>
          <p:cNvPr id="28"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ontent Placeholder 2">
            <a:extLst>
              <a:ext uri="{FF2B5EF4-FFF2-40B4-BE49-F238E27FC236}">
                <a16:creationId xmlns:a16="http://schemas.microsoft.com/office/drawing/2014/main" id="{5D9C46A7-C5BD-70FE-A328-DDB4EBE0AF34}"/>
              </a:ext>
            </a:extLst>
          </p:cNvPr>
          <p:cNvGraphicFramePr>
            <a:graphicFrameLocks noGrp="1"/>
          </p:cNvGraphicFramePr>
          <p:nvPr>
            <p:ph idx="1"/>
            <p:extLst>
              <p:ext uri="{D42A27DB-BD31-4B8C-83A1-F6EECF244321}">
                <p14:modId xmlns:p14="http://schemas.microsoft.com/office/powerpoint/2010/main" val="4250627052"/>
              </p:ext>
            </p:extLst>
          </p:nvPr>
        </p:nvGraphicFramePr>
        <p:xfrm>
          <a:off x="1143000" y="2852530"/>
          <a:ext cx="9872871" cy="3243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893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5B2A94-6AD9-288F-F7F1-1102E433F31A}"/>
              </a:ext>
            </a:extLst>
          </p:cNvPr>
          <p:cNvSpPr>
            <a:spLocks noGrp="1"/>
          </p:cNvSpPr>
          <p:nvPr>
            <p:ph type="title"/>
          </p:nvPr>
        </p:nvSpPr>
        <p:spPr>
          <a:xfrm>
            <a:off x="661855" y="696686"/>
            <a:ext cx="3570511" cy="1846489"/>
          </a:xfrm>
        </p:spPr>
        <p:txBody>
          <a:bodyPr>
            <a:normAutofit/>
          </a:bodyPr>
          <a:lstStyle/>
          <a:p>
            <a:r>
              <a:rPr lang="en-US" sz="4800">
                <a:solidFill>
                  <a:srgbClr val="FFFFFF"/>
                </a:solidFill>
              </a:rPr>
              <a:t>NMCAA Safety Data</a:t>
            </a:r>
          </a:p>
        </p:txBody>
      </p:sp>
      <p:cxnSp>
        <p:nvCxnSpPr>
          <p:cNvPr id="12"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56911D-2D94-C50B-0444-50188420885B}"/>
              </a:ext>
            </a:extLst>
          </p:cNvPr>
          <p:cNvSpPr>
            <a:spLocks noGrp="1"/>
          </p:cNvSpPr>
          <p:nvPr>
            <p:ph idx="1"/>
          </p:nvPr>
        </p:nvSpPr>
        <p:spPr>
          <a:xfrm>
            <a:off x="5075318" y="320040"/>
            <a:ext cx="6359029" cy="6172200"/>
          </a:xfrm>
        </p:spPr>
        <p:txBody>
          <a:bodyPr anchor="ctr">
            <a:normAutofit fontScale="92500"/>
          </a:bodyPr>
          <a:lstStyle/>
          <a:p>
            <a:pPr lvl="1"/>
            <a:r>
              <a:rPr lang="en-US" sz="1400" b="1" u="sng">
                <a:solidFill>
                  <a:schemeClr val="bg1"/>
                </a:solidFill>
              </a:rPr>
              <a:t>R 400.8143: Children’s Records</a:t>
            </a:r>
          </a:p>
          <a:p>
            <a:pPr lvl="2"/>
            <a:r>
              <a:rPr lang="en-US" sz="1300">
                <a:solidFill>
                  <a:schemeClr val="tx1"/>
                </a:solidFill>
              </a:rPr>
              <a:t>On two separate occasions, consultants (supervised volunteers) nearly took children out of the classroom in an unsupervised capacity.  Neither consultant was listed on the children’s information record and approved for unsupervised release by their parents.</a:t>
            </a:r>
            <a:endParaRPr lang="en-US" sz="1300">
              <a:solidFill>
                <a:schemeClr val="bg1"/>
              </a:solidFill>
            </a:endParaRPr>
          </a:p>
          <a:p>
            <a:pPr lvl="1"/>
            <a:r>
              <a:rPr lang="en-US" sz="1400" b="1" u="sng">
                <a:solidFill>
                  <a:schemeClr val="bg1"/>
                </a:solidFill>
              </a:rPr>
              <a:t>R 400.8152: Medication</a:t>
            </a:r>
          </a:p>
          <a:p>
            <a:pPr lvl="2"/>
            <a:r>
              <a:rPr lang="en-US" sz="1400">
                <a:solidFill>
                  <a:srgbClr val="FFFFFF"/>
                </a:solidFill>
              </a:rPr>
              <a:t>During the inspection, a bottle of children's Benadryl was found for a 4-year-old which stated that it could not be given to a child between the ages of 2 and 5 years old without a doctor's authorization.  There was not a doctor's authorization for this medication on site.</a:t>
            </a:r>
          </a:p>
          <a:p>
            <a:pPr lvl="1"/>
            <a:r>
              <a:rPr lang="en-US" sz="1400" b="1" u="sng">
                <a:solidFill>
                  <a:schemeClr val="bg1"/>
                </a:solidFill>
              </a:rPr>
              <a:t>R 400.8161: Emergency Procedures</a:t>
            </a:r>
          </a:p>
          <a:p>
            <a:pPr lvl="2"/>
            <a:r>
              <a:rPr lang="en-US" sz="1400">
                <a:solidFill>
                  <a:srgbClr val="FFFFFF"/>
                </a:solidFill>
              </a:rPr>
              <a:t>Staff were unable to locate the center’s crisis management plans.</a:t>
            </a:r>
          </a:p>
          <a:p>
            <a:pPr lvl="1"/>
            <a:r>
              <a:rPr lang="en-US" sz="1400" b="1" u="sng">
                <a:solidFill>
                  <a:schemeClr val="bg1"/>
                </a:solidFill>
              </a:rPr>
              <a:t>R 400.8350: Toilets/Handwashing Sinks</a:t>
            </a:r>
          </a:p>
          <a:p>
            <a:pPr lvl="2"/>
            <a:r>
              <a:rPr lang="en-US" sz="1400">
                <a:solidFill>
                  <a:srgbClr val="FFFFFF"/>
                </a:solidFill>
              </a:rPr>
              <a:t>The water temperature of the three sinks accessible to children in the women's bathroom were recorded at 120.6, 120.7, and 120.6.</a:t>
            </a:r>
          </a:p>
          <a:p>
            <a:pPr lvl="2"/>
            <a:r>
              <a:rPr lang="en-US" sz="1400">
                <a:solidFill>
                  <a:srgbClr val="FFFFFF"/>
                </a:solidFill>
              </a:rPr>
              <a:t>*** REPEAT VIOLATION *** During the inspection, the water temperature in the men's restroom was recorded at 125.1- and 124.9-degrees F. Water temperature in the women's bathroom was recorded at 128.5- and 127.9-degrees F.</a:t>
            </a:r>
          </a:p>
          <a:p>
            <a:pPr lvl="1"/>
            <a:r>
              <a:rPr lang="en-US" sz="1400" b="1" u="sng">
                <a:solidFill>
                  <a:schemeClr val="bg1"/>
                </a:solidFill>
              </a:rPr>
              <a:t>R 400.8380: Maintenance of Premises</a:t>
            </a:r>
          </a:p>
          <a:p>
            <a:pPr lvl="2"/>
            <a:r>
              <a:rPr lang="en-US" sz="1400">
                <a:solidFill>
                  <a:srgbClr val="FFFFFF"/>
                </a:solidFill>
              </a:rPr>
              <a:t>Two large bottles of dish soap and several smaller bottles of hand soap were accessible to children in a cabinet under the handwashing sink in the classroom.</a:t>
            </a:r>
          </a:p>
          <a:p>
            <a:pPr lvl="2"/>
            <a:r>
              <a:rPr lang="en-US" sz="1400">
                <a:solidFill>
                  <a:srgbClr val="FFFFFF"/>
                </a:solidFill>
              </a:rPr>
              <a:t>A cabinet within the children’s reach was unlocked and contained a variety of cleaning chemicals, creating a safety hazard.</a:t>
            </a:r>
          </a:p>
          <a:p>
            <a:pPr lvl="2"/>
            <a:r>
              <a:rPr lang="en-US" sz="1400">
                <a:solidFill>
                  <a:srgbClr val="FFFFFF"/>
                </a:solidFill>
              </a:rPr>
              <a:t>Saran Wrap/Aluminum foil (which have sharp edges) were accessible to children.</a:t>
            </a:r>
          </a:p>
          <a:p>
            <a:pPr lvl="1"/>
            <a:r>
              <a:rPr lang="en-US" sz="1400" b="1" u="sng">
                <a:solidFill>
                  <a:schemeClr val="bg1"/>
                </a:solidFill>
              </a:rPr>
              <a:t>R 400.8385: Toxic Materials</a:t>
            </a:r>
          </a:p>
          <a:p>
            <a:pPr lvl="2"/>
            <a:r>
              <a:rPr lang="en-US" sz="1400">
                <a:solidFill>
                  <a:srgbClr val="FFFFFF"/>
                </a:solidFill>
              </a:rPr>
              <a:t>A spray bottle containing a flame-retardant chemical was accessible to children in the cupboard adjacent to the classroom door.</a:t>
            </a:r>
          </a:p>
        </p:txBody>
      </p:sp>
      <p:sp>
        <p:nvSpPr>
          <p:cNvPr id="4" name="TextBox 3">
            <a:extLst>
              <a:ext uri="{FF2B5EF4-FFF2-40B4-BE49-F238E27FC236}">
                <a16:creationId xmlns:a16="http://schemas.microsoft.com/office/drawing/2014/main" id="{932CBBDA-C860-8331-D257-F0C61A1879BF}"/>
              </a:ext>
            </a:extLst>
          </p:cNvPr>
          <p:cNvSpPr txBox="1"/>
          <p:nvPr/>
        </p:nvSpPr>
        <p:spPr>
          <a:xfrm>
            <a:off x="485775" y="2787015"/>
            <a:ext cx="3746591" cy="1938992"/>
          </a:xfrm>
          <a:prstGeom prst="rect">
            <a:avLst/>
          </a:prstGeom>
          <a:noFill/>
        </p:spPr>
        <p:txBody>
          <a:bodyPr wrap="square" rtlCol="0">
            <a:spAutoFit/>
          </a:bodyPr>
          <a:lstStyle/>
          <a:p>
            <a:r>
              <a:rPr lang="en-US" sz="2400"/>
              <a:t>Included are some examples of safety violations that NMCAA programs have encountered in recent years:</a:t>
            </a:r>
          </a:p>
        </p:txBody>
      </p:sp>
    </p:spTree>
    <p:extLst>
      <p:ext uri="{BB962C8B-B14F-4D97-AF65-F5344CB8AC3E}">
        <p14:creationId xmlns:p14="http://schemas.microsoft.com/office/powerpoint/2010/main" val="35037055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1000"/>
                                        <p:tgtEl>
                                          <p:spTgt spid="3">
                                            <p:txEl>
                                              <p:pRg st="7" end="7"/>
                                            </p:txEl>
                                          </p:spTgt>
                                        </p:tgtEl>
                                      </p:cBhvr>
                                    </p:animEffect>
                                    <p:anim calcmode="lin" valueType="num">
                                      <p:cBhvr>
                                        <p:cTn id="5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1000"/>
                                        <p:tgtEl>
                                          <p:spTgt spid="3">
                                            <p:txEl>
                                              <p:pRg st="8" end="8"/>
                                            </p:txEl>
                                          </p:spTgt>
                                        </p:tgtEl>
                                      </p:cBhvr>
                                    </p:animEffect>
                                    <p:anim calcmode="lin" valueType="num">
                                      <p:cBhvr>
                                        <p:cTn id="5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1000"/>
                                        <p:tgtEl>
                                          <p:spTgt spid="3">
                                            <p:txEl>
                                              <p:pRg st="10" end="10"/>
                                            </p:txEl>
                                          </p:spTgt>
                                        </p:tgtEl>
                                      </p:cBhvr>
                                    </p:animEffect>
                                    <p:anim calcmode="lin" valueType="num">
                                      <p:cBhvr>
                                        <p:cTn id="6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1000"/>
                                        <p:tgtEl>
                                          <p:spTgt spid="3">
                                            <p:txEl>
                                              <p:pRg st="11" end="11"/>
                                            </p:txEl>
                                          </p:spTgt>
                                        </p:tgtEl>
                                      </p:cBhvr>
                                    </p:animEffect>
                                    <p:anim calcmode="lin" valueType="num">
                                      <p:cBhvr>
                                        <p:cTn id="7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Effect transition="in" filter="fade">
                                      <p:cBhvr>
                                        <p:cTn id="78" dur="1000"/>
                                        <p:tgtEl>
                                          <p:spTgt spid="3">
                                            <p:txEl>
                                              <p:pRg st="12" end="12"/>
                                            </p:txEl>
                                          </p:spTgt>
                                        </p:tgtEl>
                                      </p:cBhvr>
                                    </p:animEffect>
                                    <p:anim calcmode="lin" valueType="num">
                                      <p:cBhvr>
                                        <p:cTn id="7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Effect transition="in" filter="fade">
                                      <p:cBhvr>
                                        <p:cTn id="83" dur="1000"/>
                                        <p:tgtEl>
                                          <p:spTgt spid="3">
                                            <p:txEl>
                                              <p:pRg st="13" end="13"/>
                                            </p:txEl>
                                          </p:spTgt>
                                        </p:tgtEl>
                                      </p:cBhvr>
                                    </p:animEffect>
                                    <p:anim calcmode="lin" valueType="num">
                                      <p:cBhvr>
                                        <p:cTn id="84"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
                                            <p:txEl>
                                              <p:pRg st="14" end="14"/>
                                            </p:txEl>
                                          </p:spTgt>
                                        </p:tgtEl>
                                        <p:attrNameLst>
                                          <p:attrName>style.visibility</p:attrName>
                                        </p:attrNameLst>
                                      </p:cBhvr>
                                      <p:to>
                                        <p:strVal val="visible"/>
                                      </p:to>
                                    </p:set>
                                    <p:animEffect transition="in" filter="fade">
                                      <p:cBhvr>
                                        <p:cTn id="88" dur="1000"/>
                                        <p:tgtEl>
                                          <p:spTgt spid="3">
                                            <p:txEl>
                                              <p:pRg st="14" end="14"/>
                                            </p:txEl>
                                          </p:spTgt>
                                        </p:tgtEl>
                                      </p:cBhvr>
                                    </p:animEffect>
                                    <p:anim calcmode="lin" valueType="num">
                                      <p:cBhvr>
                                        <p:cTn id="89"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34B2-E6B5-0B24-8291-66D841A0B375}"/>
              </a:ext>
            </a:extLst>
          </p:cNvPr>
          <p:cNvSpPr>
            <a:spLocks noGrp="1"/>
          </p:cNvSpPr>
          <p:nvPr>
            <p:ph type="title"/>
          </p:nvPr>
        </p:nvSpPr>
        <p:spPr/>
        <p:txBody>
          <a:bodyPr/>
          <a:lstStyle/>
          <a:p>
            <a:r>
              <a:rPr lang="en-US"/>
              <a:t>Safety Practices Training</a:t>
            </a:r>
          </a:p>
        </p:txBody>
      </p:sp>
      <p:graphicFrame>
        <p:nvGraphicFramePr>
          <p:cNvPr id="19" name="Content Placeholder 2">
            <a:extLst>
              <a:ext uri="{FF2B5EF4-FFF2-40B4-BE49-F238E27FC236}">
                <a16:creationId xmlns:a16="http://schemas.microsoft.com/office/drawing/2014/main" id="{51728387-1E94-F9E5-67D7-BB6433873543}"/>
              </a:ext>
            </a:extLst>
          </p:cNvPr>
          <p:cNvGraphicFramePr>
            <a:graphicFrameLocks noGrp="1"/>
          </p:cNvGraphicFramePr>
          <p:nvPr>
            <p:ph idx="1"/>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4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42AFED1-4150-E1DD-C5DB-E114FB31F8D1}"/>
              </a:ext>
            </a:extLst>
          </p:cNvPr>
          <p:cNvPicPr>
            <a:picLocks noChangeAspect="1"/>
          </p:cNvPicPr>
          <p:nvPr/>
        </p:nvPicPr>
        <p:blipFill rotWithShape="1">
          <a:blip r:embed="rId2">
            <a:duotone>
              <a:schemeClr val="accent1">
                <a:shade val="45000"/>
                <a:satMod val="135000"/>
              </a:schemeClr>
              <a:prstClr val="white"/>
            </a:duotone>
            <a:alphaModFix amt="60000"/>
          </a:blip>
          <a:srcRect l="1844" r="1268" b="1"/>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0DE30D1-E384-304D-0831-B143D6C1A1A6}"/>
              </a:ext>
            </a:extLst>
          </p:cNvPr>
          <p:cNvSpPr>
            <a:spLocks noGrp="1"/>
          </p:cNvSpPr>
          <p:nvPr>
            <p:ph type="ctrTitle"/>
          </p:nvPr>
        </p:nvSpPr>
        <p:spPr>
          <a:xfrm>
            <a:off x="1109980" y="882376"/>
            <a:ext cx="9966960" cy="2926080"/>
          </a:xfrm>
        </p:spPr>
        <p:txBody>
          <a:bodyPr>
            <a:normAutofit/>
          </a:bodyPr>
          <a:lstStyle/>
          <a:p>
            <a:r>
              <a:rPr lang="en-US"/>
              <a:t>Active supervision</a:t>
            </a:r>
          </a:p>
        </p:txBody>
      </p:sp>
      <p:sp>
        <p:nvSpPr>
          <p:cNvPr id="3" name="Subtitle 2">
            <a:extLst>
              <a:ext uri="{FF2B5EF4-FFF2-40B4-BE49-F238E27FC236}">
                <a16:creationId xmlns:a16="http://schemas.microsoft.com/office/drawing/2014/main" id="{7DB1E2B4-2829-99DC-4F9D-373DAA3AE861}"/>
              </a:ext>
            </a:extLst>
          </p:cNvPr>
          <p:cNvSpPr>
            <a:spLocks noGrp="1"/>
          </p:cNvSpPr>
          <p:nvPr>
            <p:ph type="subTitle" idx="1"/>
          </p:nvPr>
        </p:nvSpPr>
        <p:spPr>
          <a:xfrm>
            <a:off x="1709530" y="3869634"/>
            <a:ext cx="8767860" cy="1388165"/>
          </a:xfrm>
        </p:spPr>
        <p:txBody>
          <a:bodyPr>
            <a:normAutofit/>
          </a:bodyPr>
          <a:lstStyle/>
          <a:p>
            <a:r>
              <a:rPr lang="en-US">
                <a:solidFill>
                  <a:schemeClr val="tx1"/>
                </a:solidFill>
              </a:rPr>
              <a:t>It’s time to review the six Active Supervision Strategies, explore the strengths and challenges that your classroom encounters, and create an Active Supervision Plan!</a:t>
            </a:r>
          </a:p>
        </p:txBody>
      </p:sp>
    </p:spTree>
    <p:extLst>
      <p:ext uri="{BB962C8B-B14F-4D97-AF65-F5344CB8AC3E}">
        <p14:creationId xmlns:p14="http://schemas.microsoft.com/office/powerpoint/2010/main" val="168615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487A7A-15F8-4EF6-BA1F-30C51E6EC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36EFDBF8-A3DC-4DA8-9F33-E9107E70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5332A3D-96DF-4962-8D36-3CA071EED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5A3E59-BA0E-D2DC-3E97-91FBC8F6A7A2}"/>
              </a:ext>
            </a:extLst>
          </p:cNvPr>
          <p:cNvSpPr>
            <a:spLocks noGrp="1"/>
          </p:cNvSpPr>
          <p:nvPr>
            <p:ph type="title"/>
          </p:nvPr>
        </p:nvSpPr>
        <p:spPr>
          <a:xfrm>
            <a:off x="1143000" y="4824984"/>
            <a:ext cx="9875520" cy="1356360"/>
          </a:xfrm>
        </p:spPr>
        <p:txBody>
          <a:bodyPr>
            <a:normAutofit/>
          </a:bodyPr>
          <a:lstStyle/>
          <a:p>
            <a:pPr algn="ctr"/>
            <a:r>
              <a:rPr lang="en-US" sz="5400">
                <a:solidFill>
                  <a:srgbClr val="FFFFFF"/>
                </a:solidFill>
              </a:rPr>
              <a:t>Active Supervision</a:t>
            </a:r>
          </a:p>
        </p:txBody>
      </p:sp>
      <p:graphicFrame>
        <p:nvGraphicFramePr>
          <p:cNvPr id="11" name="Content Placeholder 2">
            <a:extLst>
              <a:ext uri="{FF2B5EF4-FFF2-40B4-BE49-F238E27FC236}">
                <a16:creationId xmlns:a16="http://schemas.microsoft.com/office/drawing/2014/main" id="{DE3D00EC-1069-D290-401D-78DB3B4BF6F4}"/>
              </a:ext>
            </a:extLst>
          </p:cNvPr>
          <p:cNvGraphicFramePr>
            <a:graphicFrameLocks noGrp="1"/>
          </p:cNvGraphicFramePr>
          <p:nvPr>
            <p:ph idx="1"/>
            <p:extLst>
              <p:ext uri="{D42A27DB-BD31-4B8C-83A1-F6EECF244321}">
                <p14:modId xmlns:p14="http://schemas.microsoft.com/office/powerpoint/2010/main" val="1570281879"/>
              </p:ext>
            </p:extLst>
          </p:nvPr>
        </p:nvGraphicFramePr>
        <p:xfrm>
          <a:off x="709613" y="642938"/>
          <a:ext cx="10828337" cy="353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45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5BE3F5-A74F-F79A-3EEE-5B3E4DD3BC81}"/>
              </a:ext>
            </a:extLst>
          </p:cNvPr>
          <p:cNvSpPr>
            <a:spLocks noGrp="1"/>
          </p:cNvSpPr>
          <p:nvPr>
            <p:ph type="title"/>
          </p:nvPr>
        </p:nvSpPr>
        <p:spPr>
          <a:xfrm>
            <a:off x="6106704" y="609600"/>
            <a:ext cx="5364444" cy="1356360"/>
          </a:xfrm>
        </p:spPr>
        <p:txBody>
          <a:bodyPr>
            <a:normAutofit/>
          </a:bodyPr>
          <a:lstStyle/>
          <a:p>
            <a:r>
              <a:rPr lang="en-US"/>
              <a:t>Active Supervision: What is It?</a:t>
            </a:r>
          </a:p>
        </p:txBody>
      </p:sp>
      <p:pic>
        <p:nvPicPr>
          <p:cNvPr id="4" name="Picture 3">
            <a:extLst>
              <a:ext uri="{FF2B5EF4-FFF2-40B4-BE49-F238E27FC236}">
                <a16:creationId xmlns:a16="http://schemas.microsoft.com/office/drawing/2014/main" id="{48F1FC46-04D3-9796-DDEF-2DCC1E137943}"/>
              </a:ext>
            </a:extLst>
          </p:cNvPr>
          <p:cNvPicPr>
            <a:picLocks noChangeAspect="1"/>
          </p:cNvPicPr>
          <p:nvPr/>
        </p:nvPicPr>
        <p:blipFill>
          <a:blip r:embed="rId2"/>
          <a:stretch>
            <a:fillRect/>
          </a:stretch>
        </p:blipFill>
        <p:spPr>
          <a:xfrm>
            <a:off x="393192" y="1845844"/>
            <a:ext cx="5408371" cy="3082771"/>
          </a:xfrm>
          <a:prstGeom prst="rect">
            <a:avLst/>
          </a:prstGeom>
        </p:spPr>
      </p:pic>
      <p:graphicFrame>
        <p:nvGraphicFramePr>
          <p:cNvPr id="15" name="Content Placeholder 2">
            <a:extLst>
              <a:ext uri="{FF2B5EF4-FFF2-40B4-BE49-F238E27FC236}">
                <a16:creationId xmlns:a16="http://schemas.microsoft.com/office/drawing/2014/main" id="{4B9A3DD5-ADDE-4CE6-E8AE-E78FB3B6B058}"/>
              </a:ext>
            </a:extLst>
          </p:cNvPr>
          <p:cNvGraphicFramePr>
            <a:graphicFrameLocks noGrp="1"/>
          </p:cNvGraphicFramePr>
          <p:nvPr>
            <p:ph idx="1"/>
            <p:extLst>
              <p:ext uri="{D42A27DB-BD31-4B8C-83A1-F6EECF244321}">
                <p14:modId xmlns:p14="http://schemas.microsoft.com/office/powerpoint/2010/main" val="3506929535"/>
              </p:ext>
            </p:extLst>
          </p:nvPr>
        </p:nvGraphicFramePr>
        <p:xfrm>
          <a:off x="6106703" y="2057400"/>
          <a:ext cx="5364444"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47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22A7BD-6C3D-8FE2-B658-4F1F7D1E7A62}"/>
              </a:ext>
            </a:extLst>
          </p:cNvPr>
          <p:cNvSpPr>
            <a:spLocks noGrp="1"/>
          </p:cNvSpPr>
          <p:nvPr>
            <p:ph type="title"/>
          </p:nvPr>
        </p:nvSpPr>
        <p:spPr>
          <a:xfrm>
            <a:off x="1143000" y="609600"/>
            <a:ext cx="9875520" cy="1356360"/>
          </a:xfrm>
        </p:spPr>
        <p:txBody>
          <a:bodyPr>
            <a:normAutofit/>
          </a:bodyPr>
          <a:lstStyle/>
          <a:p>
            <a:r>
              <a:rPr lang="en-US">
                <a:solidFill>
                  <a:srgbClr val="FFFFFF"/>
                </a:solidFill>
              </a:rPr>
              <a:t>Active Supervision: Why Does it Matter?</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AFE87D8-23C8-649A-BEA8-9E8C976F15C7}"/>
              </a:ext>
            </a:extLst>
          </p:cNvPr>
          <p:cNvSpPr>
            <a:spLocks noGrp="1"/>
          </p:cNvSpPr>
          <p:nvPr>
            <p:ph idx="1"/>
          </p:nvPr>
        </p:nvSpPr>
        <p:spPr>
          <a:xfrm>
            <a:off x="1143000" y="2852530"/>
            <a:ext cx="9872871" cy="3243469"/>
          </a:xfrm>
        </p:spPr>
        <p:txBody>
          <a:bodyPr>
            <a:normAutofit/>
          </a:bodyPr>
          <a:lstStyle/>
          <a:p>
            <a:r>
              <a:rPr lang="en-US">
                <a:solidFill>
                  <a:schemeClr val="tx1"/>
                </a:solidFill>
              </a:rPr>
              <a:t>Young children are more likely to become injured when they are left unattended. </a:t>
            </a:r>
          </a:p>
          <a:p>
            <a:r>
              <a:rPr lang="en-US">
                <a:solidFill>
                  <a:schemeClr val="tx1"/>
                </a:solidFill>
              </a:rPr>
              <a:t>Lower levels of adult supervision are associated with higher odds of more severe injury in young children.</a:t>
            </a:r>
          </a:p>
          <a:p>
            <a:r>
              <a:rPr lang="en-US">
                <a:solidFill>
                  <a:schemeClr val="tx1"/>
                </a:solidFill>
              </a:rPr>
              <a:t> Having an attentive adult nearby is the best way to prevent injuries.</a:t>
            </a:r>
          </a:p>
          <a:p>
            <a:r>
              <a:rPr lang="en-US">
                <a:solidFill>
                  <a:schemeClr val="tx1"/>
                </a:solidFill>
              </a:rPr>
              <a:t>Staff need a systematic, easy-to-use process to set up the environment, observe, and interact with children to promote child safety. </a:t>
            </a:r>
          </a:p>
          <a:p>
            <a:r>
              <a:rPr lang="en-US">
                <a:solidFill>
                  <a:schemeClr val="tx1"/>
                </a:solidFill>
              </a:rPr>
              <a:t>Active supervision offers an effective strategy for adults to look, listen, and engage to prevent childhood injuries. </a:t>
            </a:r>
          </a:p>
          <a:p>
            <a:endParaRPr lang="en-US">
              <a:solidFill>
                <a:schemeClr val="tx1"/>
              </a:solidFill>
            </a:endParaRPr>
          </a:p>
        </p:txBody>
      </p:sp>
    </p:spTree>
    <p:extLst>
      <p:ext uri="{BB962C8B-B14F-4D97-AF65-F5344CB8AC3E}">
        <p14:creationId xmlns:p14="http://schemas.microsoft.com/office/powerpoint/2010/main" val="398003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1000"/>
                                        <p:tgtEl>
                                          <p:spTgt spid="13">
                                            <p:txEl>
                                              <p:pRg st="1" end="1"/>
                                            </p:txEl>
                                          </p:spTgt>
                                        </p:tgtEl>
                                      </p:cBhvr>
                                    </p:animEffect>
                                    <p:anim calcmode="lin" valueType="num">
                                      <p:cBhvr>
                                        <p:cTn id="1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1000"/>
                                        <p:tgtEl>
                                          <p:spTgt spid="13">
                                            <p:txEl>
                                              <p:pRg st="2" end="2"/>
                                            </p:txEl>
                                          </p:spTgt>
                                        </p:tgtEl>
                                      </p:cBhvr>
                                    </p:animEffect>
                                    <p:anim calcmode="lin" valueType="num">
                                      <p:cBhvr>
                                        <p:cTn id="2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1000"/>
                                        <p:tgtEl>
                                          <p:spTgt spid="13">
                                            <p:txEl>
                                              <p:pRg st="3" end="3"/>
                                            </p:txEl>
                                          </p:spTgt>
                                        </p:tgtEl>
                                      </p:cBhvr>
                                    </p:animEffect>
                                    <p:anim calcmode="lin" valueType="num">
                                      <p:cBhvr>
                                        <p:cTn id="2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1000"/>
                                        <p:tgtEl>
                                          <p:spTgt spid="13">
                                            <p:txEl>
                                              <p:pRg st="4" end="4"/>
                                            </p:txEl>
                                          </p:spTgt>
                                        </p:tgtEl>
                                      </p:cBhvr>
                                    </p:animEffect>
                                    <p:anim calcmode="lin" valueType="num">
                                      <p:cBhvr>
                                        <p:cTn id="33"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6" name="Rectangle 29">
            <a:extLst>
              <a:ext uri="{FF2B5EF4-FFF2-40B4-BE49-F238E27FC236}">
                <a16:creationId xmlns:a16="http://schemas.microsoft.com/office/drawing/2014/main" id="{91A62574-A8C3-43CD-8CCE-E161A907A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5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7" name="Rectangle 31">
            <a:extLst>
              <a:ext uri="{FF2B5EF4-FFF2-40B4-BE49-F238E27FC236}">
                <a16:creationId xmlns:a16="http://schemas.microsoft.com/office/drawing/2014/main" id="{1A2F5F07-34E6-4B28-8D8B-C76C7BD7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4715F8-1A69-560A-B47C-A0BB5FD7EBB1}"/>
              </a:ext>
            </a:extLst>
          </p:cNvPr>
          <p:cNvSpPr>
            <a:spLocks noGrp="1"/>
          </p:cNvSpPr>
          <p:nvPr>
            <p:ph type="title"/>
          </p:nvPr>
        </p:nvSpPr>
        <p:spPr>
          <a:xfrm>
            <a:off x="1140460" y="502920"/>
            <a:ext cx="9875520" cy="1356360"/>
          </a:xfrm>
        </p:spPr>
        <p:txBody>
          <a:bodyPr>
            <a:normAutofit/>
          </a:bodyPr>
          <a:lstStyle/>
          <a:p>
            <a:r>
              <a:rPr lang="en-US">
                <a:solidFill>
                  <a:schemeClr val="bg1"/>
                </a:solidFill>
              </a:rPr>
              <a:t>Active Supervision: Our Why!</a:t>
            </a:r>
          </a:p>
        </p:txBody>
      </p:sp>
      <p:graphicFrame>
        <p:nvGraphicFramePr>
          <p:cNvPr id="25" name="Content Placeholder 2">
            <a:extLst>
              <a:ext uri="{FF2B5EF4-FFF2-40B4-BE49-F238E27FC236}">
                <a16:creationId xmlns:a16="http://schemas.microsoft.com/office/drawing/2014/main" id="{E01EA759-EEDB-105A-53CA-FFE84C06D152}"/>
              </a:ext>
            </a:extLst>
          </p:cNvPr>
          <p:cNvGraphicFramePr>
            <a:graphicFrameLocks noGrp="1"/>
          </p:cNvGraphicFramePr>
          <p:nvPr>
            <p:ph idx="1"/>
            <p:extLst>
              <p:ext uri="{D42A27DB-BD31-4B8C-83A1-F6EECF244321}">
                <p14:modId xmlns:p14="http://schemas.microsoft.com/office/powerpoint/2010/main" val="3856526801"/>
              </p:ext>
            </p:extLst>
          </p:nvPr>
        </p:nvGraphicFramePr>
        <p:xfrm>
          <a:off x="1143000" y="1792224"/>
          <a:ext cx="10561320" cy="4562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Rethinking Quality By Finding Your 'Why' - Vinyl Siding Institute - VSI">
            <a:extLst>
              <a:ext uri="{FF2B5EF4-FFF2-40B4-BE49-F238E27FC236}">
                <a16:creationId xmlns:a16="http://schemas.microsoft.com/office/drawing/2014/main" id="{027A4309-E71B-FD45-C3A7-F558018463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1666" y="3555927"/>
            <a:ext cx="3683648" cy="245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6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41" name="Rectangle 103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1028" name="Picture 4" descr="Colorful Speech Bubbles Set With Hello In Different Languages Stock  Illustration - Download Image Now - iStock">
            <a:extLst>
              <a:ext uri="{FF2B5EF4-FFF2-40B4-BE49-F238E27FC236}">
                <a16:creationId xmlns:a16="http://schemas.microsoft.com/office/drawing/2014/main" id="{D9C830FA-94B6-E455-68A2-B2D9F8F6C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91" r="33085" b="-1"/>
          <a:stretch/>
        </p:blipFill>
        <p:spPr bwMode="auto">
          <a:xfrm>
            <a:off x="232861"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30" name="Content Placeholder 2">
            <a:extLst>
              <a:ext uri="{FF2B5EF4-FFF2-40B4-BE49-F238E27FC236}">
                <a16:creationId xmlns:a16="http://schemas.microsoft.com/office/drawing/2014/main" id="{C1D9B80B-B22D-7C05-6F0A-3A729B04CD93}"/>
              </a:ext>
            </a:extLst>
          </p:cNvPr>
          <p:cNvGraphicFramePr>
            <a:graphicFrameLocks noGrp="1"/>
          </p:cNvGraphicFramePr>
          <p:nvPr>
            <p:ph idx="1"/>
            <p:extLst>
              <p:ext uri="{D42A27DB-BD31-4B8C-83A1-F6EECF244321}">
                <p14:modId xmlns:p14="http://schemas.microsoft.com/office/powerpoint/2010/main" val="2414336298"/>
              </p:ext>
            </p:extLst>
          </p:nvPr>
        </p:nvGraphicFramePr>
        <p:xfrm>
          <a:off x="4441783" y="781050"/>
          <a:ext cx="6693061" cy="560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45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30"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CFFBA7-6D11-6D42-4FEB-F372B5E0D17A}"/>
              </a:ext>
            </a:extLst>
          </p:cNvPr>
          <p:cNvSpPr/>
          <p:nvPr/>
        </p:nvSpPr>
        <p:spPr>
          <a:xfrm>
            <a:off x="220980" y="228600"/>
            <a:ext cx="1175004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62897-ECDE-0C36-5E58-AA08F9FFEFBD}"/>
              </a:ext>
            </a:extLst>
          </p:cNvPr>
          <p:cNvSpPr>
            <a:spLocks noGrp="1"/>
          </p:cNvSpPr>
          <p:nvPr>
            <p:ph type="title"/>
          </p:nvPr>
        </p:nvSpPr>
        <p:spPr>
          <a:xfrm>
            <a:off x="1536192" y="292608"/>
            <a:ext cx="9875520" cy="1356360"/>
          </a:xfrm>
        </p:spPr>
        <p:txBody>
          <a:bodyPr/>
          <a:lstStyle/>
          <a:p>
            <a:r>
              <a:rPr lang="en-US">
                <a:solidFill>
                  <a:schemeClr val="bg1"/>
                </a:solidFill>
              </a:rPr>
              <a:t>Active Supervision: The Six Strategies</a:t>
            </a:r>
          </a:p>
        </p:txBody>
      </p:sp>
      <p:graphicFrame>
        <p:nvGraphicFramePr>
          <p:cNvPr id="4" name="Content Placeholder 2">
            <a:extLst>
              <a:ext uri="{FF2B5EF4-FFF2-40B4-BE49-F238E27FC236}">
                <a16:creationId xmlns:a16="http://schemas.microsoft.com/office/drawing/2014/main" id="{3B166EE3-DD01-7C97-FAA7-F31F38C0FE41}"/>
              </a:ext>
            </a:extLst>
          </p:cNvPr>
          <p:cNvGraphicFramePr>
            <a:graphicFrameLocks noGrp="1"/>
          </p:cNvGraphicFramePr>
          <p:nvPr>
            <p:ph idx="1"/>
            <p:extLst>
              <p:ext uri="{D42A27DB-BD31-4B8C-83A1-F6EECF244321}">
                <p14:modId xmlns:p14="http://schemas.microsoft.com/office/powerpoint/2010/main" val="855145724"/>
              </p:ext>
            </p:extLst>
          </p:nvPr>
        </p:nvGraphicFramePr>
        <p:xfrm>
          <a:off x="960120" y="1828800"/>
          <a:ext cx="10808208" cy="4736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11496C0-0AC9-9DB6-5058-73197F078897}"/>
              </a:ext>
            </a:extLst>
          </p:cNvPr>
          <p:cNvSpPr txBox="1"/>
          <p:nvPr/>
        </p:nvSpPr>
        <p:spPr>
          <a:xfrm>
            <a:off x="2598420" y="1279636"/>
            <a:ext cx="7159752" cy="369332"/>
          </a:xfrm>
          <a:prstGeom prst="rect">
            <a:avLst/>
          </a:prstGeom>
          <a:noFill/>
        </p:spPr>
        <p:txBody>
          <a:bodyPr wrap="square" rtlCol="0">
            <a:spAutoFit/>
          </a:bodyPr>
          <a:lstStyle/>
          <a:p>
            <a:r>
              <a:rPr lang="en-US"/>
              <a:t>Please take time to review these important strategies as a team!</a:t>
            </a:r>
          </a:p>
        </p:txBody>
      </p:sp>
    </p:spTree>
    <p:extLst>
      <p:ext uri="{BB962C8B-B14F-4D97-AF65-F5344CB8AC3E}">
        <p14:creationId xmlns:p14="http://schemas.microsoft.com/office/powerpoint/2010/main" val="25520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31">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A close-up of hands holding paper cutouts&#10;&#10;Description automatically generated with low confidence">
            <a:extLst>
              <a:ext uri="{FF2B5EF4-FFF2-40B4-BE49-F238E27FC236}">
                <a16:creationId xmlns:a16="http://schemas.microsoft.com/office/drawing/2014/main" id="{57C43F18-78FD-43B3-1D7F-B728A8CD5473}"/>
              </a:ext>
            </a:extLst>
          </p:cNvPr>
          <p:cNvPicPr>
            <a:picLocks noChangeAspect="1"/>
          </p:cNvPicPr>
          <p:nvPr/>
        </p:nvPicPr>
        <p:blipFill rotWithShape="1">
          <a:blip r:embed="rId2">
            <a:duotone>
              <a:schemeClr val="bg2">
                <a:shade val="45000"/>
                <a:satMod val="135000"/>
              </a:schemeClr>
              <a:prstClr val="white"/>
            </a:duotone>
            <a:alphaModFix amt="35000"/>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2E2B434-7869-4037-9347-C8500F7710B3}"/>
              </a:ext>
            </a:extLst>
          </p:cNvPr>
          <p:cNvSpPr>
            <a:spLocks noGrp="1"/>
          </p:cNvSpPr>
          <p:nvPr>
            <p:ph type="title"/>
          </p:nvPr>
        </p:nvSpPr>
        <p:spPr>
          <a:xfrm>
            <a:off x="1143000" y="609600"/>
            <a:ext cx="9875520" cy="1356360"/>
          </a:xfrm>
        </p:spPr>
        <p:txBody>
          <a:bodyPr>
            <a:normAutofit/>
          </a:bodyPr>
          <a:lstStyle/>
          <a:p>
            <a:r>
              <a:rPr lang="en-US"/>
              <a:t>Active Supervision &amp; Families</a:t>
            </a:r>
          </a:p>
        </p:txBody>
      </p:sp>
      <p:graphicFrame>
        <p:nvGraphicFramePr>
          <p:cNvPr id="27" name="Content Placeholder 2">
            <a:extLst>
              <a:ext uri="{FF2B5EF4-FFF2-40B4-BE49-F238E27FC236}">
                <a16:creationId xmlns:a16="http://schemas.microsoft.com/office/drawing/2014/main" id="{FFDE7348-7FBE-90B9-CEA9-482F96274FC9}"/>
              </a:ext>
            </a:extLst>
          </p:cNvPr>
          <p:cNvGraphicFramePr>
            <a:graphicFrameLocks noGrp="1"/>
          </p:cNvGraphicFramePr>
          <p:nvPr>
            <p:ph idx="1"/>
            <p:extLst>
              <p:ext uri="{D42A27DB-BD31-4B8C-83A1-F6EECF244321}">
                <p14:modId xmlns:p14="http://schemas.microsoft.com/office/powerpoint/2010/main" val="158789121"/>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2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8BD5206-4B5E-7B60-65A9-F36B63400CDD}"/>
              </a:ext>
            </a:extLst>
          </p:cNvPr>
          <p:cNvSpPr>
            <a:spLocks noGrp="1"/>
          </p:cNvSpPr>
          <p:nvPr>
            <p:ph type="title"/>
          </p:nvPr>
        </p:nvSpPr>
        <p:spPr>
          <a:xfrm>
            <a:off x="441008" y="873458"/>
            <a:ext cx="3541521" cy="2373596"/>
          </a:xfrm>
        </p:spPr>
        <p:txBody>
          <a:bodyPr>
            <a:noAutofit/>
          </a:bodyPr>
          <a:lstStyle/>
          <a:p>
            <a:r>
              <a:rPr lang="en-US" sz="6000">
                <a:solidFill>
                  <a:srgbClr val="FFFFFF"/>
                </a:solidFill>
              </a:rPr>
              <a:t>Family Resources</a:t>
            </a:r>
          </a:p>
        </p:txBody>
      </p:sp>
      <p:sp>
        <p:nvSpPr>
          <p:cNvPr id="18" name="Content Placeholder 2">
            <a:extLst>
              <a:ext uri="{FF2B5EF4-FFF2-40B4-BE49-F238E27FC236}">
                <a16:creationId xmlns:a16="http://schemas.microsoft.com/office/drawing/2014/main" id="{0B3C8277-A817-9DA9-2592-91AA3768165A}"/>
              </a:ext>
            </a:extLst>
          </p:cNvPr>
          <p:cNvSpPr>
            <a:spLocks noGrp="1"/>
          </p:cNvSpPr>
          <p:nvPr>
            <p:ph idx="1"/>
          </p:nvPr>
        </p:nvSpPr>
        <p:spPr>
          <a:xfrm>
            <a:off x="4995081" y="873457"/>
            <a:ext cx="6020790" cy="5222543"/>
          </a:xfrm>
        </p:spPr>
        <p:txBody>
          <a:bodyPr anchor="ctr">
            <a:normAutofit/>
          </a:bodyPr>
          <a:lstStyle/>
          <a:p>
            <a:pPr marL="0" indent="0">
              <a:buNone/>
            </a:pPr>
            <a:r>
              <a:rPr lang="en-US" sz="1700">
                <a:solidFill>
                  <a:schemeClr val="tx1"/>
                </a:solidFill>
              </a:rPr>
              <a:t>Collaborating with families on Active Supervision occurs all throughout the year:</a:t>
            </a:r>
          </a:p>
          <a:p>
            <a:pPr lvl="1"/>
            <a:r>
              <a:rPr lang="en-US" sz="1700">
                <a:solidFill>
                  <a:schemeClr val="tx1"/>
                </a:solidFill>
              </a:rPr>
              <a:t>Sharing information at Orientation along with the Parent/Guardian Handbook.</a:t>
            </a:r>
          </a:p>
          <a:p>
            <a:pPr lvl="1"/>
            <a:r>
              <a:rPr lang="en-US" sz="1700">
                <a:solidFill>
                  <a:schemeClr val="tx1"/>
                </a:solidFill>
              </a:rPr>
              <a:t>Providing additional information and resources at Parent-Teacher Conferences, Home Visits, and in newsletters.</a:t>
            </a:r>
          </a:p>
          <a:p>
            <a:pPr lvl="1"/>
            <a:r>
              <a:rPr lang="en-US" sz="1700">
                <a:solidFill>
                  <a:schemeClr val="tx1"/>
                </a:solidFill>
              </a:rPr>
              <a:t>What other ways are you sharing Active Supervision with your families?</a:t>
            </a:r>
          </a:p>
          <a:p>
            <a:pPr marL="0" indent="0">
              <a:buNone/>
            </a:pPr>
            <a:r>
              <a:rPr lang="en-US" sz="1700" b="1" u="sng">
                <a:solidFill>
                  <a:schemeClr val="tx1"/>
                </a:solidFill>
              </a:rPr>
              <a:t>Resources:</a:t>
            </a:r>
          </a:p>
          <a:p>
            <a:pPr marL="0" indent="0">
              <a:buNone/>
            </a:pPr>
            <a:r>
              <a:rPr lang="en-US" sz="1700">
                <a:solidFill>
                  <a:schemeClr val="tx1"/>
                </a:solidFill>
              </a:rPr>
              <a:t>Below are some helpful resources as it relates to Active Supervision and collaborating with families.</a:t>
            </a:r>
          </a:p>
          <a:p>
            <a:pPr lvl="1"/>
            <a:r>
              <a:rPr lang="en-US" sz="1700">
                <a:solidFill>
                  <a:schemeClr val="tx1"/>
                </a:solidFill>
                <a:hlinkClick r:id="rId2"/>
              </a:rPr>
              <a:t>“Injury Prevention Starts at Home”</a:t>
            </a:r>
            <a:endParaRPr lang="en-US" sz="1700">
              <a:solidFill>
                <a:schemeClr val="tx1"/>
              </a:solidFill>
            </a:endParaRPr>
          </a:p>
          <a:p>
            <a:pPr lvl="1"/>
            <a:r>
              <a:rPr lang="en-US" sz="1700">
                <a:solidFill>
                  <a:schemeClr val="tx1"/>
                </a:solidFill>
                <a:hlinkClick r:id="rId3"/>
              </a:rPr>
              <a:t>“Safety and Injury Prevention: Tips for Families”</a:t>
            </a:r>
            <a:endParaRPr lang="en-US" sz="1700">
              <a:solidFill>
                <a:schemeClr val="tx1"/>
              </a:solidFill>
            </a:endParaRPr>
          </a:p>
          <a:p>
            <a:pPr lvl="1"/>
            <a:r>
              <a:rPr lang="en-US" sz="1700">
                <a:solidFill>
                  <a:schemeClr val="tx1"/>
                </a:solidFill>
                <a:hlinkClick r:id="rId4"/>
              </a:rPr>
              <a:t>“A Guide to Safety Conversations with Families”</a:t>
            </a:r>
            <a:endParaRPr lang="en-US" sz="1700">
              <a:solidFill>
                <a:schemeClr val="tx1"/>
              </a:solidFill>
            </a:endParaRPr>
          </a:p>
          <a:p>
            <a:pPr lvl="1"/>
            <a:endParaRPr lang="en-US" sz="1700">
              <a:solidFill>
                <a:schemeClr val="tx1"/>
              </a:solidFill>
            </a:endParaRPr>
          </a:p>
          <a:p>
            <a:pPr marL="0" indent="0">
              <a:buNone/>
            </a:pPr>
            <a:r>
              <a:rPr lang="en-US" sz="1700">
                <a:solidFill>
                  <a:schemeClr val="tx1"/>
                </a:solidFill>
              </a:rPr>
              <a:t>Be sure to connect with your FES, supervisor, or coach for ideas and resources related to this important topic!</a:t>
            </a:r>
          </a:p>
          <a:p>
            <a:endParaRPr lang="en-US" sz="1700">
              <a:solidFill>
                <a:schemeClr val="tx1"/>
              </a:solidFill>
            </a:endParaRPr>
          </a:p>
        </p:txBody>
      </p:sp>
      <p:pic>
        <p:nvPicPr>
          <p:cNvPr id="1026" name="Picture 2" descr="Resource Utilization and 5 Ways to Maximize it within your Organization">
            <a:extLst>
              <a:ext uri="{FF2B5EF4-FFF2-40B4-BE49-F238E27FC236}">
                <a16:creationId xmlns:a16="http://schemas.microsoft.com/office/drawing/2014/main" id="{F29D1BEF-6221-2E16-0298-C3B84999C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30" y="3429000"/>
            <a:ext cx="3810000" cy="253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67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1000"/>
                                        <p:tgtEl>
                                          <p:spTgt spid="18">
                                            <p:txEl>
                                              <p:pRg st="0" end="0"/>
                                            </p:txEl>
                                          </p:spTgt>
                                        </p:tgtEl>
                                      </p:cBhvr>
                                    </p:animEffect>
                                    <p:anim calcmode="lin" valueType="num">
                                      <p:cBhvr>
                                        <p:cTn id="1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1000"/>
                                        <p:tgtEl>
                                          <p:spTgt spid="18">
                                            <p:txEl>
                                              <p:pRg st="1" end="1"/>
                                            </p:txEl>
                                          </p:spTgt>
                                        </p:tgtEl>
                                      </p:cBhvr>
                                    </p:animEffect>
                                    <p:anim calcmode="lin" valueType="num">
                                      <p:cBhvr>
                                        <p:cTn id="23"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1000"/>
                                        <p:tgtEl>
                                          <p:spTgt spid="18">
                                            <p:txEl>
                                              <p:pRg st="2" end="2"/>
                                            </p:txEl>
                                          </p:spTgt>
                                        </p:tgtEl>
                                      </p:cBhvr>
                                    </p:animEffect>
                                    <p:anim calcmode="lin" valueType="num">
                                      <p:cBhvr>
                                        <p:cTn id="2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Effect transition="in" filter="fade">
                                      <p:cBhvr>
                                        <p:cTn id="32" dur="1000"/>
                                        <p:tgtEl>
                                          <p:spTgt spid="18">
                                            <p:txEl>
                                              <p:pRg st="3" end="3"/>
                                            </p:txEl>
                                          </p:spTgt>
                                        </p:tgtEl>
                                      </p:cBhvr>
                                    </p:animEffect>
                                    <p:anim calcmode="lin" valueType="num">
                                      <p:cBhvr>
                                        <p:cTn id="33"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Effect transition="in" filter="fade">
                                      <p:cBhvr>
                                        <p:cTn id="37" dur="1000"/>
                                        <p:tgtEl>
                                          <p:spTgt spid="18">
                                            <p:txEl>
                                              <p:pRg st="4" end="4"/>
                                            </p:txEl>
                                          </p:spTgt>
                                        </p:tgtEl>
                                      </p:cBhvr>
                                    </p:animEffect>
                                    <p:anim calcmode="lin" valueType="num">
                                      <p:cBhvr>
                                        <p:cTn id="38"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xEl>
                                              <p:pRg st="5" end="5"/>
                                            </p:txEl>
                                          </p:spTgt>
                                        </p:tgtEl>
                                        <p:attrNameLst>
                                          <p:attrName>style.visibility</p:attrName>
                                        </p:attrNameLst>
                                      </p:cBhvr>
                                      <p:to>
                                        <p:strVal val="visible"/>
                                      </p:to>
                                    </p:set>
                                    <p:animEffect transition="in" filter="fade">
                                      <p:cBhvr>
                                        <p:cTn id="42" dur="1000"/>
                                        <p:tgtEl>
                                          <p:spTgt spid="18">
                                            <p:txEl>
                                              <p:pRg st="5" end="5"/>
                                            </p:txEl>
                                          </p:spTgt>
                                        </p:tgtEl>
                                      </p:cBhvr>
                                    </p:animEffect>
                                    <p:anim calcmode="lin" valueType="num">
                                      <p:cBhvr>
                                        <p:cTn id="43"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fade">
                                      <p:cBhvr>
                                        <p:cTn id="47" dur="1000"/>
                                        <p:tgtEl>
                                          <p:spTgt spid="18">
                                            <p:txEl>
                                              <p:pRg st="6" end="6"/>
                                            </p:txEl>
                                          </p:spTgt>
                                        </p:tgtEl>
                                      </p:cBhvr>
                                    </p:animEffect>
                                    <p:anim calcmode="lin" valueType="num">
                                      <p:cBhvr>
                                        <p:cTn id="48"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xEl>
                                              <p:pRg st="7" end="7"/>
                                            </p:txEl>
                                          </p:spTgt>
                                        </p:tgtEl>
                                        <p:attrNameLst>
                                          <p:attrName>style.visibility</p:attrName>
                                        </p:attrNameLst>
                                      </p:cBhvr>
                                      <p:to>
                                        <p:strVal val="visible"/>
                                      </p:to>
                                    </p:set>
                                    <p:animEffect transition="in" filter="fade">
                                      <p:cBhvr>
                                        <p:cTn id="52" dur="1000"/>
                                        <p:tgtEl>
                                          <p:spTgt spid="18">
                                            <p:txEl>
                                              <p:pRg st="7" end="7"/>
                                            </p:txEl>
                                          </p:spTgt>
                                        </p:tgtEl>
                                      </p:cBhvr>
                                    </p:animEffect>
                                    <p:anim calcmode="lin" valueType="num">
                                      <p:cBhvr>
                                        <p:cTn id="53"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18">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xEl>
                                              <p:pRg st="8" end="8"/>
                                            </p:txEl>
                                          </p:spTgt>
                                        </p:tgtEl>
                                        <p:attrNameLst>
                                          <p:attrName>style.visibility</p:attrName>
                                        </p:attrNameLst>
                                      </p:cBhvr>
                                      <p:to>
                                        <p:strVal val="visible"/>
                                      </p:to>
                                    </p:set>
                                    <p:animEffect transition="in" filter="fade">
                                      <p:cBhvr>
                                        <p:cTn id="57" dur="1000"/>
                                        <p:tgtEl>
                                          <p:spTgt spid="18">
                                            <p:txEl>
                                              <p:pRg st="8" end="8"/>
                                            </p:txEl>
                                          </p:spTgt>
                                        </p:tgtEl>
                                      </p:cBhvr>
                                    </p:animEffect>
                                    <p:anim calcmode="lin" valueType="num">
                                      <p:cBhvr>
                                        <p:cTn id="58" dur="1000" fill="hold"/>
                                        <p:tgtEl>
                                          <p:spTgt spid="18">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18">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xEl>
                                              <p:pRg st="10" end="10"/>
                                            </p:txEl>
                                          </p:spTgt>
                                        </p:tgtEl>
                                        <p:attrNameLst>
                                          <p:attrName>style.visibility</p:attrName>
                                        </p:attrNameLst>
                                      </p:cBhvr>
                                      <p:to>
                                        <p:strVal val="visible"/>
                                      </p:to>
                                    </p:set>
                                    <p:animEffect transition="in" filter="fade">
                                      <p:cBhvr>
                                        <p:cTn id="62" dur="1000"/>
                                        <p:tgtEl>
                                          <p:spTgt spid="18">
                                            <p:txEl>
                                              <p:pRg st="10" end="10"/>
                                            </p:txEl>
                                          </p:spTgt>
                                        </p:tgtEl>
                                      </p:cBhvr>
                                    </p:animEffect>
                                    <p:anim calcmode="lin" valueType="num">
                                      <p:cBhvr>
                                        <p:cTn id="63" dur="1000" fill="hold"/>
                                        <p:tgtEl>
                                          <p:spTgt spid="18">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1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ite stones balanced in a stack">
            <a:extLst>
              <a:ext uri="{FF2B5EF4-FFF2-40B4-BE49-F238E27FC236}">
                <a16:creationId xmlns:a16="http://schemas.microsoft.com/office/drawing/2014/main" id="{E4C271DC-CBF0-C241-F95B-55CB45FF7AA6}"/>
              </a:ext>
            </a:extLst>
          </p:cNvPr>
          <p:cNvPicPr>
            <a:picLocks noChangeAspect="1"/>
          </p:cNvPicPr>
          <p:nvPr/>
        </p:nvPicPr>
        <p:blipFill rotWithShape="1">
          <a:blip r:embed="rId2"/>
          <a:srcRect l="28861" r="-1"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054A3281-872D-8467-8251-EAB92B23470F}"/>
              </a:ext>
            </a:extLst>
          </p:cNvPr>
          <p:cNvSpPr>
            <a:spLocks noGrp="1"/>
          </p:cNvSpPr>
          <p:nvPr>
            <p:ph type="title"/>
          </p:nvPr>
        </p:nvSpPr>
        <p:spPr>
          <a:xfrm>
            <a:off x="374904" y="422693"/>
            <a:ext cx="4992624" cy="789713"/>
          </a:xfrm>
        </p:spPr>
        <p:txBody>
          <a:bodyPr anchor="b">
            <a:normAutofit/>
          </a:bodyPr>
          <a:lstStyle/>
          <a:p>
            <a:r>
              <a:rPr lang="en-US" sz="3400"/>
              <a:t>Staff Wellness Resources</a:t>
            </a:r>
          </a:p>
        </p:txBody>
      </p:sp>
      <p:sp>
        <p:nvSpPr>
          <p:cNvPr id="3" name="Content Placeholder 2">
            <a:extLst>
              <a:ext uri="{FF2B5EF4-FFF2-40B4-BE49-F238E27FC236}">
                <a16:creationId xmlns:a16="http://schemas.microsoft.com/office/drawing/2014/main" id="{B08D83A4-066D-17DD-2704-4F6DAE24714E}"/>
              </a:ext>
            </a:extLst>
          </p:cNvPr>
          <p:cNvSpPr>
            <a:spLocks noGrp="1"/>
          </p:cNvSpPr>
          <p:nvPr>
            <p:ph idx="1"/>
          </p:nvPr>
        </p:nvSpPr>
        <p:spPr>
          <a:xfrm>
            <a:off x="374904" y="1408176"/>
            <a:ext cx="5065776" cy="5027131"/>
          </a:xfrm>
        </p:spPr>
        <p:txBody>
          <a:bodyPr anchor="t">
            <a:normAutofit/>
          </a:bodyPr>
          <a:lstStyle/>
          <a:p>
            <a:r>
              <a:rPr lang="en-US" sz="2200"/>
              <a:t>REMEMBER: To effectively implement and be on top of your Active Supervision game, you MUST take care of you FIRST!</a:t>
            </a:r>
          </a:p>
          <a:p>
            <a:r>
              <a:rPr lang="en-US" sz="2200"/>
              <a:t>NMCAA offers a variety of resources to support staff on their wellness journey.</a:t>
            </a:r>
          </a:p>
          <a:p>
            <a:pPr lvl="1"/>
            <a:r>
              <a:rPr lang="en-US" sz="2200">
                <a:hlinkClick r:id="rId3"/>
              </a:rPr>
              <a:t>Employee Assistance Program</a:t>
            </a:r>
            <a:endParaRPr lang="en-US" sz="2200"/>
          </a:p>
          <a:p>
            <a:pPr lvl="1"/>
            <a:r>
              <a:rPr lang="en-US" sz="2200">
                <a:hlinkClick r:id="rId4"/>
              </a:rPr>
              <a:t>Wellness Coach</a:t>
            </a:r>
            <a:endParaRPr lang="en-US" sz="2200"/>
          </a:p>
          <a:p>
            <a:pPr lvl="1"/>
            <a:r>
              <a:rPr lang="en-US" sz="2200">
                <a:hlinkClick r:id="rId5"/>
              </a:rPr>
              <a:t>Starling Minds</a:t>
            </a:r>
            <a:endParaRPr lang="en-US" sz="2200"/>
          </a:p>
          <a:p>
            <a:pPr lvl="1"/>
            <a:r>
              <a:rPr lang="en-US" sz="2200"/>
              <a:t>NONI</a:t>
            </a:r>
          </a:p>
          <a:p>
            <a:r>
              <a:rPr lang="en-US" sz="2200">
                <a:hlinkClick r:id="rId6"/>
              </a:rPr>
              <a:t>ECLKC</a:t>
            </a:r>
            <a:r>
              <a:rPr lang="en-US" sz="2200"/>
              <a:t> also provides a variety of resources to explore.</a:t>
            </a:r>
          </a:p>
        </p:txBody>
      </p:sp>
    </p:spTree>
    <p:extLst>
      <p:ext uri="{BB962C8B-B14F-4D97-AF65-F5344CB8AC3E}">
        <p14:creationId xmlns:p14="http://schemas.microsoft.com/office/powerpoint/2010/main" val="31707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F136-27CC-A989-6942-6B6D351CA85D}"/>
              </a:ext>
            </a:extLst>
          </p:cNvPr>
          <p:cNvSpPr>
            <a:spLocks noGrp="1"/>
          </p:cNvSpPr>
          <p:nvPr>
            <p:ph type="title"/>
          </p:nvPr>
        </p:nvSpPr>
        <p:spPr>
          <a:xfrm>
            <a:off x="1143000" y="609600"/>
            <a:ext cx="9875520" cy="835152"/>
          </a:xfrm>
        </p:spPr>
        <p:txBody>
          <a:bodyPr/>
          <a:lstStyle/>
          <a:p>
            <a:r>
              <a:rPr lang="en-US"/>
              <a:t>Let’s Brainstorm</a:t>
            </a:r>
          </a:p>
        </p:txBody>
      </p:sp>
      <p:graphicFrame>
        <p:nvGraphicFramePr>
          <p:cNvPr id="21" name="Content Placeholder 2">
            <a:extLst>
              <a:ext uri="{FF2B5EF4-FFF2-40B4-BE49-F238E27FC236}">
                <a16:creationId xmlns:a16="http://schemas.microsoft.com/office/drawing/2014/main" id="{7A8243A1-18EB-DCC8-1F47-E16BADCC1858}"/>
              </a:ext>
            </a:extLst>
          </p:cNvPr>
          <p:cNvGraphicFramePr>
            <a:graphicFrameLocks noGrp="1"/>
          </p:cNvGraphicFramePr>
          <p:nvPr>
            <p:ph idx="1"/>
            <p:extLst>
              <p:ext uri="{D42A27DB-BD31-4B8C-83A1-F6EECF244321}">
                <p14:modId xmlns:p14="http://schemas.microsoft.com/office/powerpoint/2010/main" val="3703750697"/>
              </p:ext>
            </p:extLst>
          </p:nvPr>
        </p:nvGraphicFramePr>
        <p:xfrm>
          <a:off x="1143000" y="1465072"/>
          <a:ext cx="10378440" cy="5074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939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1"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6">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2">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24">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927EC5-9850-BA41-A1A1-2904902D7C28}"/>
              </a:ext>
            </a:extLst>
          </p:cNvPr>
          <p:cNvSpPr>
            <a:spLocks noGrp="1"/>
          </p:cNvSpPr>
          <p:nvPr>
            <p:ph type="title"/>
          </p:nvPr>
        </p:nvSpPr>
        <p:spPr>
          <a:xfrm>
            <a:off x="1109980" y="882376"/>
            <a:ext cx="9966960" cy="1703851"/>
          </a:xfrm>
        </p:spPr>
        <p:txBody>
          <a:bodyPr vert="horz" lIns="91440" tIns="45720" rIns="91440" bIns="45720" rtlCol="0" anchor="b">
            <a:normAutofit fontScale="90000"/>
          </a:bodyPr>
          <a:lstStyle/>
          <a:p>
            <a:pPr algn="ctr">
              <a:lnSpc>
                <a:spcPct val="85000"/>
              </a:lnSpc>
            </a:pPr>
            <a:r>
              <a:rPr lang="en-US" sz="7200" b="1" cap="all">
                <a:solidFill>
                  <a:srgbClr val="FFFFFF"/>
                </a:solidFill>
              </a:rPr>
              <a:t>Active Supervision: Next Steps</a:t>
            </a:r>
          </a:p>
        </p:txBody>
      </p:sp>
      <p:graphicFrame>
        <p:nvGraphicFramePr>
          <p:cNvPr id="10" name="Content Placeholder 2">
            <a:extLst>
              <a:ext uri="{FF2B5EF4-FFF2-40B4-BE49-F238E27FC236}">
                <a16:creationId xmlns:a16="http://schemas.microsoft.com/office/drawing/2014/main" id="{F5B40C63-DE7F-942C-EE2C-069C7003B099}"/>
              </a:ext>
            </a:extLst>
          </p:cNvPr>
          <p:cNvGraphicFramePr>
            <a:graphicFrameLocks noGrp="1"/>
          </p:cNvGraphicFramePr>
          <p:nvPr>
            <p:ph idx="1"/>
            <p:extLst>
              <p:ext uri="{D42A27DB-BD31-4B8C-83A1-F6EECF244321}">
                <p14:modId xmlns:p14="http://schemas.microsoft.com/office/powerpoint/2010/main" val="747784974"/>
              </p:ext>
            </p:extLst>
          </p:nvPr>
        </p:nvGraphicFramePr>
        <p:xfrm>
          <a:off x="1285113" y="236531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17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BC5E32-177C-599B-7765-BDFABFB85DBC}"/>
              </a:ext>
            </a:extLst>
          </p:cNvPr>
          <p:cNvSpPr>
            <a:spLocks noGrp="1"/>
          </p:cNvSpPr>
          <p:nvPr>
            <p:ph type="title"/>
          </p:nvPr>
        </p:nvSpPr>
        <p:spPr>
          <a:xfrm>
            <a:off x="7558564" y="609600"/>
            <a:ext cx="4292060" cy="1356360"/>
          </a:xfrm>
        </p:spPr>
        <p:txBody>
          <a:bodyPr>
            <a:normAutofit/>
          </a:bodyPr>
          <a:lstStyle/>
          <a:p>
            <a:r>
              <a:rPr lang="en-US" sz="3200"/>
              <a:t>Active Supervision Postings</a:t>
            </a:r>
          </a:p>
        </p:txBody>
      </p:sp>
      <p:pic>
        <p:nvPicPr>
          <p:cNvPr id="4" name="Picture 3" descr="A collage of people in a room&#10;&#10;Description automatically generated with low confidence">
            <a:extLst>
              <a:ext uri="{FF2B5EF4-FFF2-40B4-BE49-F238E27FC236}">
                <a16:creationId xmlns:a16="http://schemas.microsoft.com/office/drawing/2014/main" id="{7D309225-C944-2F04-E0A1-2976B37F4693}"/>
              </a:ext>
            </a:extLst>
          </p:cNvPr>
          <p:cNvPicPr>
            <a:picLocks noChangeAspect="1"/>
          </p:cNvPicPr>
          <p:nvPr/>
        </p:nvPicPr>
        <p:blipFill>
          <a:blip r:embed="rId2"/>
          <a:stretch>
            <a:fillRect/>
          </a:stretch>
        </p:blipFill>
        <p:spPr>
          <a:xfrm>
            <a:off x="872064" y="1448084"/>
            <a:ext cx="6045576" cy="3959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CF343143-30BC-11B8-DE55-70A912B2F982}"/>
              </a:ext>
            </a:extLst>
          </p:cNvPr>
          <p:cNvSpPr>
            <a:spLocks noGrp="1"/>
          </p:cNvSpPr>
          <p:nvPr>
            <p:ph idx="1"/>
          </p:nvPr>
        </p:nvSpPr>
        <p:spPr>
          <a:xfrm>
            <a:off x="7558564" y="2057400"/>
            <a:ext cx="3912583" cy="4038600"/>
          </a:xfrm>
        </p:spPr>
        <p:txBody>
          <a:bodyPr>
            <a:normAutofit lnSpcReduction="10000"/>
          </a:bodyPr>
          <a:lstStyle/>
          <a:p>
            <a:pPr marL="0" indent="0">
              <a:buNone/>
            </a:pPr>
            <a:r>
              <a:rPr lang="en-US" sz="2800" b="1" u="sng"/>
              <a:t>Active Supervision Poster</a:t>
            </a:r>
          </a:p>
          <a:p>
            <a:r>
              <a:rPr lang="en-US" sz="2800"/>
              <a:t>Be sure to display this poster during Start Up; make sure it’s easily visible!</a:t>
            </a:r>
          </a:p>
          <a:p>
            <a:r>
              <a:rPr lang="en-US" sz="2800"/>
              <a:t>Need a new poster?</a:t>
            </a:r>
          </a:p>
          <a:p>
            <a:pPr lvl="1"/>
            <a:r>
              <a:rPr lang="en-US" sz="2800">
                <a:hlinkClick r:id="rId3"/>
              </a:rPr>
              <a:t>NMCAA HS Weebly </a:t>
            </a:r>
            <a:endParaRPr lang="en-US" sz="2800"/>
          </a:p>
          <a:p>
            <a:pPr lvl="1"/>
            <a:r>
              <a:rPr lang="en-US" sz="2800">
                <a:hlinkClick r:id="rId4"/>
              </a:rPr>
              <a:t>ECLKC</a:t>
            </a:r>
            <a:endParaRPr lang="en-US" sz="2800"/>
          </a:p>
          <a:p>
            <a:endParaRPr lang="en-US" sz="1600"/>
          </a:p>
        </p:txBody>
      </p:sp>
    </p:spTree>
    <p:extLst>
      <p:ext uri="{BB962C8B-B14F-4D97-AF65-F5344CB8AC3E}">
        <p14:creationId xmlns:p14="http://schemas.microsoft.com/office/powerpoint/2010/main" val="36810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52DAFF-3195-84D9-8F28-3214EF26BB2D}"/>
              </a:ext>
            </a:extLst>
          </p:cNvPr>
          <p:cNvSpPr>
            <a:spLocks noGrp="1"/>
          </p:cNvSpPr>
          <p:nvPr>
            <p:ph type="title"/>
          </p:nvPr>
        </p:nvSpPr>
        <p:spPr>
          <a:xfrm>
            <a:off x="6912864" y="609600"/>
            <a:ext cx="4791456" cy="1356360"/>
          </a:xfrm>
        </p:spPr>
        <p:txBody>
          <a:bodyPr>
            <a:normAutofit/>
          </a:bodyPr>
          <a:lstStyle/>
          <a:p>
            <a:r>
              <a:rPr lang="en-US" sz="3200"/>
              <a:t>Active Supervision Postings</a:t>
            </a:r>
          </a:p>
        </p:txBody>
      </p:sp>
      <p:pic>
        <p:nvPicPr>
          <p:cNvPr id="5" name="Picture 4">
            <a:extLst>
              <a:ext uri="{FF2B5EF4-FFF2-40B4-BE49-F238E27FC236}">
                <a16:creationId xmlns:a16="http://schemas.microsoft.com/office/drawing/2014/main" id="{4F52A9E0-6630-CE3C-B7BA-5AC836630370}"/>
              </a:ext>
            </a:extLst>
          </p:cNvPr>
          <p:cNvPicPr>
            <a:picLocks noChangeAspect="1"/>
          </p:cNvPicPr>
          <p:nvPr/>
        </p:nvPicPr>
        <p:blipFill>
          <a:blip r:embed="rId2"/>
          <a:stretch>
            <a:fillRect/>
          </a:stretch>
        </p:blipFill>
        <p:spPr>
          <a:xfrm>
            <a:off x="1735771" y="857675"/>
            <a:ext cx="4318162" cy="51406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E9868F18-D690-CE6C-3556-2AE8FF23AB13}"/>
              </a:ext>
            </a:extLst>
          </p:cNvPr>
          <p:cNvSpPr>
            <a:spLocks noGrp="1"/>
          </p:cNvSpPr>
          <p:nvPr>
            <p:ph idx="1"/>
          </p:nvPr>
        </p:nvSpPr>
        <p:spPr>
          <a:xfrm>
            <a:off x="6912864" y="2057400"/>
            <a:ext cx="4672584" cy="4038600"/>
          </a:xfrm>
        </p:spPr>
        <p:txBody>
          <a:bodyPr>
            <a:normAutofit lnSpcReduction="10000"/>
          </a:bodyPr>
          <a:lstStyle/>
          <a:p>
            <a:pPr marL="0" indent="0">
              <a:buNone/>
            </a:pPr>
            <a:r>
              <a:rPr lang="en-US" sz="2800" b="1" u="sng"/>
              <a:t>Active Supervision At-A-Glance</a:t>
            </a:r>
          </a:p>
          <a:p>
            <a:r>
              <a:rPr lang="en-US" sz="2800"/>
              <a:t>This optional posting provides a quick reference for the six Active Supervision strategies.</a:t>
            </a:r>
          </a:p>
          <a:p>
            <a:r>
              <a:rPr lang="en-US" sz="2800"/>
              <a:t>Need a new poster? </a:t>
            </a:r>
          </a:p>
          <a:p>
            <a:pPr lvl="1"/>
            <a:r>
              <a:rPr lang="en-US" sz="2800">
                <a:solidFill>
                  <a:schemeClr val="accent3"/>
                </a:solidFill>
                <a:hlinkClick r:id="rId3">
                  <a:extLst>
                    <a:ext uri="{A12FA001-AC4F-418D-AE19-62706E023703}">
                      <ahyp:hlinkClr xmlns:ahyp="http://schemas.microsoft.com/office/drawing/2018/hyperlinkcolor" val="tx"/>
                    </a:ext>
                  </a:extLst>
                </a:hlinkClick>
              </a:rPr>
              <a:t>NMCAA HS Weebly</a:t>
            </a:r>
            <a:endParaRPr lang="en-US" sz="2800">
              <a:solidFill>
                <a:schemeClr val="accent3"/>
              </a:solidFill>
            </a:endParaRPr>
          </a:p>
          <a:p>
            <a:pPr lvl="1"/>
            <a:r>
              <a:rPr lang="en-US" sz="2800">
                <a:solidFill>
                  <a:schemeClr val="accent3"/>
                </a:solidFill>
                <a:hlinkClick r:id="rId4">
                  <a:extLst>
                    <a:ext uri="{A12FA001-AC4F-418D-AE19-62706E023703}">
                      <ahyp:hlinkClr xmlns:ahyp="http://schemas.microsoft.com/office/drawing/2018/hyperlinkcolor" val="tx"/>
                    </a:ext>
                  </a:extLst>
                </a:hlinkClick>
              </a:rPr>
              <a:t>ECLKC</a:t>
            </a:r>
            <a:endParaRPr lang="en-US" sz="2800">
              <a:solidFill>
                <a:schemeClr val="accent3"/>
              </a:solidFill>
            </a:endParaRPr>
          </a:p>
          <a:p>
            <a:pPr marL="45720" indent="0">
              <a:buNone/>
            </a:pPr>
            <a:endParaRPr lang="en-US" sz="1600"/>
          </a:p>
        </p:txBody>
      </p:sp>
    </p:spTree>
    <p:extLst>
      <p:ext uri="{BB962C8B-B14F-4D97-AF65-F5344CB8AC3E}">
        <p14:creationId xmlns:p14="http://schemas.microsoft.com/office/powerpoint/2010/main" val="37015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6B05D5-FCC7-E4DE-09B8-348B1EF3428F}"/>
              </a:ext>
            </a:extLst>
          </p:cNvPr>
          <p:cNvSpPr>
            <a:spLocks noGrp="1"/>
          </p:cNvSpPr>
          <p:nvPr>
            <p:ph type="title"/>
          </p:nvPr>
        </p:nvSpPr>
        <p:spPr>
          <a:xfrm>
            <a:off x="5549608" y="282594"/>
            <a:ext cx="6005369" cy="833389"/>
          </a:xfrm>
        </p:spPr>
        <p:txBody>
          <a:bodyPr>
            <a:normAutofit/>
          </a:bodyPr>
          <a:lstStyle/>
          <a:p>
            <a:r>
              <a:rPr lang="en-US"/>
              <a:t>Active Supervision Plan</a:t>
            </a:r>
          </a:p>
        </p:txBody>
      </p:sp>
      <p:pic>
        <p:nvPicPr>
          <p:cNvPr id="4" name="Picture 2" descr="Re-using the Project Plan">
            <a:extLst>
              <a:ext uri="{FF2B5EF4-FFF2-40B4-BE49-F238E27FC236}">
                <a16:creationId xmlns:a16="http://schemas.microsoft.com/office/drawing/2014/main" id="{CC5F7E9B-72F7-ECF0-D174-7B3261C56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61" r="-2" b="3830"/>
          <a:stretch/>
        </p:blipFill>
        <p:spPr bwMode="auto">
          <a:xfrm>
            <a:off x="872064" y="1442989"/>
            <a:ext cx="4593715" cy="39700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2">
            <a:extLst>
              <a:ext uri="{FF2B5EF4-FFF2-40B4-BE49-F238E27FC236}">
                <a16:creationId xmlns:a16="http://schemas.microsoft.com/office/drawing/2014/main" id="{A7D6639C-237D-F94F-B843-BA8224937E53}"/>
              </a:ext>
            </a:extLst>
          </p:cNvPr>
          <p:cNvGraphicFramePr>
            <a:graphicFrameLocks noGrp="1"/>
          </p:cNvGraphicFramePr>
          <p:nvPr>
            <p:ph idx="1"/>
            <p:extLst>
              <p:ext uri="{D42A27DB-BD31-4B8C-83A1-F6EECF244321}">
                <p14:modId xmlns:p14="http://schemas.microsoft.com/office/powerpoint/2010/main" val="1798091941"/>
              </p:ext>
            </p:extLst>
          </p:nvPr>
        </p:nvGraphicFramePr>
        <p:xfrm>
          <a:off x="5603386" y="832207"/>
          <a:ext cx="6150250" cy="5888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top Sign Warning Reflective Signs 12 X 12 Inch Rust Free 40 Mil Aluminum  Sign: Amazon.com: Industrial &amp; Scientific">
            <a:extLst>
              <a:ext uri="{FF2B5EF4-FFF2-40B4-BE49-F238E27FC236}">
                <a16:creationId xmlns:a16="http://schemas.microsoft.com/office/drawing/2014/main" id="{5D87752E-6916-D198-9581-2A414B4FB76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2995" y="1901738"/>
            <a:ext cx="727415" cy="727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883F38-A958-93A5-849C-750510F52462}"/>
              </a:ext>
            </a:extLst>
          </p:cNvPr>
          <p:cNvSpPr txBox="1"/>
          <p:nvPr/>
        </p:nvSpPr>
        <p:spPr>
          <a:xfrm>
            <a:off x="6524218" y="1901738"/>
            <a:ext cx="5030759" cy="707886"/>
          </a:xfrm>
          <a:prstGeom prst="rect">
            <a:avLst/>
          </a:prstGeom>
          <a:noFill/>
        </p:spPr>
        <p:txBody>
          <a:bodyPr wrap="square" rtlCol="0">
            <a:spAutoFit/>
          </a:bodyPr>
          <a:lstStyle/>
          <a:p>
            <a:r>
              <a:rPr lang="en-US" sz="2000">
                <a:solidFill>
                  <a:schemeClr val="bg1"/>
                </a:solidFill>
              </a:rPr>
              <a:t>Lead Teachers: Now is the time to pull out your Active Supervision plan!</a:t>
            </a:r>
          </a:p>
        </p:txBody>
      </p:sp>
    </p:spTree>
    <p:extLst>
      <p:ext uri="{BB962C8B-B14F-4D97-AF65-F5344CB8AC3E}">
        <p14:creationId xmlns:p14="http://schemas.microsoft.com/office/powerpoint/2010/main" val="9046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6F5FB80-4538-0A4F-0D03-F9C218853E62}"/>
              </a:ext>
            </a:extLst>
          </p:cNvPr>
          <p:cNvSpPr>
            <a:spLocks noGrp="1"/>
          </p:cNvSpPr>
          <p:nvPr>
            <p:ph type="title"/>
          </p:nvPr>
        </p:nvSpPr>
        <p:spPr>
          <a:xfrm>
            <a:off x="1143000" y="609600"/>
            <a:ext cx="9875520" cy="1356360"/>
          </a:xfrm>
        </p:spPr>
        <p:txBody>
          <a:bodyPr>
            <a:normAutofit/>
          </a:bodyPr>
          <a:lstStyle/>
          <a:p>
            <a:r>
              <a:rPr lang="en-US">
                <a:solidFill>
                  <a:srgbClr val="FFFFFF"/>
                </a:solidFill>
              </a:rPr>
              <a:t>Active Supervision</a:t>
            </a:r>
            <a:br>
              <a:rPr lang="en-US">
                <a:solidFill>
                  <a:srgbClr val="FFFFFF"/>
                </a:solidFill>
              </a:rPr>
            </a:br>
            <a:r>
              <a:rPr lang="en-US" b="1" i="1">
                <a:solidFill>
                  <a:srgbClr val="FFFFFF"/>
                </a:solidFill>
              </a:rPr>
              <a:t>Additional Resources</a:t>
            </a:r>
            <a:endParaRPr lang="en-US">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B9A038-BF15-75AF-1D08-86ABF57391C9}"/>
              </a:ext>
            </a:extLst>
          </p:cNvPr>
          <p:cNvSpPr>
            <a:spLocks noGrp="1"/>
          </p:cNvSpPr>
          <p:nvPr>
            <p:ph idx="1"/>
          </p:nvPr>
        </p:nvSpPr>
        <p:spPr>
          <a:xfrm>
            <a:off x="1143000" y="2650733"/>
            <a:ext cx="9872871" cy="4027469"/>
          </a:xfrm>
        </p:spPr>
        <p:txBody>
          <a:bodyPr>
            <a:normAutofit/>
          </a:bodyPr>
          <a:lstStyle/>
          <a:p>
            <a:pPr marL="0" indent="0">
              <a:buNone/>
            </a:pPr>
            <a:r>
              <a:rPr lang="en-US" sz="2400">
                <a:solidFill>
                  <a:schemeClr val="tx1"/>
                </a:solidFill>
              </a:rPr>
              <a:t>Please refer to these additional resources while completing your Active Supervision plan:</a:t>
            </a:r>
          </a:p>
          <a:p>
            <a:pPr lvl="1"/>
            <a:r>
              <a:rPr lang="en-US" sz="2400">
                <a:solidFill>
                  <a:schemeClr val="tx1"/>
                </a:solidFill>
                <a:hlinkClick r:id="rId2"/>
              </a:rPr>
              <a:t>Active Supervision Toolkit</a:t>
            </a:r>
            <a:endParaRPr lang="en-US" sz="2400">
              <a:solidFill>
                <a:schemeClr val="tx1"/>
              </a:solidFill>
            </a:endParaRPr>
          </a:p>
          <a:p>
            <a:pPr lvl="1"/>
            <a:r>
              <a:rPr lang="en-US" sz="2400">
                <a:solidFill>
                  <a:schemeClr val="tx1"/>
                </a:solidFill>
                <a:hlinkClick r:id="rId3"/>
              </a:rPr>
              <a:t>Tips for Teachers: Classroom Transitions</a:t>
            </a:r>
            <a:endParaRPr lang="en-US" sz="2400">
              <a:solidFill>
                <a:schemeClr val="tx1"/>
              </a:solidFill>
            </a:endParaRPr>
          </a:p>
          <a:p>
            <a:pPr lvl="1"/>
            <a:r>
              <a:rPr lang="en-US" sz="2400">
                <a:solidFill>
                  <a:schemeClr val="tx1"/>
                </a:solidFill>
                <a:hlinkClick r:id="rId4"/>
              </a:rPr>
              <a:t>Tips for Teachers: Zoning to Maximize Learning</a:t>
            </a:r>
            <a:endParaRPr lang="en-US" sz="2400">
              <a:solidFill>
                <a:schemeClr val="tx1"/>
              </a:solidFill>
            </a:endParaRPr>
          </a:p>
          <a:p>
            <a:pPr lvl="1"/>
            <a:r>
              <a:rPr lang="en-US" sz="2400">
                <a:solidFill>
                  <a:schemeClr val="tx1"/>
                </a:solidFill>
                <a:hlinkClick r:id="rId5"/>
              </a:rPr>
              <a:t>Tips for Teachers: Designing Environments</a:t>
            </a:r>
            <a:endParaRPr lang="en-US" sz="2400">
              <a:solidFill>
                <a:schemeClr val="tx1"/>
              </a:solidFill>
            </a:endParaRPr>
          </a:p>
          <a:p>
            <a:pPr lvl="1"/>
            <a:r>
              <a:rPr lang="en-US" sz="2400">
                <a:solidFill>
                  <a:schemeClr val="tx1"/>
                </a:solidFill>
                <a:hlinkClick r:id="rId6"/>
              </a:rPr>
              <a:t>Tools for Supervisors: Supporting Positive Behaviors During Classroom Transitions</a:t>
            </a:r>
            <a:endParaRPr lang="en-US" sz="2400">
              <a:solidFill>
                <a:schemeClr val="tx1"/>
              </a:solidFill>
            </a:endParaRPr>
          </a:p>
          <a:p>
            <a:pPr lvl="1"/>
            <a:r>
              <a:rPr lang="en-US" sz="2400">
                <a:solidFill>
                  <a:schemeClr val="tx1"/>
                </a:solidFill>
                <a:hlinkClick r:id="rId7"/>
              </a:rPr>
              <a:t>NMCAA Head Start Weebly Site</a:t>
            </a:r>
            <a:endParaRPr lang="en-US" sz="2400">
              <a:solidFill>
                <a:schemeClr val="tx1"/>
              </a:solidFill>
            </a:endParaRPr>
          </a:p>
          <a:p>
            <a:pPr lvl="1"/>
            <a:r>
              <a:rPr lang="en-US" sz="2400">
                <a:solidFill>
                  <a:schemeClr val="tx1"/>
                </a:solidFill>
                <a:hlinkClick r:id="rId8"/>
              </a:rPr>
              <a:t>ECLKC</a:t>
            </a:r>
            <a:endParaRPr lang="en-US" sz="2400">
              <a:solidFill>
                <a:schemeClr val="tx1"/>
              </a:solidFill>
            </a:endParaRPr>
          </a:p>
          <a:p>
            <a:endParaRPr lang="en-US">
              <a:solidFill>
                <a:schemeClr val="tx1"/>
              </a:solidFill>
            </a:endParaRPr>
          </a:p>
        </p:txBody>
      </p:sp>
    </p:spTree>
    <p:extLst>
      <p:ext uri="{BB962C8B-B14F-4D97-AF65-F5344CB8AC3E}">
        <p14:creationId xmlns:p14="http://schemas.microsoft.com/office/powerpoint/2010/main" val="208510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6902B4-CCB3-4EC7-3AA5-662E1398830C}"/>
              </a:ext>
            </a:extLst>
          </p:cNvPr>
          <p:cNvSpPr>
            <a:spLocks noGrp="1"/>
          </p:cNvSpPr>
          <p:nvPr>
            <p:ph type="title"/>
          </p:nvPr>
        </p:nvSpPr>
        <p:spPr>
          <a:xfrm>
            <a:off x="6106704" y="609600"/>
            <a:ext cx="5364444" cy="1136904"/>
          </a:xfrm>
        </p:spPr>
        <p:txBody>
          <a:bodyPr>
            <a:normAutofit fontScale="90000"/>
          </a:bodyPr>
          <a:lstStyle/>
          <a:p>
            <a:r>
              <a:rPr lang="en-US"/>
              <a:t>Training Objectives &amp; Goals</a:t>
            </a:r>
          </a:p>
        </p:txBody>
      </p:sp>
      <p:pic>
        <p:nvPicPr>
          <p:cNvPr id="4" name="Picture 6" descr="Setting Learning Objectives - Catalyst Consulting">
            <a:extLst>
              <a:ext uri="{FF2B5EF4-FFF2-40B4-BE49-F238E27FC236}">
                <a16:creationId xmlns:a16="http://schemas.microsoft.com/office/drawing/2014/main" id="{8062A9A0-371A-055B-650A-702AAFB549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2064" y="1917826"/>
            <a:ext cx="4593715" cy="30203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F414DAD-2366-FCA7-2169-E54770E42F53}"/>
              </a:ext>
            </a:extLst>
          </p:cNvPr>
          <p:cNvSpPr>
            <a:spLocks noGrp="1"/>
          </p:cNvSpPr>
          <p:nvPr>
            <p:ph idx="1"/>
          </p:nvPr>
        </p:nvSpPr>
        <p:spPr>
          <a:xfrm>
            <a:off x="6106703" y="1917826"/>
            <a:ext cx="5364444" cy="4501262"/>
          </a:xfrm>
        </p:spPr>
        <p:txBody>
          <a:bodyPr>
            <a:normAutofit fontScale="77500" lnSpcReduction="20000"/>
          </a:bodyPr>
          <a:lstStyle/>
          <a:p>
            <a:r>
              <a:rPr lang="en-US"/>
              <a:t>Understand the importance of implementing and adhering to safety practices.</a:t>
            </a:r>
          </a:p>
          <a:p>
            <a:r>
              <a:rPr lang="en-US"/>
              <a:t>Recognize safety standards set forth by the Office of Head Start and LARA.</a:t>
            </a:r>
          </a:p>
          <a:p>
            <a:r>
              <a:rPr lang="en-US"/>
              <a:t>Become familiar with new safety standards, policies, and procedures.</a:t>
            </a:r>
          </a:p>
          <a:p>
            <a:r>
              <a:rPr lang="en-US"/>
              <a:t>Review the importance of intentionally implementing Active Supervision strategies to support a safe learning environment for all children.</a:t>
            </a:r>
          </a:p>
          <a:p>
            <a:r>
              <a:rPr lang="en-US"/>
              <a:t>Review safety practices and policies related to pedestrians and transporting children to and from school.</a:t>
            </a:r>
          </a:p>
          <a:p>
            <a:r>
              <a:rPr lang="en-US"/>
              <a:t>Complete a Safe Environment Checklist to become aware of any safety needs or concerns in your learning environment as well as required postings.</a:t>
            </a:r>
          </a:p>
          <a:p>
            <a:r>
              <a:rPr lang="en-US"/>
              <a:t>Review and complete a Safety &amp; Emergency Preparedness Plan to assist all staff with being prepared when an emergency occurs.</a:t>
            </a:r>
          </a:p>
          <a:p>
            <a:endParaRPr lang="en-US"/>
          </a:p>
        </p:txBody>
      </p:sp>
    </p:spTree>
    <p:extLst>
      <p:ext uri="{BB962C8B-B14F-4D97-AF65-F5344CB8AC3E}">
        <p14:creationId xmlns:p14="http://schemas.microsoft.com/office/powerpoint/2010/main" val="31439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BEB463D-03A6-F7F8-C191-FC693667017B}"/>
              </a:ext>
            </a:extLst>
          </p:cNvPr>
          <p:cNvSpPr>
            <a:spLocks noGrp="1"/>
          </p:cNvSpPr>
          <p:nvPr>
            <p:ph type="title"/>
          </p:nvPr>
        </p:nvSpPr>
        <p:spPr>
          <a:xfrm>
            <a:off x="441009" y="873457"/>
            <a:ext cx="3273042" cy="1720453"/>
          </a:xfrm>
        </p:spPr>
        <p:txBody>
          <a:bodyPr>
            <a:normAutofit/>
          </a:bodyPr>
          <a:lstStyle/>
          <a:p>
            <a:r>
              <a:rPr lang="en-US" sz="3600">
                <a:solidFill>
                  <a:srgbClr val="FFFFFF"/>
                </a:solidFill>
              </a:rPr>
              <a:t>Active Supervision: </a:t>
            </a:r>
            <a:r>
              <a:rPr lang="en-US" sz="3600" i="1">
                <a:solidFill>
                  <a:srgbClr val="FFFFFF"/>
                </a:solidFill>
              </a:rPr>
              <a:t>Final Thoughts</a:t>
            </a:r>
          </a:p>
        </p:txBody>
      </p:sp>
      <p:sp>
        <p:nvSpPr>
          <p:cNvPr id="11" name="Content Placeholder 2">
            <a:extLst>
              <a:ext uri="{FF2B5EF4-FFF2-40B4-BE49-F238E27FC236}">
                <a16:creationId xmlns:a16="http://schemas.microsoft.com/office/drawing/2014/main" id="{0DBC0195-1A71-B056-914C-2BF861956551}"/>
              </a:ext>
            </a:extLst>
          </p:cNvPr>
          <p:cNvSpPr>
            <a:spLocks noGrp="1"/>
          </p:cNvSpPr>
          <p:nvPr>
            <p:ph idx="1"/>
          </p:nvPr>
        </p:nvSpPr>
        <p:spPr>
          <a:xfrm>
            <a:off x="4995081" y="447869"/>
            <a:ext cx="6020790" cy="5999584"/>
          </a:xfrm>
        </p:spPr>
        <p:txBody>
          <a:bodyPr anchor="ctr">
            <a:normAutofit fontScale="92500" lnSpcReduction="20000"/>
          </a:bodyPr>
          <a:lstStyle/>
          <a:p>
            <a:r>
              <a:rPr lang="en-US" sz="2600">
                <a:solidFill>
                  <a:schemeClr val="tx1"/>
                </a:solidFill>
              </a:rPr>
              <a:t>We are </a:t>
            </a:r>
            <a:r>
              <a:rPr lang="en-US" sz="2600" b="1">
                <a:solidFill>
                  <a:schemeClr val="tx1"/>
                </a:solidFill>
              </a:rPr>
              <a:t>ALL</a:t>
            </a:r>
            <a:r>
              <a:rPr lang="en-US" sz="2600">
                <a:solidFill>
                  <a:schemeClr val="tx1"/>
                </a:solidFill>
              </a:rPr>
              <a:t> responsible for the health and safety of </a:t>
            </a:r>
            <a:r>
              <a:rPr lang="en-US" sz="2600" b="1">
                <a:solidFill>
                  <a:schemeClr val="tx1"/>
                </a:solidFill>
              </a:rPr>
              <a:t>ALL</a:t>
            </a:r>
            <a:r>
              <a:rPr lang="en-US" sz="2600">
                <a:solidFill>
                  <a:schemeClr val="tx1"/>
                </a:solidFill>
              </a:rPr>
              <a:t> children while they are in our care.</a:t>
            </a:r>
          </a:p>
          <a:p>
            <a:r>
              <a:rPr lang="en-US" sz="2600">
                <a:solidFill>
                  <a:schemeClr val="tx1"/>
                </a:solidFill>
              </a:rPr>
              <a:t>Active supervision is a </a:t>
            </a:r>
            <a:r>
              <a:rPr lang="en-US" sz="2600" b="1" u="sng">
                <a:solidFill>
                  <a:schemeClr val="tx1"/>
                </a:solidFill>
              </a:rPr>
              <a:t>critical</a:t>
            </a:r>
            <a:r>
              <a:rPr lang="en-US" sz="2600">
                <a:solidFill>
                  <a:schemeClr val="tx1"/>
                </a:solidFill>
              </a:rPr>
              <a:t> piece to ensuring that </a:t>
            </a:r>
            <a:r>
              <a:rPr lang="en-US" sz="2600" b="1">
                <a:solidFill>
                  <a:schemeClr val="tx1"/>
                </a:solidFill>
              </a:rPr>
              <a:t>ALL</a:t>
            </a:r>
            <a:r>
              <a:rPr lang="en-US" sz="2600">
                <a:solidFill>
                  <a:schemeClr val="tx1"/>
                </a:solidFill>
              </a:rPr>
              <a:t> children have opportunity to explore and learn in a caring, responsive, and safe environment!</a:t>
            </a:r>
          </a:p>
          <a:p>
            <a:r>
              <a:rPr lang="en-US" sz="2600">
                <a:solidFill>
                  <a:schemeClr val="tx1"/>
                </a:solidFill>
              </a:rPr>
              <a:t>Creating an Active Supervision Plan is an intentional process that should include everyone on the team.</a:t>
            </a:r>
          </a:p>
          <a:p>
            <a:r>
              <a:rPr lang="en-US" sz="2600">
                <a:solidFill>
                  <a:schemeClr val="tx1"/>
                </a:solidFill>
              </a:rPr>
              <a:t>Please be sure to place your completed Active Supervision Plan in your green Grab &amp; Go binder.</a:t>
            </a:r>
          </a:p>
          <a:p>
            <a:pPr lvl="1"/>
            <a:r>
              <a:rPr lang="en-US" sz="2600" b="1">
                <a:solidFill>
                  <a:schemeClr val="tx1"/>
                </a:solidFill>
              </a:rPr>
              <a:t>Remember to send a copy of your completed plan to your supervisor.</a:t>
            </a:r>
          </a:p>
          <a:p>
            <a:r>
              <a:rPr lang="en-US" sz="2600">
                <a:solidFill>
                  <a:schemeClr val="tx1"/>
                </a:solidFill>
              </a:rPr>
              <a:t>Reminder: As the year goes along, changes are sure to happen!  Pull out your Active Supervision Plan to review and make adjustments, as needed.</a:t>
            </a:r>
          </a:p>
          <a:p>
            <a:endParaRPr lang="en-US" sz="2000">
              <a:solidFill>
                <a:schemeClr val="tx1"/>
              </a:solidFill>
            </a:endParaRPr>
          </a:p>
        </p:txBody>
      </p:sp>
      <p:sp>
        <p:nvSpPr>
          <p:cNvPr id="14" name="Action Button: Go Forward or Next 13">
            <a:hlinkClick r:id="" action="ppaction://hlinkshowjump?jump=nextslide" highlightClick="1"/>
            <a:extLst>
              <a:ext uri="{FF2B5EF4-FFF2-40B4-BE49-F238E27FC236}">
                <a16:creationId xmlns:a16="http://schemas.microsoft.com/office/drawing/2014/main" id="{23D6CF18-63BC-88A8-6B01-10E61201B74D}"/>
              </a:ext>
            </a:extLst>
          </p:cNvPr>
          <p:cNvSpPr/>
          <p:nvPr/>
        </p:nvSpPr>
        <p:spPr>
          <a:xfrm>
            <a:off x="274319" y="3282696"/>
            <a:ext cx="3794761" cy="117957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Up Next:</a:t>
            </a:r>
          </a:p>
          <a:p>
            <a:pPr algn="ctr"/>
            <a:r>
              <a:rPr lang="en-US"/>
              <a:t>Pedestrian and Transportation Safety</a:t>
            </a:r>
          </a:p>
        </p:txBody>
      </p:sp>
    </p:spTree>
    <p:extLst>
      <p:ext uri="{BB962C8B-B14F-4D97-AF65-F5344CB8AC3E}">
        <p14:creationId xmlns:p14="http://schemas.microsoft.com/office/powerpoint/2010/main" val="12695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anim calcmode="lin" valueType="num">
                                      <p:cBhvr>
                                        <p:cTn id="2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anim calcmode="lin" valueType="num">
                                      <p:cBhvr>
                                        <p:cTn id="2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anim calcmode="lin" valueType="num">
                                      <p:cBhvr>
                                        <p:cTn id="3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1000"/>
                                        <p:tgtEl>
                                          <p:spTgt spid="11">
                                            <p:txEl>
                                              <p:pRg st="5" end="5"/>
                                            </p:txEl>
                                          </p:spTgt>
                                        </p:tgtEl>
                                      </p:cBhvr>
                                    </p:animEffect>
                                    <p:anim calcmode="lin" valueType="num">
                                      <p:cBhvr>
                                        <p:cTn id="3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Greenlight on traffic light">
            <a:extLst>
              <a:ext uri="{FF2B5EF4-FFF2-40B4-BE49-F238E27FC236}">
                <a16:creationId xmlns:a16="http://schemas.microsoft.com/office/drawing/2014/main" id="{7EF243C1-7657-A597-7199-E3DC9853C592}"/>
              </a:ext>
            </a:extLst>
          </p:cNvPr>
          <p:cNvPicPr>
            <a:picLocks noChangeAspect="1"/>
          </p:cNvPicPr>
          <p:nvPr/>
        </p:nvPicPr>
        <p:blipFill rotWithShape="1">
          <a:blip r:embed="rId2">
            <a:duotone>
              <a:schemeClr val="accent1">
                <a:shade val="45000"/>
                <a:satMod val="135000"/>
              </a:schemeClr>
              <a:prstClr val="white"/>
            </a:duotone>
            <a:alphaModFix amt="60000"/>
          </a:blip>
          <a:srcRect t="15730"/>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481CF7-81E1-9B34-D88E-10EE8B80A016}"/>
              </a:ext>
            </a:extLst>
          </p:cNvPr>
          <p:cNvSpPr>
            <a:spLocks noGrp="1"/>
          </p:cNvSpPr>
          <p:nvPr>
            <p:ph type="ctrTitle"/>
          </p:nvPr>
        </p:nvSpPr>
        <p:spPr>
          <a:xfrm>
            <a:off x="1109980" y="882376"/>
            <a:ext cx="9966960" cy="2926080"/>
          </a:xfrm>
        </p:spPr>
        <p:txBody>
          <a:bodyPr>
            <a:normAutofit/>
          </a:bodyPr>
          <a:lstStyle/>
          <a:p>
            <a:r>
              <a:rPr lang="en-US" sz="6000"/>
              <a:t>PEDESTRIAN &amp; TRANSPORTATION SAFETY</a:t>
            </a:r>
          </a:p>
        </p:txBody>
      </p:sp>
      <p:sp>
        <p:nvSpPr>
          <p:cNvPr id="3" name="Subtitle 2">
            <a:extLst>
              <a:ext uri="{FF2B5EF4-FFF2-40B4-BE49-F238E27FC236}">
                <a16:creationId xmlns:a16="http://schemas.microsoft.com/office/drawing/2014/main" id="{F0811EE9-DC15-983D-0193-A4BF3292020F}"/>
              </a:ext>
            </a:extLst>
          </p:cNvPr>
          <p:cNvSpPr>
            <a:spLocks noGrp="1"/>
          </p:cNvSpPr>
          <p:nvPr>
            <p:ph type="subTitle" idx="1"/>
          </p:nvPr>
        </p:nvSpPr>
        <p:spPr>
          <a:xfrm>
            <a:off x="1709530" y="3869634"/>
            <a:ext cx="8767860" cy="1388165"/>
          </a:xfrm>
        </p:spPr>
        <p:txBody>
          <a:bodyPr>
            <a:normAutofit fontScale="85000" lnSpcReduction="10000"/>
          </a:bodyPr>
          <a:lstStyle/>
          <a:p>
            <a:r>
              <a:rPr lang="en-US">
                <a:solidFill>
                  <a:schemeClr val="tx1"/>
                </a:solidFill>
              </a:rPr>
              <a:t>Next, let’s explore facts and resources related to pedestrian and transportation safety.</a:t>
            </a:r>
          </a:p>
          <a:p>
            <a:endParaRPr lang="en-US">
              <a:solidFill>
                <a:schemeClr val="tx1"/>
              </a:solidFill>
            </a:endParaRPr>
          </a:p>
          <a:p>
            <a:r>
              <a:rPr lang="en-US">
                <a:solidFill>
                  <a:schemeClr val="tx1"/>
                </a:solidFill>
              </a:rPr>
              <a:t>ALL sites are required to complete this training, regardless of transportation at your program.</a:t>
            </a:r>
          </a:p>
        </p:txBody>
      </p:sp>
    </p:spTree>
    <p:extLst>
      <p:ext uri="{BB962C8B-B14F-4D97-AF65-F5344CB8AC3E}">
        <p14:creationId xmlns:p14="http://schemas.microsoft.com/office/powerpoint/2010/main" val="19632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5647-C329-0D1C-9CCD-DF050B558D2D}"/>
              </a:ext>
            </a:extLst>
          </p:cNvPr>
          <p:cNvSpPr>
            <a:spLocks noGrp="1"/>
          </p:cNvSpPr>
          <p:nvPr>
            <p:ph type="title"/>
          </p:nvPr>
        </p:nvSpPr>
        <p:spPr>
          <a:xfrm>
            <a:off x="4441783" y="609600"/>
            <a:ext cx="6693061" cy="1356360"/>
          </a:xfrm>
        </p:spPr>
        <p:txBody>
          <a:bodyPr>
            <a:normAutofit/>
          </a:bodyPr>
          <a:lstStyle/>
          <a:p>
            <a:r>
              <a:rPr lang="en-US"/>
              <a:t>Why Pedestrian Safety?</a:t>
            </a:r>
          </a:p>
        </p:txBody>
      </p:sp>
      <p:pic>
        <p:nvPicPr>
          <p:cNvPr id="4" name="Picture 2" descr="Find Your Why | Understanding Your Institutional Why You Started An  Insurance Agency Will Increase Your Company Valuation - MarshBerry">
            <a:extLst>
              <a:ext uri="{FF2B5EF4-FFF2-40B4-BE49-F238E27FC236}">
                <a16:creationId xmlns:a16="http://schemas.microsoft.com/office/drawing/2014/main" id="{8912BFA8-8DFC-F02C-BB58-2A5F6C408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10" r="28824" b="2"/>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2">
            <a:extLst>
              <a:ext uri="{FF2B5EF4-FFF2-40B4-BE49-F238E27FC236}">
                <a16:creationId xmlns:a16="http://schemas.microsoft.com/office/drawing/2014/main" id="{393E9C0E-22C9-1B27-C54B-AE56E36191EE}"/>
              </a:ext>
            </a:extLst>
          </p:cNvPr>
          <p:cNvGraphicFramePr>
            <a:graphicFrameLocks noGrp="1"/>
          </p:cNvGraphicFramePr>
          <p:nvPr>
            <p:ph idx="1"/>
            <p:extLst>
              <p:ext uri="{D42A27DB-BD31-4B8C-83A1-F6EECF244321}">
                <p14:modId xmlns:p14="http://schemas.microsoft.com/office/powerpoint/2010/main" val="1447708555"/>
              </p:ext>
            </p:extLst>
          </p:nvPr>
        </p:nvGraphicFramePr>
        <p:xfrm>
          <a:off x="4441783" y="2057400"/>
          <a:ext cx="669306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3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1DD3-9247-FA6D-5181-81628C7DAED4}"/>
              </a:ext>
            </a:extLst>
          </p:cNvPr>
          <p:cNvSpPr>
            <a:spLocks noGrp="1"/>
          </p:cNvSpPr>
          <p:nvPr>
            <p:ph type="title"/>
          </p:nvPr>
        </p:nvSpPr>
        <p:spPr/>
        <p:txBody>
          <a:bodyPr/>
          <a:lstStyle/>
          <a:p>
            <a:r>
              <a:rPr lang="en-US"/>
              <a:t>Pedestrian Accident Facts</a:t>
            </a:r>
          </a:p>
        </p:txBody>
      </p:sp>
      <p:graphicFrame>
        <p:nvGraphicFramePr>
          <p:cNvPr id="16" name="Content Placeholder 2">
            <a:extLst>
              <a:ext uri="{FF2B5EF4-FFF2-40B4-BE49-F238E27FC236}">
                <a16:creationId xmlns:a16="http://schemas.microsoft.com/office/drawing/2014/main" id="{0F36E847-E508-4EE6-6776-58F4CB438026}"/>
              </a:ext>
            </a:extLst>
          </p:cNvPr>
          <p:cNvGraphicFramePr>
            <a:graphicFrameLocks noGrp="1"/>
          </p:cNvGraphicFramePr>
          <p:nvPr>
            <p:ph idx="1"/>
          </p:nvPr>
        </p:nvGraphicFramePr>
        <p:xfrm>
          <a:off x="1143000" y="2395728"/>
          <a:ext cx="8485632" cy="4005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xplosion: 14 Points 3">
            <a:extLst>
              <a:ext uri="{FF2B5EF4-FFF2-40B4-BE49-F238E27FC236}">
                <a16:creationId xmlns:a16="http://schemas.microsoft.com/office/drawing/2014/main" id="{050BCA89-EA14-E374-618F-50A6AE7A77A4}"/>
              </a:ext>
            </a:extLst>
          </p:cNvPr>
          <p:cNvSpPr/>
          <p:nvPr/>
        </p:nvSpPr>
        <p:spPr>
          <a:xfrm>
            <a:off x="9165336" y="457200"/>
            <a:ext cx="2304288" cy="181965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81</a:t>
            </a:r>
          </a:p>
        </p:txBody>
      </p:sp>
    </p:spTree>
    <p:extLst>
      <p:ext uri="{BB962C8B-B14F-4D97-AF65-F5344CB8AC3E}">
        <p14:creationId xmlns:p14="http://schemas.microsoft.com/office/powerpoint/2010/main" val="26083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6" grpId="0">
        <p:bldAsOne/>
      </p:bldGraphic>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8C62CC-CE68-6341-6733-03FB48D0E4D6}"/>
              </a:ext>
            </a:extLst>
          </p:cNvPr>
          <p:cNvSpPr>
            <a:spLocks noGrp="1"/>
          </p:cNvSpPr>
          <p:nvPr>
            <p:ph type="title"/>
          </p:nvPr>
        </p:nvSpPr>
        <p:spPr>
          <a:xfrm>
            <a:off x="6106704" y="609600"/>
            <a:ext cx="5364444" cy="1356360"/>
          </a:xfrm>
        </p:spPr>
        <p:txBody>
          <a:bodyPr>
            <a:normAutofit/>
          </a:bodyPr>
          <a:lstStyle/>
          <a:p>
            <a:r>
              <a:rPr lang="en-US" u="sng"/>
              <a:t>Michigan Facts</a:t>
            </a:r>
          </a:p>
        </p:txBody>
      </p:sp>
      <p:pic>
        <p:nvPicPr>
          <p:cNvPr id="6" name="Picture 5">
            <a:extLst>
              <a:ext uri="{FF2B5EF4-FFF2-40B4-BE49-F238E27FC236}">
                <a16:creationId xmlns:a16="http://schemas.microsoft.com/office/drawing/2014/main" id="{0540AB19-427E-F9E1-319C-7689A9E2452D}"/>
              </a:ext>
            </a:extLst>
          </p:cNvPr>
          <p:cNvPicPr>
            <a:picLocks noChangeAspect="1"/>
          </p:cNvPicPr>
          <p:nvPr/>
        </p:nvPicPr>
        <p:blipFill>
          <a:blip r:embed="rId2"/>
          <a:stretch>
            <a:fillRect/>
          </a:stretch>
        </p:blipFill>
        <p:spPr>
          <a:xfrm>
            <a:off x="530352" y="337337"/>
            <a:ext cx="4972846" cy="6009483"/>
          </a:xfrm>
          <a:prstGeom prst="rect">
            <a:avLst/>
          </a:prstGeom>
        </p:spPr>
      </p:pic>
      <p:sp>
        <p:nvSpPr>
          <p:cNvPr id="4" name="Content Placeholder 2">
            <a:extLst>
              <a:ext uri="{FF2B5EF4-FFF2-40B4-BE49-F238E27FC236}">
                <a16:creationId xmlns:a16="http://schemas.microsoft.com/office/drawing/2014/main" id="{18789255-7F7B-566A-0FC1-EF04E2C7D9EF}"/>
              </a:ext>
            </a:extLst>
          </p:cNvPr>
          <p:cNvSpPr>
            <a:spLocks noGrp="1"/>
          </p:cNvSpPr>
          <p:nvPr>
            <p:ph idx="1"/>
          </p:nvPr>
        </p:nvSpPr>
        <p:spPr>
          <a:xfrm>
            <a:off x="6106703" y="2057400"/>
            <a:ext cx="5364444" cy="4038600"/>
          </a:xfrm>
        </p:spPr>
        <p:txBody>
          <a:bodyPr>
            <a:normAutofit/>
          </a:bodyPr>
          <a:lstStyle/>
          <a:p>
            <a:r>
              <a:rPr lang="en-US" sz="3600" dirty="0"/>
              <a:t>Here is data specific to the State of Michigan.</a:t>
            </a:r>
          </a:p>
          <a:p>
            <a:endParaRPr lang="en-US" sz="3600" dirty="0"/>
          </a:p>
          <a:p>
            <a:r>
              <a:rPr lang="en-US" sz="3600" dirty="0"/>
              <a:t>For more information, check out </a:t>
            </a:r>
            <a:r>
              <a:rPr lang="en-US" sz="3600" dirty="0">
                <a:solidFill>
                  <a:schemeClr val="accent3"/>
                </a:solidFill>
                <a:hlinkClick r:id="rId3">
                  <a:extLst>
                    <a:ext uri="{A12FA001-AC4F-418D-AE19-62706E023703}">
                      <ahyp:hlinkClr xmlns:ahyp="http://schemas.microsoft.com/office/drawing/2018/hyperlinkcolor" val="tx"/>
                    </a:ext>
                  </a:extLst>
                </a:hlinkClick>
              </a:rPr>
              <a:t>www.michigan.gov/ohsp</a:t>
            </a:r>
            <a:endParaRPr lang="en-US" sz="3600" dirty="0">
              <a:solidFill>
                <a:schemeClr val="accent3"/>
              </a:solidFill>
            </a:endParaRPr>
          </a:p>
        </p:txBody>
      </p:sp>
    </p:spTree>
    <p:extLst>
      <p:ext uri="{BB962C8B-B14F-4D97-AF65-F5344CB8AC3E}">
        <p14:creationId xmlns:p14="http://schemas.microsoft.com/office/powerpoint/2010/main" val="351748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E301-08A2-F6EA-B400-4C6F773C5217}"/>
              </a:ext>
            </a:extLst>
          </p:cNvPr>
          <p:cNvSpPr>
            <a:spLocks noGrp="1"/>
          </p:cNvSpPr>
          <p:nvPr>
            <p:ph type="title"/>
          </p:nvPr>
        </p:nvSpPr>
        <p:spPr>
          <a:xfrm>
            <a:off x="1143000" y="609600"/>
            <a:ext cx="9875520" cy="963168"/>
          </a:xfrm>
        </p:spPr>
        <p:txBody>
          <a:bodyPr/>
          <a:lstStyle/>
          <a:p>
            <a:r>
              <a:rPr lang="en-US"/>
              <a:t>Pedestrian Safety &amp; Young Children</a:t>
            </a:r>
          </a:p>
        </p:txBody>
      </p:sp>
      <p:graphicFrame>
        <p:nvGraphicFramePr>
          <p:cNvPr id="13" name="Content Placeholder 2">
            <a:extLst>
              <a:ext uri="{FF2B5EF4-FFF2-40B4-BE49-F238E27FC236}">
                <a16:creationId xmlns:a16="http://schemas.microsoft.com/office/drawing/2014/main" id="{8A8E6EA5-C584-9C95-F817-66FFF67C713D}"/>
              </a:ext>
            </a:extLst>
          </p:cNvPr>
          <p:cNvGraphicFramePr>
            <a:graphicFrameLocks noGrp="1"/>
          </p:cNvGraphicFramePr>
          <p:nvPr>
            <p:ph idx="1"/>
            <p:extLst>
              <p:ext uri="{D42A27DB-BD31-4B8C-83A1-F6EECF244321}">
                <p14:modId xmlns:p14="http://schemas.microsoft.com/office/powerpoint/2010/main" val="866812634"/>
              </p:ext>
            </p:extLst>
          </p:nvPr>
        </p:nvGraphicFramePr>
        <p:xfrm>
          <a:off x="1143000" y="1673352"/>
          <a:ext cx="9872871" cy="4791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45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6B16-C317-A51C-9F4C-A08090AA329F}"/>
              </a:ext>
            </a:extLst>
          </p:cNvPr>
          <p:cNvSpPr>
            <a:spLocks noGrp="1"/>
          </p:cNvSpPr>
          <p:nvPr>
            <p:ph type="title"/>
          </p:nvPr>
        </p:nvSpPr>
        <p:spPr>
          <a:xfrm>
            <a:off x="1143002" y="874393"/>
            <a:ext cx="5199926" cy="1443269"/>
          </a:xfrm>
        </p:spPr>
        <p:txBody>
          <a:bodyPr>
            <a:normAutofit/>
          </a:bodyPr>
          <a:lstStyle/>
          <a:p>
            <a:r>
              <a:rPr lang="en-US" sz="3100"/>
              <a:t>NMCAA Pedestrian Safety Training Policy &amp; Procedures</a:t>
            </a:r>
          </a:p>
        </p:txBody>
      </p:sp>
      <p:graphicFrame>
        <p:nvGraphicFramePr>
          <p:cNvPr id="9" name="Content Placeholder 2">
            <a:extLst>
              <a:ext uri="{FF2B5EF4-FFF2-40B4-BE49-F238E27FC236}">
                <a16:creationId xmlns:a16="http://schemas.microsoft.com/office/drawing/2014/main" id="{A6F0DC8A-E7FC-1AD5-BE0F-F589A8D1FBB9}"/>
              </a:ext>
            </a:extLst>
          </p:cNvPr>
          <p:cNvGraphicFramePr>
            <a:graphicFrameLocks noGrp="1"/>
          </p:cNvGraphicFramePr>
          <p:nvPr>
            <p:ph idx="1"/>
            <p:extLst>
              <p:ext uri="{D42A27DB-BD31-4B8C-83A1-F6EECF244321}">
                <p14:modId xmlns:p14="http://schemas.microsoft.com/office/powerpoint/2010/main" val="2026688110"/>
              </p:ext>
            </p:extLst>
          </p:nvPr>
        </p:nvGraphicFramePr>
        <p:xfrm>
          <a:off x="1143002" y="2546430"/>
          <a:ext cx="5084178" cy="3549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76BAE81B-2F3E-6D28-BE78-D51ED21C7AEA}"/>
              </a:ext>
            </a:extLst>
          </p:cNvPr>
          <p:cNvPicPr>
            <a:picLocks noChangeAspect="1"/>
          </p:cNvPicPr>
          <p:nvPr/>
        </p:nvPicPr>
        <p:blipFill>
          <a:blip r:embed="rId8"/>
          <a:stretch>
            <a:fillRect/>
          </a:stretch>
        </p:blipFill>
        <p:spPr>
          <a:xfrm>
            <a:off x="6342928" y="417576"/>
            <a:ext cx="5525150" cy="5678424"/>
          </a:xfrm>
          <a:prstGeom prst="rect">
            <a:avLst/>
          </a:prstGeom>
        </p:spPr>
      </p:pic>
    </p:spTree>
    <p:extLst>
      <p:ext uri="{BB962C8B-B14F-4D97-AF65-F5344CB8AC3E}">
        <p14:creationId xmlns:p14="http://schemas.microsoft.com/office/powerpoint/2010/main" val="4885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540DCD-CFFC-9276-1BAA-C51121B89258}"/>
              </a:ext>
            </a:extLst>
          </p:cNvPr>
          <p:cNvSpPr>
            <a:spLocks noGrp="1"/>
          </p:cNvSpPr>
          <p:nvPr>
            <p:ph type="title"/>
          </p:nvPr>
        </p:nvSpPr>
        <p:spPr>
          <a:xfrm>
            <a:off x="5466624" y="472440"/>
            <a:ext cx="6137112" cy="1356360"/>
          </a:xfrm>
        </p:spPr>
        <p:txBody>
          <a:bodyPr>
            <a:normAutofit/>
          </a:bodyPr>
          <a:lstStyle/>
          <a:p>
            <a:r>
              <a:rPr lang="en-US"/>
              <a:t>Pedestrian Safety Training Process</a:t>
            </a:r>
          </a:p>
        </p:txBody>
      </p:sp>
      <p:pic>
        <p:nvPicPr>
          <p:cNvPr id="5" name="Picture 4" descr="A close-up of a website&#10;&#10;Description automatically generated with low confidence">
            <a:extLst>
              <a:ext uri="{FF2B5EF4-FFF2-40B4-BE49-F238E27FC236}">
                <a16:creationId xmlns:a16="http://schemas.microsoft.com/office/drawing/2014/main" id="{AD7FBCF8-638F-ABE1-F8B7-9D4A81632DD5}"/>
              </a:ext>
            </a:extLst>
          </p:cNvPr>
          <p:cNvPicPr>
            <a:picLocks noChangeAspect="1"/>
          </p:cNvPicPr>
          <p:nvPr/>
        </p:nvPicPr>
        <p:blipFill>
          <a:blip r:embed="rId2"/>
          <a:stretch>
            <a:fillRect/>
          </a:stretch>
        </p:blipFill>
        <p:spPr>
          <a:xfrm>
            <a:off x="396240" y="382018"/>
            <a:ext cx="4577699" cy="6003541"/>
          </a:xfrm>
          <a:prstGeom prst="rect">
            <a:avLst/>
          </a:prstGeom>
        </p:spPr>
      </p:pic>
      <p:graphicFrame>
        <p:nvGraphicFramePr>
          <p:cNvPr id="24" name="Content Placeholder 2">
            <a:extLst>
              <a:ext uri="{FF2B5EF4-FFF2-40B4-BE49-F238E27FC236}">
                <a16:creationId xmlns:a16="http://schemas.microsoft.com/office/drawing/2014/main" id="{FEB7FA65-0BE5-9BEC-E966-3D9ED500C9FC}"/>
              </a:ext>
            </a:extLst>
          </p:cNvPr>
          <p:cNvGraphicFramePr>
            <a:graphicFrameLocks noGrp="1"/>
          </p:cNvGraphicFramePr>
          <p:nvPr>
            <p:ph idx="1"/>
            <p:extLst>
              <p:ext uri="{D42A27DB-BD31-4B8C-83A1-F6EECF244321}">
                <p14:modId xmlns:p14="http://schemas.microsoft.com/office/powerpoint/2010/main" val="2893943454"/>
              </p:ext>
            </p:extLst>
          </p:nvPr>
        </p:nvGraphicFramePr>
        <p:xfrm>
          <a:off x="5466624" y="2029968"/>
          <a:ext cx="6329136" cy="4355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10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 name="Rectangle 8">
            <a:extLst>
              <a:ext uri="{FF2B5EF4-FFF2-40B4-BE49-F238E27FC236}">
                <a16:creationId xmlns:a16="http://schemas.microsoft.com/office/drawing/2014/main" id="{91A62574-A8C3-43CD-8CCE-E161A907A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5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31" name="Picture 4" descr="Interior of empty bus">
            <a:extLst>
              <a:ext uri="{FF2B5EF4-FFF2-40B4-BE49-F238E27FC236}">
                <a16:creationId xmlns:a16="http://schemas.microsoft.com/office/drawing/2014/main" id="{E56ACCCE-2C83-D741-555F-DB9989BB3123}"/>
              </a:ext>
            </a:extLst>
          </p:cNvPr>
          <p:cNvPicPr>
            <a:picLocks noChangeAspect="1"/>
          </p:cNvPicPr>
          <p:nvPr/>
        </p:nvPicPr>
        <p:blipFill rotWithShape="1">
          <a:blip r:embed="rId2">
            <a:duotone>
              <a:schemeClr val="accent1">
                <a:shade val="45000"/>
                <a:satMod val="135000"/>
              </a:schemeClr>
              <a:prstClr val="white"/>
            </a:duotone>
            <a:alphaModFix amt="15000"/>
          </a:blip>
          <a:srcRect b="15730"/>
          <a:stretch/>
        </p:blipFill>
        <p:spPr>
          <a:xfrm>
            <a:off x="20" y="3808"/>
            <a:ext cx="12191980" cy="6858001"/>
          </a:xfrm>
          <a:prstGeom prst="rect">
            <a:avLst/>
          </a:prstGeom>
        </p:spPr>
      </p:pic>
      <p:sp>
        <p:nvSpPr>
          <p:cNvPr id="32" name="Rectangle 10">
            <a:extLst>
              <a:ext uri="{FF2B5EF4-FFF2-40B4-BE49-F238E27FC236}">
                <a16:creationId xmlns:a16="http://schemas.microsoft.com/office/drawing/2014/main" id="{1A2F5F07-34E6-4B28-8D8B-C76C7BD7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3AA593-D486-D3F3-635D-B4A8F0B34336}"/>
              </a:ext>
            </a:extLst>
          </p:cNvPr>
          <p:cNvSpPr>
            <a:spLocks noGrp="1"/>
          </p:cNvSpPr>
          <p:nvPr>
            <p:ph type="title"/>
          </p:nvPr>
        </p:nvSpPr>
        <p:spPr>
          <a:xfrm>
            <a:off x="1140351" y="434340"/>
            <a:ext cx="9875520" cy="1046988"/>
          </a:xfrm>
        </p:spPr>
        <p:txBody>
          <a:bodyPr>
            <a:normAutofit/>
          </a:bodyPr>
          <a:lstStyle/>
          <a:p>
            <a:r>
              <a:rPr lang="en-US">
                <a:solidFill>
                  <a:schemeClr val="bg1"/>
                </a:solidFill>
              </a:rPr>
              <a:t>Transportation Safety</a:t>
            </a:r>
          </a:p>
        </p:txBody>
      </p:sp>
      <p:sp>
        <p:nvSpPr>
          <p:cNvPr id="33" name="Content Placeholder 2">
            <a:extLst>
              <a:ext uri="{FF2B5EF4-FFF2-40B4-BE49-F238E27FC236}">
                <a16:creationId xmlns:a16="http://schemas.microsoft.com/office/drawing/2014/main" id="{47B3663D-A1CF-AAAF-BF96-C3B116E9D62F}"/>
              </a:ext>
            </a:extLst>
          </p:cNvPr>
          <p:cNvSpPr>
            <a:spLocks noGrp="1"/>
          </p:cNvSpPr>
          <p:nvPr>
            <p:ph idx="1"/>
          </p:nvPr>
        </p:nvSpPr>
        <p:spPr>
          <a:xfrm>
            <a:off x="1143000" y="1481328"/>
            <a:ext cx="9872871" cy="4614672"/>
          </a:xfrm>
        </p:spPr>
        <p:txBody>
          <a:bodyPr>
            <a:normAutofit fontScale="70000" lnSpcReduction="20000"/>
          </a:bodyPr>
          <a:lstStyle/>
          <a:p>
            <a:r>
              <a:rPr lang="en-US" sz="2400">
                <a:solidFill>
                  <a:schemeClr val="bg1"/>
                </a:solidFill>
              </a:rPr>
              <a:t>Transportation safety is dictated by both Head Start and Licensing regulations:</a:t>
            </a:r>
          </a:p>
          <a:p>
            <a:r>
              <a:rPr lang="en-US" sz="2400" u="sng">
                <a:solidFill>
                  <a:schemeClr val="bg1"/>
                </a:solidFill>
                <a:hlinkClick r:id="rId3"/>
              </a:rPr>
              <a:t>Head Start</a:t>
            </a:r>
            <a:endParaRPr lang="en-US" sz="2400" u="sng">
              <a:solidFill>
                <a:schemeClr val="bg1"/>
              </a:solidFill>
            </a:endParaRPr>
          </a:p>
          <a:p>
            <a:pPr lvl="1"/>
            <a:r>
              <a:rPr lang="en-US" sz="2400">
                <a:solidFill>
                  <a:schemeClr val="bg1"/>
                </a:solidFill>
              </a:rPr>
              <a:t>1303.74 Safety procedures.</a:t>
            </a:r>
          </a:p>
          <a:p>
            <a:pPr lvl="1"/>
            <a:r>
              <a:rPr lang="en-US" sz="2400">
                <a:solidFill>
                  <a:schemeClr val="bg1"/>
                </a:solidFill>
              </a:rPr>
              <a:t>(a) A program must ensure children who receive transportation services are taught safe riding practices, safety procedures for boarding and leaving the vehicle and for crossing the street to and from the vehicle at stops, recognition of the danger zones around the vehicle, and emergency evacuation procedures, including participating in an emergency evacuation drill conducted on the vehicle the child will be riding.</a:t>
            </a:r>
          </a:p>
          <a:p>
            <a:pPr lvl="1"/>
            <a:r>
              <a:rPr lang="en-US" sz="2400">
                <a:solidFill>
                  <a:schemeClr val="bg1"/>
                </a:solidFill>
              </a:rPr>
              <a:t>(b) A program that provides transportation services must ensure at least two bus evacuation drills in addition to the one required under paragraph (a) of this section are conducted during the program year.</a:t>
            </a:r>
          </a:p>
          <a:p>
            <a:r>
              <a:rPr lang="en-US" sz="2400" u="sng">
                <a:solidFill>
                  <a:schemeClr val="bg1"/>
                </a:solidFill>
                <a:hlinkClick r:id="rId4"/>
              </a:rPr>
              <a:t>Licensing</a:t>
            </a:r>
            <a:endParaRPr lang="en-US" sz="2400" u="sng">
              <a:solidFill>
                <a:schemeClr val="bg1"/>
              </a:solidFill>
            </a:endParaRPr>
          </a:p>
          <a:p>
            <a:pPr lvl="1"/>
            <a:r>
              <a:rPr lang="en-US" sz="2400">
                <a:solidFill>
                  <a:schemeClr val="bg1"/>
                </a:solidFill>
              </a:rPr>
              <a:t>R 400.8710 Transportation. </a:t>
            </a:r>
          </a:p>
          <a:p>
            <a:pPr lvl="1"/>
            <a:r>
              <a:rPr lang="en-US" sz="2400">
                <a:solidFill>
                  <a:schemeClr val="bg1"/>
                </a:solidFill>
              </a:rPr>
              <a:t>R 400.8720 All motor vehicles.</a:t>
            </a:r>
          </a:p>
          <a:p>
            <a:pPr lvl="1"/>
            <a:r>
              <a:rPr lang="en-US" sz="2400">
                <a:solidFill>
                  <a:schemeClr val="bg1"/>
                </a:solidFill>
              </a:rPr>
              <a:t>R 400.8730 Safety equipment in motor vehicles.</a:t>
            </a:r>
          </a:p>
          <a:p>
            <a:pPr lvl="1"/>
            <a:r>
              <a:rPr lang="en-US" sz="2400">
                <a:solidFill>
                  <a:schemeClr val="bg1"/>
                </a:solidFill>
              </a:rPr>
              <a:t>R 400.8740 Manufacturer’s rated seating capacity; restraint devices; safety belts.</a:t>
            </a:r>
          </a:p>
          <a:p>
            <a:pPr lvl="1"/>
            <a:r>
              <a:rPr lang="pt-BR" sz="2400">
                <a:solidFill>
                  <a:schemeClr val="bg1"/>
                </a:solidFill>
              </a:rPr>
              <a:t>R 400.8750 Motor vehicle operator.</a:t>
            </a:r>
            <a:endParaRPr lang="en-US" sz="2400">
              <a:solidFill>
                <a:schemeClr val="bg1"/>
              </a:solidFill>
            </a:endParaRPr>
          </a:p>
          <a:p>
            <a:pPr lvl="1"/>
            <a:r>
              <a:rPr lang="en-US" sz="2400">
                <a:solidFill>
                  <a:schemeClr val="bg1"/>
                </a:solidFill>
              </a:rPr>
              <a:t>R 400.8760 Staff and volunteer-to-child ratio and supervision in transit.</a:t>
            </a:r>
          </a:p>
          <a:p>
            <a:pPr lvl="1"/>
            <a:r>
              <a:rPr lang="en-US" sz="2400">
                <a:solidFill>
                  <a:schemeClr val="bg1"/>
                </a:solidFill>
              </a:rPr>
              <a:t>R 400.8770 Time limitation on child transit.</a:t>
            </a:r>
          </a:p>
          <a:p>
            <a:endParaRPr lang="en-US" sz="1000">
              <a:solidFill>
                <a:schemeClr val="bg1"/>
              </a:solidFill>
            </a:endParaRPr>
          </a:p>
        </p:txBody>
      </p:sp>
    </p:spTree>
    <p:extLst>
      <p:ext uri="{BB962C8B-B14F-4D97-AF65-F5344CB8AC3E}">
        <p14:creationId xmlns:p14="http://schemas.microsoft.com/office/powerpoint/2010/main" val="19326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1000"/>
                                        <p:tgtEl>
                                          <p:spTgt spid="33">
                                            <p:txEl>
                                              <p:pRg st="0" end="0"/>
                                            </p:txEl>
                                          </p:spTgt>
                                        </p:tgtEl>
                                      </p:cBhvr>
                                    </p:animEffect>
                                    <p:anim calcmode="lin" valueType="num">
                                      <p:cBhvr>
                                        <p:cTn id="1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fade">
                                      <p:cBhvr>
                                        <p:cTn id="17" dur="1000"/>
                                        <p:tgtEl>
                                          <p:spTgt spid="33">
                                            <p:txEl>
                                              <p:pRg st="1" end="1"/>
                                            </p:txEl>
                                          </p:spTgt>
                                        </p:tgtEl>
                                      </p:cBhvr>
                                    </p:animEffect>
                                    <p:anim calcmode="lin" valueType="num">
                                      <p:cBhvr>
                                        <p:cTn id="18"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
                                            <p:txEl>
                                              <p:pRg st="2" end="2"/>
                                            </p:txEl>
                                          </p:spTgt>
                                        </p:tgtEl>
                                        <p:attrNameLst>
                                          <p:attrName>style.visibility</p:attrName>
                                        </p:attrNameLst>
                                      </p:cBhvr>
                                      <p:to>
                                        <p:strVal val="visible"/>
                                      </p:to>
                                    </p:set>
                                    <p:animEffect transition="in" filter="fade">
                                      <p:cBhvr>
                                        <p:cTn id="22" dur="1000"/>
                                        <p:tgtEl>
                                          <p:spTgt spid="33">
                                            <p:txEl>
                                              <p:pRg st="2" end="2"/>
                                            </p:txEl>
                                          </p:spTgt>
                                        </p:tgtEl>
                                      </p:cBhvr>
                                    </p:animEffect>
                                    <p:anim calcmode="lin" valueType="num">
                                      <p:cBhvr>
                                        <p:cTn id="23"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xEl>
                                              <p:pRg st="3" end="3"/>
                                            </p:txEl>
                                          </p:spTgt>
                                        </p:tgtEl>
                                        <p:attrNameLst>
                                          <p:attrName>style.visibility</p:attrName>
                                        </p:attrNameLst>
                                      </p:cBhvr>
                                      <p:to>
                                        <p:strVal val="visible"/>
                                      </p:to>
                                    </p:set>
                                    <p:animEffect transition="in" filter="fade">
                                      <p:cBhvr>
                                        <p:cTn id="27" dur="1000"/>
                                        <p:tgtEl>
                                          <p:spTgt spid="33">
                                            <p:txEl>
                                              <p:pRg st="3" end="3"/>
                                            </p:txEl>
                                          </p:spTgt>
                                        </p:tgtEl>
                                      </p:cBhvr>
                                    </p:animEffect>
                                    <p:anim calcmode="lin" valueType="num">
                                      <p:cBhvr>
                                        <p:cTn id="28"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xEl>
                                              <p:pRg st="4" end="4"/>
                                            </p:txEl>
                                          </p:spTgt>
                                        </p:tgtEl>
                                        <p:attrNameLst>
                                          <p:attrName>style.visibility</p:attrName>
                                        </p:attrNameLst>
                                      </p:cBhvr>
                                      <p:to>
                                        <p:strVal val="visible"/>
                                      </p:to>
                                    </p:set>
                                    <p:animEffect transition="in" filter="fade">
                                      <p:cBhvr>
                                        <p:cTn id="32" dur="1000"/>
                                        <p:tgtEl>
                                          <p:spTgt spid="33">
                                            <p:txEl>
                                              <p:pRg st="4" end="4"/>
                                            </p:txEl>
                                          </p:spTgt>
                                        </p:tgtEl>
                                      </p:cBhvr>
                                    </p:animEffect>
                                    <p:anim calcmode="lin" valueType="num">
                                      <p:cBhvr>
                                        <p:cTn id="33"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xEl>
                                              <p:pRg st="5" end="5"/>
                                            </p:txEl>
                                          </p:spTgt>
                                        </p:tgtEl>
                                        <p:attrNameLst>
                                          <p:attrName>style.visibility</p:attrName>
                                        </p:attrNameLst>
                                      </p:cBhvr>
                                      <p:to>
                                        <p:strVal val="visible"/>
                                      </p:to>
                                    </p:set>
                                    <p:animEffect transition="in" filter="fade">
                                      <p:cBhvr>
                                        <p:cTn id="37" dur="1000"/>
                                        <p:tgtEl>
                                          <p:spTgt spid="33">
                                            <p:txEl>
                                              <p:pRg st="5" end="5"/>
                                            </p:txEl>
                                          </p:spTgt>
                                        </p:tgtEl>
                                      </p:cBhvr>
                                    </p:animEffect>
                                    <p:anim calcmode="lin" valueType="num">
                                      <p:cBhvr>
                                        <p:cTn id="38"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3">
                                            <p:txEl>
                                              <p:pRg st="6" end="6"/>
                                            </p:txEl>
                                          </p:spTgt>
                                        </p:tgtEl>
                                        <p:attrNameLst>
                                          <p:attrName>style.visibility</p:attrName>
                                        </p:attrNameLst>
                                      </p:cBhvr>
                                      <p:to>
                                        <p:strVal val="visible"/>
                                      </p:to>
                                    </p:set>
                                    <p:animEffect transition="in" filter="fade">
                                      <p:cBhvr>
                                        <p:cTn id="42" dur="1000"/>
                                        <p:tgtEl>
                                          <p:spTgt spid="33">
                                            <p:txEl>
                                              <p:pRg st="6" end="6"/>
                                            </p:txEl>
                                          </p:spTgt>
                                        </p:tgtEl>
                                      </p:cBhvr>
                                    </p:animEffect>
                                    <p:anim calcmode="lin" valueType="num">
                                      <p:cBhvr>
                                        <p:cTn id="43" dur="1000" fill="hold"/>
                                        <p:tgtEl>
                                          <p:spTgt spid="3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3">
                                            <p:txEl>
                                              <p:pRg st="7" end="7"/>
                                            </p:txEl>
                                          </p:spTgt>
                                        </p:tgtEl>
                                        <p:attrNameLst>
                                          <p:attrName>style.visibility</p:attrName>
                                        </p:attrNameLst>
                                      </p:cBhvr>
                                      <p:to>
                                        <p:strVal val="visible"/>
                                      </p:to>
                                    </p:set>
                                    <p:animEffect transition="in" filter="fade">
                                      <p:cBhvr>
                                        <p:cTn id="47" dur="1000"/>
                                        <p:tgtEl>
                                          <p:spTgt spid="33">
                                            <p:txEl>
                                              <p:pRg st="7" end="7"/>
                                            </p:txEl>
                                          </p:spTgt>
                                        </p:tgtEl>
                                      </p:cBhvr>
                                    </p:animEffect>
                                    <p:anim calcmode="lin" valueType="num">
                                      <p:cBhvr>
                                        <p:cTn id="48" dur="1000" fill="hold"/>
                                        <p:tgtEl>
                                          <p:spTgt spid="3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3">
                                            <p:txEl>
                                              <p:pRg st="8" end="8"/>
                                            </p:txEl>
                                          </p:spTgt>
                                        </p:tgtEl>
                                        <p:attrNameLst>
                                          <p:attrName>style.visibility</p:attrName>
                                        </p:attrNameLst>
                                      </p:cBhvr>
                                      <p:to>
                                        <p:strVal val="visible"/>
                                      </p:to>
                                    </p:set>
                                    <p:animEffect transition="in" filter="fade">
                                      <p:cBhvr>
                                        <p:cTn id="52" dur="1000"/>
                                        <p:tgtEl>
                                          <p:spTgt spid="33">
                                            <p:txEl>
                                              <p:pRg st="8" end="8"/>
                                            </p:txEl>
                                          </p:spTgt>
                                        </p:tgtEl>
                                      </p:cBhvr>
                                    </p:animEffect>
                                    <p:anim calcmode="lin" valueType="num">
                                      <p:cBhvr>
                                        <p:cTn id="53" dur="1000" fill="hold"/>
                                        <p:tgtEl>
                                          <p:spTgt spid="3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xEl>
                                              <p:pRg st="9" end="9"/>
                                            </p:txEl>
                                          </p:spTgt>
                                        </p:tgtEl>
                                        <p:attrNameLst>
                                          <p:attrName>style.visibility</p:attrName>
                                        </p:attrNameLst>
                                      </p:cBhvr>
                                      <p:to>
                                        <p:strVal val="visible"/>
                                      </p:to>
                                    </p:set>
                                    <p:animEffect transition="in" filter="fade">
                                      <p:cBhvr>
                                        <p:cTn id="57" dur="1000"/>
                                        <p:tgtEl>
                                          <p:spTgt spid="33">
                                            <p:txEl>
                                              <p:pRg st="9" end="9"/>
                                            </p:txEl>
                                          </p:spTgt>
                                        </p:tgtEl>
                                      </p:cBhvr>
                                    </p:animEffect>
                                    <p:anim calcmode="lin" valueType="num">
                                      <p:cBhvr>
                                        <p:cTn id="58" dur="1000" fill="hold"/>
                                        <p:tgtEl>
                                          <p:spTgt spid="3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3">
                                            <p:txEl>
                                              <p:pRg st="10" end="10"/>
                                            </p:txEl>
                                          </p:spTgt>
                                        </p:tgtEl>
                                        <p:attrNameLst>
                                          <p:attrName>style.visibility</p:attrName>
                                        </p:attrNameLst>
                                      </p:cBhvr>
                                      <p:to>
                                        <p:strVal val="visible"/>
                                      </p:to>
                                    </p:set>
                                    <p:animEffect transition="in" filter="fade">
                                      <p:cBhvr>
                                        <p:cTn id="62" dur="1000"/>
                                        <p:tgtEl>
                                          <p:spTgt spid="33">
                                            <p:txEl>
                                              <p:pRg st="10" end="10"/>
                                            </p:txEl>
                                          </p:spTgt>
                                        </p:tgtEl>
                                      </p:cBhvr>
                                    </p:animEffect>
                                    <p:anim calcmode="lin" valueType="num">
                                      <p:cBhvr>
                                        <p:cTn id="63" dur="1000" fill="hold"/>
                                        <p:tgtEl>
                                          <p:spTgt spid="3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3">
                                            <p:txEl>
                                              <p:pRg st="10" end="1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3">
                                            <p:txEl>
                                              <p:pRg st="11" end="11"/>
                                            </p:txEl>
                                          </p:spTgt>
                                        </p:tgtEl>
                                        <p:attrNameLst>
                                          <p:attrName>style.visibility</p:attrName>
                                        </p:attrNameLst>
                                      </p:cBhvr>
                                      <p:to>
                                        <p:strVal val="visible"/>
                                      </p:to>
                                    </p:set>
                                    <p:animEffect transition="in" filter="fade">
                                      <p:cBhvr>
                                        <p:cTn id="67" dur="1000"/>
                                        <p:tgtEl>
                                          <p:spTgt spid="33">
                                            <p:txEl>
                                              <p:pRg st="11" end="11"/>
                                            </p:txEl>
                                          </p:spTgt>
                                        </p:tgtEl>
                                      </p:cBhvr>
                                    </p:animEffect>
                                    <p:anim calcmode="lin" valueType="num">
                                      <p:cBhvr>
                                        <p:cTn id="68" dur="1000" fill="hold"/>
                                        <p:tgtEl>
                                          <p:spTgt spid="33">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33">
                                            <p:txEl>
                                              <p:pRg st="11" end="11"/>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3">
                                            <p:txEl>
                                              <p:pRg st="12" end="12"/>
                                            </p:txEl>
                                          </p:spTgt>
                                        </p:tgtEl>
                                        <p:attrNameLst>
                                          <p:attrName>style.visibility</p:attrName>
                                        </p:attrNameLst>
                                      </p:cBhvr>
                                      <p:to>
                                        <p:strVal val="visible"/>
                                      </p:to>
                                    </p:set>
                                    <p:animEffect transition="in" filter="fade">
                                      <p:cBhvr>
                                        <p:cTn id="72" dur="1000"/>
                                        <p:tgtEl>
                                          <p:spTgt spid="33">
                                            <p:txEl>
                                              <p:pRg st="12" end="12"/>
                                            </p:txEl>
                                          </p:spTgt>
                                        </p:tgtEl>
                                      </p:cBhvr>
                                    </p:animEffect>
                                    <p:anim calcmode="lin" valueType="num">
                                      <p:cBhvr>
                                        <p:cTn id="73" dur="1000" fill="hold"/>
                                        <p:tgtEl>
                                          <p:spTgt spid="33">
                                            <p:txEl>
                                              <p:pRg st="12" end="12"/>
                                            </p:txEl>
                                          </p:spTgt>
                                        </p:tgtEl>
                                        <p:attrNameLst>
                                          <p:attrName>ppt_x</p:attrName>
                                        </p:attrNameLst>
                                      </p:cBhvr>
                                      <p:tavLst>
                                        <p:tav tm="0">
                                          <p:val>
                                            <p:strVal val="#ppt_x"/>
                                          </p:val>
                                        </p:tav>
                                        <p:tav tm="100000">
                                          <p:val>
                                            <p:strVal val="#ppt_x"/>
                                          </p:val>
                                        </p:tav>
                                      </p:tavLst>
                                    </p:anim>
                                    <p:anim calcmode="lin" valueType="num">
                                      <p:cBhvr>
                                        <p:cTn id="74" dur="1000" fill="hold"/>
                                        <p:tgtEl>
                                          <p:spTgt spid="3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DCD8-5C2F-9B2E-9280-8E6185D54CC2}"/>
              </a:ext>
            </a:extLst>
          </p:cNvPr>
          <p:cNvSpPr>
            <a:spLocks noGrp="1"/>
          </p:cNvSpPr>
          <p:nvPr>
            <p:ph type="title"/>
          </p:nvPr>
        </p:nvSpPr>
        <p:spPr>
          <a:xfrm>
            <a:off x="1143000" y="609600"/>
            <a:ext cx="9875520" cy="1356360"/>
          </a:xfrm>
        </p:spPr>
        <p:txBody>
          <a:bodyPr>
            <a:normAutofit/>
          </a:bodyPr>
          <a:lstStyle/>
          <a:p>
            <a:r>
              <a:rPr lang="en-US"/>
              <a:t>Transportation Safety &amp; Active Supervision</a:t>
            </a:r>
          </a:p>
        </p:txBody>
      </p:sp>
      <p:graphicFrame>
        <p:nvGraphicFramePr>
          <p:cNvPr id="6" name="Content Placeholder 2">
            <a:extLst>
              <a:ext uri="{FF2B5EF4-FFF2-40B4-BE49-F238E27FC236}">
                <a16:creationId xmlns:a16="http://schemas.microsoft.com/office/drawing/2014/main" id="{F5CE9C68-4801-3F38-70E1-CD773A0D4F8B}"/>
              </a:ext>
            </a:extLst>
          </p:cNvPr>
          <p:cNvGraphicFramePr>
            <a:graphicFrameLocks noGrp="1"/>
          </p:cNvGraphicFramePr>
          <p:nvPr>
            <p:ph idx="1"/>
            <p:extLst>
              <p:ext uri="{D42A27DB-BD31-4B8C-83A1-F6EECF244321}">
                <p14:modId xmlns:p14="http://schemas.microsoft.com/office/powerpoint/2010/main" val="2260957246"/>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25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636-74F0-F182-8D52-8FCEB8397712}"/>
              </a:ext>
            </a:extLst>
          </p:cNvPr>
          <p:cNvSpPr>
            <a:spLocks noGrp="1"/>
          </p:cNvSpPr>
          <p:nvPr>
            <p:ph type="title"/>
          </p:nvPr>
        </p:nvSpPr>
        <p:spPr>
          <a:xfrm>
            <a:off x="1143002" y="516852"/>
            <a:ext cx="5199926" cy="1443269"/>
          </a:xfrm>
        </p:spPr>
        <p:txBody>
          <a:bodyPr>
            <a:normAutofit/>
          </a:bodyPr>
          <a:lstStyle/>
          <a:p>
            <a:r>
              <a:rPr lang="en-US" sz="4000"/>
              <a:t>Safety: What is It?</a:t>
            </a:r>
          </a:p>
        </p:txBody>
      </p:sp>
      <p:graphicFrame>
        <p:nvGraphicFramePr>
          <p:cNvPr id="1037" name="Content Placeholder 2">
            <a:extLst>
              <a:ext uri="{FF2B5EF4-FFF2-40B4-BE49-F238E27FC236}">
                <a16:creationId xmlns:a16="http://schemas.microsoft.com/office/drawing/2014/main" id="{5CCFCFE9-1E7F-4A58-AF80-255B2D142A53}"/>
              </a:ext>
            </a:extLst>
          </p:cNvPr>
          <p:cNvGraphicFramePr>
            <a:graphicFrameLocks noGrp="1"/>
          </p:cNvGraphicFramePr>
          <p:nvPr>
            <p:ph idx="1"/>
            <p:extLst>
              <p:ext uri="{D42A27DB-BD31-4B8C-83A1-F6EECF244321}">
                <p14:modId xmlns:p14="http://schemas.microsoft.com/office/powerpoint/2010/main" val="2179918364"/>
              </p:ext>
            </p:extLst>
          </p:nvPr>
        </p:nvGraphicFramePr>
        <p:xfrm>
          <a:off x="1143002" y="1682496"/>
          <a:ext cx="5084178" cy="441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Diagram">
            <a:extLst>
              <a:ext uri="{FF2B5EF4-FFF2-40B4-BE49-F238E27FC236}">
                <a16:creationId xmlns:a16="http://schemas.microsoft.com/office/drawing/2014/main" id="{F63ED48D-F34F-0C84-7048-E92C3427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0422" y="1571752"/>
            <a:ext cx="5006848" cy="3755136"/>
          </a:xfrm>
          <a:prstGeom prst="rect">
            <a:avLst/>
          </a:prstGeom>
        </p:spPr>
      </p:pic>
    </p:spTree>
    <p:extLst>
      <p:ext uri="{BB962C8B-B14F-4D97-AF65-F5344CB8AC3E}">
        <p14:creationId xmlns:p14="http://schemas.microsoft.com/office/powerpoint/2010/main" val="4976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anim calcmode="lin" valueType="num">
                                      <p:cBhvr>
                                        <p:cTn id="13" dur="1000" fill="hold"/>
                                        <p:tgtEl>
                                          <p:spTgt spid="1037"/>
                                        </p:tgtEl>
                                        <p:attrNameLst>
                                          <p:attrName>ppt_x</p:attrName>
                                        </p:attrNameLst>
                                      </p:cBhvr>
                                      <p:tavLst>
                                        <p:tav tm="0">
                                          <p:val>
                                            <p:strVal val="#ppt_x"/>
                                          </p:val>
                                        </p:tav>
                                        <p:tav tm="100000">
                                          <p:val>
                                            <p:strVal val="#ppt_x"/>
                                          </p:val>
                                        </p:tav>
                                      </p:tavLst>
                                    </p:anim>
                                    <p:anim calcmode="lin" valueType="num">
                                      <p:cBhvr>
                                        <p:cTn id="14"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3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AA907D-2B00-30FA-57D2-589BEC190981}"/>
              </a:ext>
            </a:extLst>
          </p:cNvPr>
          <p:cNvSpPr>
            <a:spLocks noGrp="1"/>
          </p:cNvSpPr>
          <p:nvPr>
            <p:ph type="title"/>
          </p:nvPr>
        </p:nvSpPr>
        <p:spPr>
          <a:xfrm>
            <a:off x="707064" y="609600"/>
            <a:ext cx="6993914" cy="1356360"/>
          </a:xfrm>
        </p:spPr>
        <p:txBody>
          <a:bodyPr>
            <a:normAutofit/>
          </a:bodyPr>
          <a:lstStyle/>
          <a:p>
            <a:r>
              <a:rPr lang="en-US"/>
              <a:t>Active Supervision Planning</a:t>
            </a:r>
          </a:p>
        </p:txBody>
      </p:sp>
      <p:graphicFrame>
        <p:nvGraphicFramePr>
          <p:cNvPr id="17" name="Content Placeholder 2">
            <a:extLst>
              <a:ext uri="{FF2B5EF4-FFF2-40B4-BE49-F238E27FC236}">
                <a16:creationId xmlns:a16="http://schemas.microsoft.com/office/drawing/2014/main" id="{535CC918-3DC7-085F-6823-A431FBA9850D}"/>
              </a:ext>
            </a:extLst>
          </p:cNvPr>
          <p:cNvGraphicFramePr>
            <a:graphicFrameLocks noGrp="1"/>
          </p:cNvGraphicFramePr>
          <p:nvPr>
            <p:ph idx="1"/>
            <p:extLst>
              <p:ext uri="{D42A27DB-BD31-4B8C-83A1-F6EECF244321}">
                <p14:modId xmlns:p14="http://schemas.microsoft.com/office/powerpoint/2010/main" val="2640431748"/>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5" descr="Table&#10;&#10;Description automatically generated">
            <a:extLst>
              <a:ext uri="{FF2B5EF4-FFF2-40B4-BE49-F238E27FC236}">
                <a16:creationId xmlns:a16="http://schemas.microsoft.com/office/drawing/2014/main" id="{86C7E201-16FF-EAA7-57DD-8F0438BA6275}"/>
              </a:ext>
            </a:extLst>
          </p:cNvPr>
          <p:cNvPicPr>
            <a:picLocks noChangeAspect="1"/>
          </p:cNvPicPr>
          <p:nvPr/>
        </p:nvPicPr>
        <p:blipFill rotWithShape="1">
          <a:blip r:embed="rId7"/>
          <a:srcRect l="1164" r="1685"/>
          <a:stretch/>
        </p:blipFill>
        <p:spPr>
          <a:xfrm>
            <a:off x="7969113" y="977159"/>
            <a:ext cx="3854079" cy="5118841"/>
          </a:xfrm>
          <a:prstGeom prst="rect">
            <a:avLst/>
          </a:prstGeom>
        </p:spPr>
      </p:pic>
      <p:cxnSp>
        <p:nvCxnSpPr>
          <p:cNvPr id="6" name="Straight Arrow Connector 5">
            <a:extLst>
              <a:ext uri="{FF2B5EF4-FFF2-40B4-BE49-F238E27FC236}">
                <a16:creationId xmlns:a16="http://schemas.microsoft.com/office/drawing/2014/main" id="{FB962738-5AEB-C7E4-26DB-4B105CA81786}"/>
              </a:ext>
            </a:extLst>
          </p:cNvPr>
          <p:cNvCxnSpPr/>
          <p:nvPr/>
        </p:nvCxnSpPr>
        <p:spPr>
          <a:xfrm>
            <a:off x="4754880" y="2999232"/>
            <a:ext cx="26334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88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8E487A7A-15F8-4EF6-BA1F-30C51E6EC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7">
            <a:extLst>
              <a:ext uri="{FF2B5EF4-FFF2-40B4-BE49-F238E27FC236}">
                <a16:creationId xmlns:a16="http://schemas.microsoft.com/office/drawing/2014/main" id="{36EFDBF8-A3DC-4DA8-9F33-E9107E70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9">
            <a:extLst>
              <a:ext uri="{FF2B5EF4-FFF2-40B4-BE49-F238E27FC236}">
                <a16:creationId xmlns:a16="http://schemas.microsoft.com/office/drawing/2014/main" id="{E5332A3D-96DF-4962-8D36-3CA071EED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6AEA70-C037-C6CF-552B-114C18AD450D}"/>
              </a:ext>
            </a:extLst>
          </p:cNvPr>
          <p:cNvSpPr>
            <a:spLocks noGrp="1"/>
          </p:cNvSpPr>
          <p:nvPr>
            <p:ph type="title"/>
          </p:nvPr>
        </p:nvSpPr>
        <p:spPr>
          <a:xfrm>
            <a:off x="1143000" y="4824984"/>
            <a:ext cx="9875520" cy="1356360"/>
          </a:xfrm>
        </p:spPr>
        <p:txBody>
          <a:bodyPr>
            <a:normAutofit/>
          </a:bodyPr>
          <a:lstStyle/>
          <a:p>
            <a:pPr algn="ctr"/>
            <a:r>
              <a:rPr lang="en-US" sz="5400">
                <a:solidFill>
                  <a:srgbClr val="FFFFFF"/>
                </a:solidFill>
              </a:rPr>
              <a:t>Transportation Safety Education</a:t>
            </a:r>
          </a:p>
        </p:txBody>
      </p:sp>
      <p:graphicFrame>
        <p:nvGraphicFramePr>
          <p:cNvPr id="7" name="Content Placeholder 2">
            <a:extLst>
              <a:ext uri="{FF2B5EF4-FFF2-40B4-BE49-F238E27FC236}">
                <a16:creationId xmlns:a16="http://schemas.microsoft.com/office/drawing/2014/main" id="{642B6253-0871-8AEB-2465-2298C963C7E2}"/>
              </a:ext>
            </a:extLst>
          </p:cNvPr>
          <p:cNvGraphicFramePr>
            <a:graphicFrameLocks noGrp="1"/>
          </p:cNvGraphicFramePr>
          <p:nvPr>
            <p:ph idx="1"/>
            <p:extLst>
              <p:ext uri="{D42A27DB-BD31-4B8C-83A1-F6EECF244321}">
                <p14:modId xmlns:p14="http://schemas.microsoft.com/office/powerpoint/2010/main" val="2300099350"/>
              </p:ext>
            </p:extLst>
          </p:nvPr>
        </p:nvGraphicFramePr>
        <p:xfrm>
          <a:off x="709613" y="642938"/>
          <a:ext cx="10828337" cy="353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380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B2ED-7DCA-7E7B-E370-30AF40217CB2}"/>
              </a:ext>
            </a:extLst>
          </p:cNvPr>
          <p:cNvSpPr>
            <a:spLocks noGrp="1"/>
          </p:cNvSpPr>
          <p:nvPr>
            <p:ph type="title"/>
          </p:nvPr>
        </p:nvSpPr>
        <p:spPr/>
        <p:txBody>
          <a:bodyPr/>
          <a:lstStyle/>
          <a:p>
            <a:r>
              <a:rPr lang="en-US"/>
              <a:t>Transportation Policies &amp; Procedures</a:t>
            </a:r>
          </a:p>
        </p:txBody>
      </p:sp>
      <p:sp>
        <p:nvSpPr>
          <p:cNvPr id="4" name="Content Placeholder 3">
            <a:extLst>
              <a:ext uri="{FF2B5EF4-FFF2-40B4-BE49-F238E27FC236}">
                <a16:creationId xmlns:a16="http://schemas.microsoft.com/office/drawing/2014/main" id="{6AFD68EB-898B-6BB1-3B82-674C7BD96510}"/>
              </a:ext>
            </a:extLst>
          </p:cNvPr>
          <p:cNvSpPr>
            <a:spLocks noGrp="1"/>
          </p:cNvSpPr>
          <p:nvPr>
            <p:ph sz="half" idx="2"/>
          </p:nvPr>
        </p:nvSpPr>
        <p:spPr>
          <a:xfrm>
            <a:off x="6263640" y="2148840"/>
            <a:ext cx="4754880" cy="3685032"/>
          </a:xfrm>
        </p:spPr>
        <p:txBody>
          <a:bodyPr/>
          <a:lstStyle/>
          <a:p>
            <a:pPr marL="45720" indent="0" algn="ctr">
              <a:buNone/>
            </a:pPr>
            <a:r>
              <a:rPr lang="en-US" sz="3600" b="1" u="sng">
                <a:solidFill>
                  <a:schemeClr val="tx1"/>
                </a:solidFill>
              </a:rPr>
              <a:t>Transportation Types</a:t>
            </a:r>
          </a:p>
          <a:p>
            <a:pPr marL="45720" indent="0" algn="ctr">
              <a:buNone/>
            </a:pPr>
            <a:r>
              <a:rPr lang="en-US" sz="4000"/>
              <a:t>Self-Transportation</a:t>
            </a:r>
          </a:p>
          <a:p>
            <a:pPr marL="45720" indent="0" algn="ctr">
              <a:buNone/>
            </a:pPr>
            <a:r>
              <a:rPr lang="en-US" sz="4000"/>
              <a:t>NMCAA Bussing</a:t>
            </a:r>
          </a:p>
          <a:p>
            <a:pPr marL="45720" indent="0" algn="ctr">
              <a:buNone/>
            </a:pPr>
            <a:r>
              <a:rPr lang="en-US" sz="4000"/>
              <a:t>Transit</a:t>
            </a:r>
          </a:p>
          <a:p>
            <a:pPr marL="45720" indent="0" algn="ctr">
              <a:buNone/>
            </a:pPr>
            <a:r>
              <a:rPr lang="en-US" sz="4000"/>
              <a:t>Public School District</a:t>
            </a:r>
          </a:p>
        </p:txBody>
      </p:sp>
      <p:graphicFrame>
        <p:nvGraphicFramePr>
          <p:cNvPr id="5" name="Content Placeholder 2">
            <a:extLst>
              <a:ext uri="{FF2B5EF4-FFF2-40B4-BE49-F238E27FC236}">
                <a16:creationId xmlns:a16="http://schemas.microsoft.com/office/drawing/2014/main" id="{4196BA93-4D87-E7AC-E400-2BFEA318BAE0}"/>
              </a:ext>
            </a:extLst>
          </p:cNvPr>
          <p:cNvGraphicFramePr>
            <a:graphicFrameLocks noGrp="1"/>
          </p:cNvGraphicFramePr>
          <p:nvPr>
            <p:ph sz="half" idx="1"/>
            <p:extLst>
              <p:ext uri="{D42A27DB-BD31-4B8C-83A1-F6EECF244321}">
                <p14:modId xmlns:p14="http://schemas.microsoft.com/office/powerpoint/2010/main" val="2100057466"/>
              </p:ext>
            </p:extLst>
          </p:nvPr>
        </p:nvGraphicFramePr>
        <p:xfrm>
          <a:off x="1143000" y="2057400"/>
          <a:ext cx="4754563"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083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Graphic spid="5"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8640CE-7125-C0DF-C020-067E2A53845B}"/>
              </a:ext>
            </a:extLst>
          </p:cNvPr>
          <p:cNvSpPr>
            <a:spLocks noGrp="1"/>
          </p:cNvSpPr>
          <p:nvPr>
            <p:ph type="title"/>
          </p:nvPr>
        </p:nvSpPr>
        <p:spPr>
          <a:xfrm>
            <a:off x="707064" y="600456"/>
            <a:ext cx="6993914" cy="1356360"/>
          </a:xfrm>
        </p:spPr>
        <p:txBody>
          <a:bodyPr>
            <a:normAutofit/>
          </a:bodyPr>
          <a:lstStyle/>
          <a:p>
            <a:r>
              <a:rPr lang="en-US"/>
              <a:t>NMCAA Bussing</a:t>
            </a:r>
          </a:p>
        </p:txBody>
      </p:sp>
      <p:graphicFrame>
        <p:nvGraphicFramePr>
          <p:cNvPr id="17" name="Content Placeholder 2">
            <a:extLst>
              <a:ext uri="{FF2B5EF4-FFF2-40B4-BE49-F238E27FC236}">
                <a16:creationId xmlns:a16="http://schemas.microsoft.com/office/drawing/2014/main" id="{F6A5BB7F-A12B-DC35-995A-0323BA7C8DB0}"/>
              </a:ext>
            </a:extLst>
          </p:cNvPr>
          <p:cNvGraphicFramePr>
            <a:graphicFrameLocks noGrp="1"/>
          </p:cNvGraphicFramePr>
          <p:nvPr>
            <p:ph idx="1"/>
            <p:extLst>
              <p:ext uri="{D42A27DB-BD31-4B8C-83A1-F6EECF244321}">
                <p14:modId xmlns:p14="http://schemas.microsoft.com/office/powerpoint/2010/main" val="3409126305"/>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E993457-201C-0079-5B7C-A6A42614F11D}"/>
              </a:ext>
            </a:extLst>
          </p:cNvPr>
          <p:cNvPicPr>
            <a:picLocks noChangeAspect="1"/>
          </p:cNvPicPr>
          <p:nvPr/>
        </p:nvPicPr>
        <p:blipFill>
          <a:blip r:embed="rId7"/>
          <a:stretch>
            <a:fillRect/>
          </a:stretch>
        </p:blipFill>
        <p:spPr>
          <a:xfrm>
            <a:off x="7700978" y="600456"/>
            <a:ext cx="4254802" cy="5507833"/>
          </a:xfrm>
          <a:prstGeom prst="rect">
            <a:avLst/>
          </a:prstGeom>
        </p:spPr>
      </p:pic>
    </p:spTree>
    <p:extLst>
      <p:ext uri="{BB962C8B-B14F-4D97-AF65-F5344CB8AC3E}">
        <p14:creationId xmlns:p14="http://schemas.microsoft.com/office/powerpoint/2010/main" val="13395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59B403-7437-ED93-DD61-8AB6FE404EFE}"/>
              </a:ext>
            </a:extLst>
          </p:cNvPr>
          <p:cNvSpPr>
            <a:spLocks noGrp="1"/>
          </p:cNvSpPr>
          <p:nvPr>
            <p:ph type="title"/>
          </p:nvPr>
        </p:nvSpPr>
        <p:spPr>
          <a:xfrm>
            <a:off x="707064" y="609600"/>
            <a:ext cx="6993914" cy="1356360"/>
          </a:xfrm>
        </p:spPr>
        <p:txBody>
          <a:bodyPr>
            <a:normAutofit fontScale="90000"/>
          </a:bodyPr>
          <a:lstStyle/>
          <a:p>
            <a:r>
              <a:rPr lang="en-US"/>
              <a:t>NMCAA Bussing and Transit-Required Forms to be Completed</a:t>
            </a:r>
          </a:p>
        </p:txBody>
      </p:sp>
      <p:graphicFrame>
        <p:nvGraphicFramePr>
          <p:cNvPr id="15" name="Content Placeholder 2">
            <a:extLst>
              <a:ext uri="{FF2B5EF4-FFF2-40B4-BE49-F238E27FC236}">
                <a16:creationId xmlns:a16="http://schemas.microsoft.com/office/drawing/2014/main" id="{61869A73-9A3C-6455-BCDD-D568FEB31B11}"/>
              </a:ext>
            </a:extLst>
          </p:cNvPr>
          <p:cNvGraphicFramePr>
            <a:graphicFrameLocks noGrp="1"/>
          </p:cNvGraphicFramePr>
          <p:nvPr>
            <p:ph idx="1"/>
            <p:extLst>
              <p:ext uri="{D42A27DB-BD31-4B8C-83A1-F6EECF244321}">
                <p14:modId xmlns:p14="http://schemas.microsoft.com/office/powerpoint/2010/main" val="3474231951"/>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E8BEAA5-CF6F-AF16-6B89-32811BE56C72}"/>
              </a:ext>
            </a:extLst>
          </p:cNvPr>
          <p:cNvPicPr>
            <a:picLocks noChangeAspect="1"/>
          </p:cNvPicPr>
          <p:nvPr/>
        </p:nvPicPr>
        <p:blipFill>
          <a:blip r:embed="rId7"/>
          <a:stretch>
            <a:fillRect/>
          </a:stretch>
        </p:blipFill>
        <p:spPr>
          <a:xfrm>
            <a:off x="7700978" y="1102004"/>
            <a:ext cx="4183380" cy="4892840"/>
          </a:xfrm>
          <a:prstGeom prst="rect">
            <a:avLst/>
          </a:prstGeom>
        </p:spPr>
      </p:pic>
    </p:spTree>
    <p:extLst>
      <p:ext uri="{BB962C8B-B14F-4D97-AF65-F5344CB8AC3E}">
        <p14:creationId xmlns:p14="http://schemas.microsoft.com/office/powerpoint/2010/main" val="17044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F08979-AC9E-46C5-A117-94F96BDE4745}"/>
              </a:ext>
            </a:extLst>
          </p:cNvPr>
          <p:cNvSpPr>
            <a:spLocks noGrp="1"/>
          </p:cNvSpPr>
          <p:nvPr>
            <p:ph type="title"/>
          </p:nvPr>
        </p:nvSpPr>
        <p:spPr>
          <a:xfrm>
            <a:off x="646450" y="425669"/>
            <a:ext cx="11191849" cy="1356360"/>
          </a:xfrm>
        </p:spPr>
        <p:txBody>
          <a:bodyPr>
            <a:normAutofit/>
          </a:bodyPr>
          <a:lstStyle/>
          <a:p>
            <a:r>
              <a:rPr lang="en-US" dirty="0"/>
              <a:t>NMCAA Bussing, Transit, Public School District: Required Forms to be Completed</a:t>
            </a:r>
          </a:p>
        </p:txBody>
      </p:sp>
      <p:graphicFrame>
        <p:nvGraphicFramePr>
          <p:cNvPr id="13" name="Content Placeholder 2">
            <a:extLst>
              <a:ext uri="{FF2B5EF4-FFF2-40B4-BE49-F238E27FC236}">
                <a16:creationId xmlns:a16="http://schemas.microsoft.com/office/drawing/2014/main" id="{4E85C2EB-6F72-ED72-9030-4E2A54912ABD}"/>
              </a:ext>
            </a:extLst>
          </p:cNvPr>
          <p:cNvGraphicFramePr>
            <a:graphicFrameLocks noGrp="1"/>
          </p:cNvGraphicFramePr>
          <p:nvPr>
            <p:ph idx="1"/>
            <p:extLst>
              <p:ext uri="{D42A27DB-BD31-4B8C-83A1-F6EECF244321}">
                <p14:modId xmlns:p14="http://schemas.microsoft.com/office/powerpoint/2010/main" val="3962234853"/>
              </p:ext>
            </p:extLst>
          </p:nvPr>
        </p:nvGraphicFramePr>
        <p:xfrm>
          <a:off x="568174" y="1965960"/>
          <a:ext cx="6015506"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A05BCC8-4321-E290-D0FA-1B9B2B05D44C}"/>
              </a:ext>
            </a:extLst>
          </p:cNvPr>
          <p:cNvPicPr>
            <a:picLocks noChangeAspect="1"/>
          </p:cNvPicPr>
          <p:nvPr/>
        </p:nvPicPr>
        <p:blipFill>
          <a:blip r:embed="rId7">
            <a:extLst>
              <a:ext uri="{28A0092B-C50C-407E-A947-70E740481C1C}">
                <a14:useLocalDpi xmlns:a14="http://schemas.microsoft.com/office/drawing/2010/main" val="0"/>
              </a:ext>
            </a:extLst>
          </a:blip>
          <a:srcRect t="487" b="487"/>
          <a:stretch/>
        </p:blipFill>
        <p:spPr>
          <a:xfrm>
            <a:off x="6701160" y="2087879"/>
            <a:ext cx="5137139" cy="3794762"/>
          </a:xfrm>
          <a:prstGeom prst="rect">
            <a:avLst/>
          </a:prstGeom>
        </p:spPr>
      </p:pic>
    </p:spTree>
    <p:extLst>
      <p:ext uri="{BB962C8B-B14F-4D97-AF65-F5344CB8AC3E}">
        <p14:creationId xmlns:p14="http://schemas.microsoft.com/office/powerpoint/2010/main" val="411872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7F8CC-D9DB-68DE-9CE6-26F0252DFF42}"/>
              </a:ext>
            </a:extLst>
          </p:cNvPr>
          <p:cNvSpPr>
            <a:spLocks noGrp="1"/>
          </p:cNvSpPr>
          <p:nvPr>
            <p:ph type="title"/>
          </p:nvPr>
        </p:nvSpPr>
        <p:spPr>
          <a:xfrm>
            <a:off x="7989455" y="609599"/>
            <a:ext cx="3574471" cy="5403273"/>
          </a:xfrm>
        </p:spPr>
        <p:txBody>
          <a:bodyPr>
            <a:normAutofit/>
          </a:bodyPr>
          <a:lstStyle/>
          <a:p>
            <a:r>
              <a:rPr lang="en-US" sz="6000">
                <a:solidFill>
                  <a:srgbClr val="FFFFFF"/>
                </a:solidFill>
              </a:rPr>
              <a:t>ALL SITES </a:t>
            </a:r>
            <a:endParaRPr lang="en-US" sz="2400">
              <a:solidFill>
                <a:srgbClr val="FFFFFF"/>
              </a:solidFill>
            </a:endParaRPr>
          </a:p>
        </p:txBody>
      </p:sp>
      <p:sp>
        <p:nvSpPr>
          <p:cNvPr id="22" name="Rectangle 21">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Content Placeholder 2">
            <a:extLst>
              <a:ext uri="{FF2B5EF4-FFF2-40B4-BE49-F238E27FC236}">
                <a16:creationId xmlns:a16="http://schemas.microsoft.com/office/drawing/2014/main" id="{28C81DEC-351F-AEEC-0F9B-66DD8F1285DC}"/>
              </a:ext>
            </a:extLst>
          </p:cNvPr>
          <p:cNvGraphicFramePr>
            <a:graphicFrameLocks noGrp="1"/>
          </p:cNvGraphicFramePr>
          <p:nvPr>
            <p:ph idx="1"/>
            <p:extLst>
              <p:ext uri="{D42A27DB-BD31-4B8C-83A1-F6EECF244321}">
                <p14:modId xmlns:p14="http://schemas.microsoft.com/office/powerpoint/2010/main" val="2920421762"/>
              </p:ext>
            </p:extLst>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9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6169E908-660D-EE4E-07CC-921B8DD4E4EB}"/>
              </a:ext>
            </a:extLst>
          </p:cNvPr>
          <p:cNvSpPr/>
          <p:nvPr/>
        </p:nvSpPr>
        <p:spPr>
          <a:xfrm>
            <a:off x="2781300" y="5532120"/>
            <a:ext cx="6629400" cy="1115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7F3FB-8531-DE9C-19C4-A7BFAF531256}"/>
              </a:ext>
            </a:extLst>
          </p:cNvPr>
          <p:cNvSpPr>
            <a:spLocks noGrp="1"/>
          </p:cNvSpPr>
          <p:nvPr>
            <p:ph type="title"/>
          </p:nvPr>
        </p:nvSpPr>
        <p:spPr>
          <a:xfrm>
            <a:off x="1143000" y="609600"/>
            <a:ext cx="9875520" cy="1356360"/>
          </a:xfrm>
        </p:spPr>
        <p:txBody>
          <a:bodyPr>
            <a:normAutofit/>
          </a:bodyPr>
          <a:lstStyle/>
          <a:p>
            <a:r>
              <a:rPr lang="en-US"/>
              <a:t>Pedestrian &amp; Transportation Safety: Final Thoughts</a:t>
            </a:r>
          </a:p>
        </p:txBody>
      </p:sp>
      <p:graphicFrame>
        <p:nvGraphicFramePr>
          <p:cNvPr id="9" name="Content Placeholder 2">
            <a:extLst>
              <a:ext uri="{FF2B5EF4-FFF2-40B4-BE49-F238E27FC236}">
                <a16:creationId xmlns:a16="http://schemas.microsoft.com/office/drawing/2014/main" id="{6DF42F5F-C4A9-6A75-3503-7BF9A38E3C6E}"/>
              </a:ext>
            </a:extLst>
          </p:cNvPr>
          <p:cNvGraphicFramePr>
            <a:graphicFrameLocks noGrp="1"/>
          </p:cNvGraphicFramePr>
          <p:nvPr>
            <p:ph idx="1"/>
            <p:extLst>
              <p:ext uri="{D42A27DB-BD31-4B8C-83A1-F6EECF244321}">
                <p14:modId xmlns:p14="http://schemas.microsoft.com/office/powerpoint/2010/main" val="4139900671"/>
              </p:ext>
            </p:extLst>
          </p:nvPr>
        </p:nvGraphicFramePr>
        <p:xfrm>
          <a:off x="1143000" y="196596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B3161E5-7D87-F5C9-38EF-59514219D94D}"/>
              </a:ext>
            </a:extLst>
          </p:cNvPr>
          <p:cNvSpPr txBox="1"/>
          <p:nvPr/>
        </p:nvSpPr>
        <p:spPr>
          <a:xfrm>
            <a:off x="2935224" y="5905238"/>
            <a:ext cx="6035040" cy="461665"/>
          </a:xfrm>
          <a:prstGeom prst="rect">
            <a:avLst/>
          </a:prstGeom>
          <a:noFill/>
        </p:spPr>
        <p:txBody>
          <a:bodyPr wrap="square" rtlCol="0">
            <a:spAutoFit/>
          </a:bodyPr>
          <a:lstStyle/>
          <a:p>
            <a:pPr algn="ctr"/>
            <a:r>
              <a:rPr lang="en-US" sz="2400" dirty="0"/>
              <a:t>UP NEXT: Safe Environment Checklist</a:t>
            </a:r>
          </a:p>
        </p:txBody>
      </p:sp>
    </p:spTree>
    <p:extLst>
      <p:ext uri="{BB962C8B-B14F-4D97-AF65-F5344CB8AC3E}">
        <p14:creationId xmlns:p14="http://schemas.microsoft.com/office/powerpoint/2010/main" val="4087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Graphic spid="9" grpId="0">
        <p:bldAsOne/>
      </p:bldGraphic>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Seedling growing on a tree trunk">
            <a:extLst>
              <a:ext uri="{FF2B5EF4-FFF2-40B4-BE49-F238E27FC236}">
                <a16:creationId xmlns:a16="http://schemas.microsoft.com/office/drawing/2014/main" id="{835C274F-083B-1F4B-EDF4-265E939B7E0A}"/>
              </a:ext>
            </a:extLst>
          </p:cNvPr>
          <p:cNvPicPr>
            <a:picLocks noChangeAspect="1"/>
          </p:cNvPicPr>
          <p:nvPr/>
        </p:nvPicPr>
        <p:blipFill rotWithShape="1">
          <a:blip r:embed="rId2">
            <a:duotone>
              <a:schemeClr val="accent1">
                <a:shade val="45000"/>
                <a:satMod val="135000"/>
              </a:schemeClr>
              <a:prstClr val="white"/>
            </a:duotone>
            <a:alphaModFix amt="60000"/>
          </a:blip>
          <a:srcRect t="4706" b="12268"/>
          <a:stretch/>
        </p:blipFill>
        <p:spPr>
          <a:xfrm>
            <a:off x="20" y="-1"/>
            <a:ext cx="12191980" cy="6858001"/>
          </a:xfrm>
          <a:prstGeom prst="rect">
            <a:avLst/>
          </a:prstGeom>
        </p:spPr>
      </p:pic>
      <p:cxnSp>
        <p:nvCxnSpPr>
          <p:cNvPr id="17"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AEA63B-13F8-7F80-02B3-A2C38E2D4873}"/>
              </a:ext>
            </a:extLst>
          </p:cNvPr>
          <p:cNvSpPr>
            <a:spLocks noGrp="1"/>
          </p:cNvSpPr>
          <p:nvPr>
            <p:ph type="title"/>
          </p:nvPr>
        </p:nvSpPr>
        <p:spPr>
          <a:xfrm>
            <a:off x="1109980" y="882376"/>
            <a:ext cx="9966960" cy="2926080"/>
          </a:xfrm>
        </p:spPr>
        <p:txBody>
          <a:bodyPr vert="horz" lIns="91440" tIns="45720" rIns="91440" bIns="45720" rtlCol="0" anchor="b">
            <a:normAutofit/>
          </a:bodyPr>
          <a:lstStyle/>
          <a:p>
            <a:r>
              <a:rPr lang="en-US" b="1">
                <a:solidFill>
                  <a:srgbClr val="FFFFFF"/>
                </a:solidFill>
              </a:rPr>
              <a:t>Safe environment checklist</a:t>
            </a:r>
          </a:p>
        </p:txBody>
      </p:sp>
      <p:sp>
        <p:nvSpPr>
          <p:cNvPr id="3" name="Text Placeholder 2">
            <a:extLst>
              <a:ext uri="{FF2B5EF4-FFF2-40B4-BE49-F238E27FC236}">
                <a16:creationId xmlns:a16="http://schemas.microsoft.com/office/drawing/2014/main" id="{CEBD5924-4D9B-503E-9EAB-CA759A55A001}"/>
              </a:ext>
            </a:extLst>
          </p:cNvPr>
          <p:cNvSpPr>
            <a:spLocks noGrp="1"/>
          </p:cNvSpPr>
          <p:nvPr>
            <p:ph type="body" idx="1"/>
          </p:nvPr>
        </p:nvSpPr>
        <p:spPr>
          <a:xfrm>
            <a:off x="1709530" y="3869634"/>
            <a:ext cx="8767860" cy="1729782"/>
          </a:xfrm>
        </p:spPr>
        <p:txBody>
          <a:bodyPr vert="horz" lIns="91440" tIns="45720" rIns="91440" bIns="45720" rtlCol="0">
            <a:normAutofit/>
          </a:bodyPr>
          <a:lstStyle/>
          <a:p>
            <a:r>
              <a:rPr lang="en-US">
                <a:solidFill>
                  <a:schemeClr val="tx1"/>
                </a:solidFill>
              </a:rPr>
              <a:t>Let’s take some time to explore NMCAA’s Safe Environment Checklist, its importance, and relevant updates and changes.</a:t>
            </a:r>
          </a:p>
          <a:p>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40317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9F04627-083F-A977-03FE-ED76C173C3AA}"/>
              </a:ext>
            </a:extLst>
          </p:cNvPr>
          <p:cNvSpPr>
            <a:spLocks noGrp="1"/>
          </p:cNvSpPr>
          <p:nvPr>
            <p:ph type="title"/>
          </p:nvPr>
        </p:nvSpPr>
        <p:spPr>
          <a:xfrm>
            <a:off x="1143000" y="609600"/>
            <a:ext cx="9875520" cy="1356360"/>
          </a:xfrm>
        </p:spPr>
        <p:txBody>
          <a:bodyPr>
            <a:normAutofit/>
          </a:bodyPr>
          <a:lstStyle/>
          <a:p>
            <a:r>
              <a:rPr lang="en-US">
                <a:solidFill>
                  <a:srgbClr val="FFFFFF"/>
                </a:solidFill>
              </a:rPr>
              <a:t>Safe Environments: Why Does it Matter?</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EB4038-4FA2-08D8-F133-54270E618DBF}"/>
              </a:ext>
            </a:extLst>
          </p:cNvPr>
          <p:cNvSpPr>
            <a:spLocks noGrp="1"/>
          </p:cNvSpPr>
          <p:nvPr>
            <p:ph idx="1"/>
          </p:nvPr>
        </p:nvSpPr>
        <p:spPr>
          <a:xfrm>
            <a:off x="1143000" y="2852530"/>
            <a:ext cx="9872871" cy="3519695"/>
          </a:xfrm>
        </p:spPr>
        <p:txBody>
          <a:bodyPr>
            <a:normAutofit lnSpcReduction="10000"/>
          </a:bodyPr>
          <a:lstStyle/>
          <a:p>
            <a:r>
              <a:rPr lang="en-US" sz="2400">
                <a:solidFill>
                  <a:schemeClr val="tx1"/>
                </a:solidFill>
              </a:rPr>
              <a:t>Feeling safe and secure is important to all of us…even as adults!</a:t>
            </a:r>
          </a:p>
          <a:p>
            <a:r>
              <a:rPr lang="en-US" sz="2400">
                <a:solidFill>
                  <a:schemeClr val="tx1"/>
                </a:solidFill>
              </a:rPr>
              <a:t>Children depend on us to help keep them safe and out of harm’s way.</a:t>
            </a:r>
          </a:p>
          <a:p>
            <a:r>
              <a:rPr lang="en-US" sz="2400">
                <a:solidFill>
                  <a:schemeClr val="tx1"/>
                </a:solidFill>
              </a:rPr>
              <a:t>When children feel safe, they are more likely to build important, trusting relationships.</a:t>
            </a:r>
          </a:p>
          <a:p>
            <a:r>
              <a:rPr lang="en-US" sz="2400">
                <a:solidFill>
                  <a:schemeClr val="tx1"/>
                </a:solidFill>
              </a:rPr>
              <a:t>When children do not feel safe, this creates a barrier to active learning and children reaching their potential.</a:t>
            </a:r>
          </a:p>
          <a:p>
            <a:r>
              <a:rPr lang="en-US" sz="2400">
                <a:solidFill>
                  <a:schemeClr val="tx1"/>
                </a:solidFill>
              </a:rPr>
              <a:t>Understanding the importance of keeping all children safe, and what safe environments look like, are important steps to providing a space where children can grow, learn and thrive.</a:t>
            </a:r>
          </a:p>
          <a:p>
            <a:pPr lvl="1"/>
            <a:endParaRPr lang="en-US">
              <a:solidFill>
                <a:schemeClr val="tx1"/>
              </a:solidFill>
            </a:endParaRPr>
          </a:p>
        </p:txBody>
      </p:sp>
    </p:spTree>
    <p:extLst>
      <p:ext uri="{BB962C8B-B14F-4D97-AF65-F5344CB8AC3E}">
        <p14:creationId xmlns:p14="http://schemas.microsoft.com/office/powerpoint/2010/main" val="294643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AA9B36-1C30-39D8-66FA-7D0AC9A4B2EA}"/>
              </a:ext>
            </a:extLst>
          </p:cNvPr>
          <p:cNvSpPr>
            <a:spLocks noGrp="1"/>
          </p:cNvSpPr>
          <p:nvPr>
            <p:ph type="title"/>
          </p:nvPr>
        </p:nvSpPr>
        <p:spPr>
          <a:xfrm>
            <a:off x="1143000" y="609600"/>
            <a:ext cx="6693061" cy="1356360"/>
          </a:xfrm>
        </p:spPr>
        <p:txBody>
          <a:bodyPr>
            <a:normAutofit/>
          </a:bodyPr>
          <a:lstStyle/>
          <a:p>
            <a:r>
              <a:rPr lang="en-US">
                <a:solidFill>
                  <a:schemeClr val="bg1"/>
                </a:solidFill>
              </a:rPr>
              <a:t>Culture of Safety</a:t>
            </a:r>
          </a:p>
        </p:txBody>
      </p:sp>
      <p:sp>
        <p:nvSpPr>
          <p:cNvPr id="3" name="Content Placeholder 2">
            <a:extLst>
              <a:ext uri="{FF2B5EF4-FFF2-40B4-BE49-F238E27FC236}">
                <a16:creationId xmlns:a16="http://schemas.microsoft.com/office/drawing/2014/main" id="{7D4F2426-8003-CD27-9C7E-409669EAF0AA}"/>
              </a:ext>
            </a:extLst>
          </p:cNvPr>
          <p:cNvSpPr>
            <a:spLocks noGrp="1"/>
          </p:cNvSpPr>
          <p:nvPr>
            <p:ph idx="1"/>
          </p:nvPr>
        </p:nvSpPr>
        <p:spPr>
          <a:xfrm>
            <a:off x="1143000" y="1801368"/>
            <a:ext cx="6693061" cy="4294632"/>
          </a:xfrm>
        </p:spPr>
        <p:txBody>
          <a:bodyPr>
            <a:normAutofit/>
          </a:bodyPr>
          <a:lstStyle/>
          <a:p>
            <a:r>
              <a:rPr lang="en-US">
                <a:solidFill>
                  <a:schemeClr val="bg1"/>
                </a:solidFill>
              </a:rPr>
              <a:t>In all early childhood programs, staff and families believe that children have the right to be safe by creating a culture of safety.  They provide….</a:t>
            </a:r>
          </a:p>
          <a:p>
            <a:pPr lvl="1"/>
            <a:r>
              <a:rPr lang="en-US">
                <a:solidFill>
                  <a:schemeClr val="bg1"/>
                </a:solidFill>
              </a:rPr>
              <a:t>“an environment that encourages people to speak up about safety concerns , makes it safe to talk about mistakes and errors, and encourages learning from these events.”(1)</a:t>
            </a:r>
          </a:p>
          <a:p>
            <a:pPr lvl="1"/>
            <a:r>
              <a:rPr lang="en-US">
                <a:solidFill>
                  <a:schemeClr val="bg1"/>
                </a:solidFill>
              </a:rPr>
              <a:t>When everyone works together to improve safety strategies used in homes, centers, and the community, children are safer.</a:t>
            </a:r>
          </a:p>
          <a:p>
            <a:pPr lvl="1"/>
            <a:r>
              <a:rPr lang="en-US">
                <a:solidFill>
                  <a:schemeClr val="bg1"/>
                </a:solidFill>
              </a:rPr>
              <a:t>Programs that create a culture of safety promote school readiness and empower families to live safe and healthy lives.</a:t>
            </a:r>
          </a:p>
          <a:p>
            <a:endParaRPr lang="en-US">
              <a:solidFill>
                <a:schemeClr val="bg1"/>
              </a:solidFill>
            </a:endParaRPr>
          </a:p>
        </p:txBody>
      </p:sp>
      <p:pic>
        <p:nvPicPr>
          <p:cNvPr id="6" name="Picture 5" descr="A group of hands forming a heart&#10;&#10;Description automatically generated with medium confidence">
            <a:extLst>
              <a:ext uri="{FF2B5EF4-FFF2-40B4-BE49-F238E27FC236}">
                <a16:creationId xmlns:a16="http://schemas.microsoft.com/office/drawing/2014/main" id="{81C23EB3-3306-1FEE-8172-6FDD237AE899}"/>
              </a:ext>
            </a:extLst>
          </p:cNvPr>
          <p:cNvPicPr>
            <a:picLocks noChangeAspect="1"/>
          </p:cNvPicPr>
          <p:nvPr/>
        </p:nvPicPr>
        <p:blipFill rotWithShape="1">
          <a:blip r:embed="rId2"/>
          <a:srcRect l="21546" r="21276" b="1"/>
          <a:stretch/>
        </p:blipFill>
        <p:spPr>
          <a:xfrm>
            <a:off x="8301386" y="243840"/>
            <a:ext cx="3646837" cy="6377939"/>
          </a:xfrm>
          <a:prstGeom prst="rect">
            <a:avLst/>
          </a:prstGeom>
        </p:spPr>
      </p:pic>
      <p:sp>
        <p:nvSpPr>
          <p:cNvPr id="13" name="Rectangle 12">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81CE52C8-6D08-28F1-11FE-27C4F882155C}"/>
              </a:ext>
            </a:extLst>
          </p:cNvPr>
          <p:cNvSpPr txBox="1"/>
          <p:nvPr/>
        </p:nvSpPr>
        <p:spPr>
          <a:xfrm>
            <a:off x="324739" y="6248400"/>
            <a:ext cx="7511322" cy="307777"/>
          </a:xfrm>
          <a:prstGeom prst="rect">
            <a:avLst/>
          </a:prstGeom>
          <a:noFill/>
        </p:spPr>
        <p:txBody>
          <a:bodyPr wrap="square">
            <a:spAutoFit/>
          </a:bodyPr>
          <a:lstStyle/>
          <a:p>
            <a:pPr>
              <a:spcAft>
                <a:spcPts val="600"/>
              </a:spcAft>
            </a:pPr>
            <a:r>
              <a:rPr lang="en-US" sz="700"/>
              <a:t>1. Institute for Healthcare Improvement. (2016). PS 202: Building a culture of safety. Retrieved from http://app.ihi.org/lms/coursedetailview. </a:t>
            </a:r>
            <a:r>
              <a:rPr lang="en-US" sz="700" err="1"/>
              <a:t>aspx?CourseGUID</a:t>
            </a:r>
            <a:r>
              <a:rPr lang="en-US" sz="700"/>
              <a:t>=789d9cbb-7dd3-4fe9-8df2-e0c 63725b350&amp;CatalogGUID=6cb1c614-884b-43ef9abd-d90849f183d4 </a:t>
            </a:r>
          </a:p>
        </p:txBody>
      </p:sp>
    </p:spTree>
    <p:extLst>
      <p:ext uri="{BB962C8B-B14F-4D97-AF65-F5344CB8AC3E}">
        <p14:creationId xmlns:p14="http://schemas.microsoft.com/office/powerpoint/2010/main" val="2200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DF55-735B-F41C-9A0B-411AAE15B01C}"/>
              </a:ext>
            </a:extLst>
          </p:cNvPr>
          <p:cNvSpPr>
            <a:spLocks noGrp="1"/>
          </p:cNvSpPr>
          <p:nvPr>
            <p:ph type="title"/>
          </p:nvPr>
        </p:nvSpPr>
        <p:spPr>
          <a:xfrm>
            <a:off x="4441783" y="609600"/>
            <a:ext cx="6693061" cy="933450"/>
          </a:xfrm>
        </p:spPr>
        <p:txBody>
          <a:bodyPr>
            <a:normAutofit/>
          </a:bodyPr>
          <a:lstStyle/>
          <a:p>
            <a:r>
              <a:rPr lang="en-US"/>
              <a:t>Safe Environment Checklist</a:t>
            </a:r>
          </a:p>
        </p:txBody>
      </p:sp>
      <p:pic>
        <p:nvPicPr>
          <p:cNvPr id="4098" name="Picture 2" descr="Safety Document List With Check Marks And Clipboard Stock Illustration -  Download Image Now - iStock">
            <a:extLst>
              <a:ext uri="{FF2B5EF4-FFF2-40B4-BE49-F238E27FC236}">
                <a16:creationId xmlns:a16="http://schemas.microsoft.com/office/drawing/2014/main" id="{5A303108-AED3-D8AF-FE59-36A373BAFB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65" r="21557" b="1"/>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7F52C0-D343-9CE8-B487-E85B4A345B7C}"/>
              </a:ext>
            </a:extLst>
          </p:cNvPr>
          <p:cNvSpPr>
            <a:spLocks noGrp="1"/>
          </p:cNvSpPr>
          <p:nvPr>
            <p:ph idx="1"/>
          </p:nvPr>
        </p:nvSpPr>
        <p:spPr>
          <a:xfrm>
            <a:off x="4441783" y="1704975"/>
            <a:ext cx="6693061" cy="4648200"/>
          </a:xfrm>
        </p:spPr>
        <p:txBody>
          <a:bodyPr vert="horz" lIns="91440" tIns="45720" rIns="91440" bIns="45720" rtlCol="0" anchor="t">
            <a:normAutofit/>
          </a:bodyPr>
          <a:lstStyle/>
          <a:p>
            <a:r>
              <a:rPr lang="en-US" sz="2000"/>
              <a:t>The Safe Environment Checklist is a compilation of rules and regulations that align with the Office of Head Start and LARA’s safety standards.</a:t>
            </a:r>
          </a:p>
          <a:p>
            <a:r>
              <a:rPr lang="en-US" sz="2000"/>
              <a:t>Goals related to completion of the checklist include the following:</a:t>
            </a:r>
          </a:p>
          <a:p>
            <a:pPr lvl="1"/>
            <a:r>
              <a:rPr lang="en-US"/>
              <a:t>Staff are versed in safety rules and regulations.</a:t>
            </a:r>
          </a:p>
          <a:p>
            <a:pPr lvl="1"/>
            <a:r>
              <a:rPr lang="en-US"/>
              <a:t>Staff are aware of new requirements related to safety protocols.</a:t>
            </a:r>
          </a:p>
          <a:p>
            <a:pPr lvl="1"/>
            <a:r>
              <a:rPr lang="en-US"/>
              <a:t>Safety issues are addressed and rectified before and throughout the program year.</a:t>
            </a:r>
          </a:p>
          <a:p>
            <a:pPr lvl="1"/>
            <a:r>
              <a:rPr lang="en-US"/>
              <a:t>Staff are prepared for visits from their Licensing consultant.</a:t>
            </a:r>
          </a:p>
          <a:p>
            <a:pPr lvl="1"/>
            <a:r>
              <a:rPr lang="en-US"/>
              <a:t>Children are ensured safe environments in which they can actively engage.</a:t>
            </a:r>
          </a:p>
          <a:p>
            <a:pPr lvl="1"/>
            <a:endParaRPr lang="en-US" sz="1500"/>
          </a:p>
          <a:p>
            <a:pPr lvl="1"/>
            <a:endParaRPr lang="en-US" sz="1500"/>
          </a:p>
        </p:txBody>
      </p:sp>
    </p:spTree>
    <p:extLst>
      <p:ext uri="{BB962C8B-B14F-4D97-AF65-F5344CB8AC3E}">
        <p14:creationId xmlns:p14="http://schemas.microsoft.com/office/powerpoint/2010/main" val="32373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61" name="Rectangle 6153">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3C5A11-E4DA-F32C-8AB5-BCCFACD4232E}"/>
              </a:ext>
            </a:extLst>
          </p:cNvPr>
          <p:cNvSpPr>
            <a:spLocks noGrp="1"/>
          </p:cNvSpPr>
          <p:nvPr>
            <p:ph type="title"/>
          </p:nvPr>
        </p:nvSpPr>
        <p:spPr>
          <a:xfrm>
            <a:off x="390419" y="426720"/>
            <a:ext cx="7445642" cy="922021"/>
          </a:xfrm>
        </p:spPr>
        <p:txBody>
          <a:bodyPr>
            <a:normAutofit fontScale="90000"/>
          </a:bodyPr>
          <a:lstStyle/>
          <a:p>
            <a:r>
              <a:rPr lang="en-US">
                <a:solidFill>
                  <a:schemeClr val="bg1"/>
                </a:solidFill>
              </a:rPr>
              <a:t>Safe Environment Checklist Steps</a:t>
            </a:r>
          </a:p>
        </p:txBody>
      </p:sp>
      <p:pic>
        <p:nvPicPr>
          <p:cNvPr id="6146" name="Picture 2" descr="Next Steps - Bilder und Stockfotos - iStock">
            <a:extLst>
              <a:ext uri="{FF2B5EF4-FFF2-40B4-BE49-F238E27FC236}">
                <a16:creationId xmlns:a16="http://schemas.microsoft.com/office/drawing/2014/main" id="{F48DE106-FBAB-3F14-CD60-B3745B01D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07" r="41330" b="-1"/>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6162" name="Rectangle 6155">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149" name="Content Placeholder 2">
            <a:extLst>
              <a:ext uri="{FF2B5EF4-FFF2-40B4-BE49-F238E27FC236}">
                <a16:creationId xmlns:a16="http://schemas.microsoft.com/office/drawing/2014/main" id="{4B132855-E695-2F33-4182-43FE4EDD04BE}"/>
              </a:ext>
            </a:extLst>
          </p:cNvPr>
          <p:cNvGraphicFramePr>
            <a:graphicFrameLocks noGrp="1"/>
          </p:cNvGraphicFramePr>
          <p:nvPr>
            <p:ph idx="1"/>
            <p:extLst>
              <p:ext uri="{D42A27DB-BD31-4B8C-83A1-F6EECF244321}">
                <p14:modId xmlns:p14="http://schemas.microsoft.com/office/powerpoint/2010/main" val="355694358"/>
              </p:ext>
            </p:extLst>
          </p:nvPr>
        </p:nvGraphicFramePr>
        <p:xfrm>
          <a:off x="544084" y="1395701"/>
          <a:ext cx="7367017" cy="5128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2B0EAE7-A510-0243-AF5D-939C8CC3CF1F}"/>
              </a:ext>
            </a:extLst>
          </p:cNvPr>
          <p:cNvSpPr txBox="1"/>
          <p:nvPr/>
        </p:nvSpPr>
        <p:spPr>
          <a:xfrm>
            <a:off x="1579570" y="2582795"/>
            <a:ext cx="5982209" cy="707886"/>
          </a:xfrm>
          <a:prstGeom prst="rect">
            <a:avLst/>
          </a:prstGeom>
          <a:noFill/>
        </p:spPr>
        <p:txBody>
          <a:bodyPr wrap="square" rtlCol="0">
            <a:spAutoFit/>
          </a:bodyPr>
          <a:lstStyle/>
          <a:p>
            <a:r>
              <a:rPr lang="en-US" sz="2000"/>
              <a:t>Now is the time to pull out your </a:t>
            </a:r>
            <a:r>
              <a:rPr lang="en-US" sz="2000">
                <a:hlinkClick r:id="rId8"/>
              </a:rPr>
              <a:t>Safe Environment Checklist</a:t>
            </a:r>
            <a:r>
              <a:rPr lang="en-US" sz="2000"/>
              <a:t>!</a:t>
            </a:r>
          </a:p>
        </p:txBody>
      </p:sp>
    </p:spTree>
    <p:extLst>
      <p:ext uri="{BB962C8B-B14F-4D97-AF65-F5344CB8AC3E}">
        <p14:creationId xmlns:p14="http://schemas.microsoft.com/office/powerpoint/2010/main" val="8475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1000"/>
                                        <p:tgtEl>
                                          <p:spTgt spid="6149"/>
                                        </p:tgtEl>
                                      </p:cBhvr>
                                    </p:animEffect>
                                    <p:anim calcmode="lin" valueType="num">
                                      <p:cBhvr>
                                        <p:cTn id="13" dur="1000" fill="hold"/>
                                        <p:tgtEl>
                                          <p:spTgt spid="6149"/>
                                        </p:tgtEl>
                                        <p:attrNameLst>
                                          <p:attrName>ppt_x</p:attrName>
                                        </p:attrNameLst>
                                      </p:cBhvr>
                                      <p:tavLst>
                                        <p:tav tm="0">
                                          <p:val>
                                            <p:strVal val="#ppt_x"/>
                                          </p:val>
                                        </p:tav>
                                        <p:tav tm="100000">
                                          <p:val>
                                            <p:strVal val="#ppt_x"/>
                                          </p:val>
                                        </p:tav>
                                      </p:tavLst>
                                    </p:anim>
                                    <p:anim calcmode="lin" valueType="num">
                                      <p:cBhvr>
                                        <p:cTn id="14" dur="1000" fill="hold"/>
                                        <p:tgtEl>
                                          <p:spTgt spid="61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149" grpId="0">
        <p:bldAsOne/>
      </p:bldGraphic>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29" name="Picture 4" descr="Construction work tools">
            <a:extLst>
              <a:ext uri="{FF2B5EF4-FFF2-40B4-BE49-F238E27FC236}">
                <a16:creationId xmlns:a16="http://schemas.microsoft.com/office/drawing/2014/main" id="{86C2765B-4EED-AAD4-0E2B-4E061210DA2D}"/>
              </a:ext>
            </a:extLst>
          </p:cNvPr>
          <p:cNvPicPr>
            <a:picLocks noChangeAspect="1"/>
          </p:cNvPicPr>
          <p:nvPr/>
        </p:nvPicPr>
        <p:blipFill rotWithShape="1">
          <a:blip r:embed="rId2">
            <a:duotone>
              <a:schemeClr val="accent1">
                <a:shade val="45000"/>
                <a:satMod val="135000"/>
              </a:schemeClr>
              <a:prstClr val="white"/>
            </a:duotone>
            <a:alphaModFix amt="60000"/>
          </a:blip>
          <a:srcRect t="11798" b="3933"/>
          <a:stretch/>
        </p:blipFill>
        <p:spPr>
          <a:xfrm>
            <a:off x="20" y="-1"/>
            <a:ext cx="12191980" cy="6858001"/>
          </a:xfrm>
          <a:prstGeom prst="rect">
            <a:avLst/>
          </a:prstGeom>
        </p:spPr>
      </p:pic>
      <p:cxnSp>
        <p:nvCxnSpPr>
          <p:cNvPr id="30"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B20987-205C-4554-6C7D-0EC8E4576A38}"/>
              </a:ext>
            </a:extLst>
          </p:cNvPr>
          <p:cNvSpPr>
            <a:spLocks noGrp="1"/>
          </p:cNvSpPr>
          <p:nvPr>
            <p:ph type="title"/>
          </p:nvPr>
        </p:nvSpPr>
        <p:spPr>
          <a:xfrm>
            <a:off x="1109980" y="882376"/>
            <a:ext cx="9966960" cy="2926080"/>
          </a:xfrm>
        </p:spPr>
        <p:txBody>
          <a:bodyPr vert="horz" lIns="91440" tIns="45720" rIns="91440" bIns="45720" rtlCol="0" anchor="b">
            <a:normAutofit fontScale="90000"/>
          </a:bodyPr>
          <a:lstStyle/>
          <a:p>
            <a:r>
              <a:rPr lang="en-US" b="1">
                <a:solidFill>
                  <a:srgbClr val="FFFFFF"/>
                </a:solidFill>
              </a:rPr>
              <a:t>Safety &amp; emergency preparedness plan</a:t>
            </a:r>
            <a:br>
              <a:rPr lang="en-US" b="1">
                <a:solidFill>
                  <a:srgbClr val="FFFFFF"/>
                </a:solidFill>
              </a:rPr>
            </a:br>
            <a:r>
              <a:rPr lang="en-US" sz="3100" b="1">
                <a:solidFill>
                  <a:srgbClr val="FFFFFF"/>
                </a:solidFill>
              </a:rPr>
              <a:t>and</a:t>
            </a:r>
            <a:br>
              <a:rPr lang="en-US" b="1">
                <a:solidFill>
                  <a:srgbClr val="FFFFFF"/>
                </a:solidFill>
              </a:rPr>
            </a:br>
            <a:r>
              <a:rPr lang="en-US" b="1">
                <a:solidFill>
                  <a:srgbClr val="FFFFFF"/>
                </a:solidFill>
              </a:rPr>
              <a:t>Grab &amp; Go Binder</a:t>
            </a:r>
          </a:p>
        </p:txBody>
      </p:sp>
      <p:sp>
        <p:nvSpPr>
          <p:cNvPr id="3" name="Text Placeholder 2">
            <a:extLst>
              <a:ext uri="{FF2B5EF4-FFF2-40B4-BE49-F238E27FC236}">
                <a16:creationId xmlns:a16="http://schemas.microsoft.com/office/drawing/2014/main" id="{5D7387B7-0A6C-514D-B915-E954D200965C}"/>
              </a:ext>
            </a:extLst>
          </p:cNvPr>
          <p:cNvSpPr>
            <a:spLocks noGrp="1"/>
          </p:cNvSpPr>
          <p:nvPr>
            <p:ph type="body" idx="1"/>
          </p:nvPr>
        </p:nvSpPr>
        <p:spPr>
          <a:xfrm>
            <a:off x="1709530" y="3869634"/>
            <a:ext cx="8767860" cy="1388165"/>
          </a:xfrm>
        </p:spPr>
        <p:txBody>
          <a:bodyPr vert="horz" lIns="91440" tIns="45720" rIns="91440" bIns="45720" rtlCol="0">
            <a:normAutofit/>
          </a:bodyPr>
          <a:lstStyle/>
          <a:p>
            <a:r>
              <a:rPr lang="en-US">
                <a:solidFill>
                  <a:srgbClr val="FFFFFF"/>
                </a:solidFill>
              </a:rPr>
              <a:t>Now it’s time to explore NMCAA’s Safety &amp; Emergency Preparedness Plan, Grab &amp; Go Binder, their contents, and why they’re important!</a:t>
            </a:r>
          </a:p>
        </p:txBody>
      </p:sp>
    </p:spTree>
    <p:extLst>
      <p:ext uri="{BB962C8B-B14F-4D97-AF65-F5344CB8AC3E}">
        <p14:creationId xmlns:p14="http://schemas.microsoft.com/office/powerpoint/2010/main" val="27793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F9D8679-A9B2-0F1A-CDA3-63175989A395}"/>
              </a:ext>
            </a:extLst>
          </p:cNvPr>
          <p:cNvSpPr>
            <a:spLocks noGrp="1"/>
          </p:cNvSpPr>
          <p:nvPr>
            <p:ph type="title"/>
          </p:nvPr>
        </p:nvSpPr>
        <p:spPr>
          <a:xfrm>
            <a:off x="4441783" y="472440"/>
            <a:ext cx="6693061" cy="1356360"/>
          </a:xfrm>
        </p:spPr>
        <p:txBody>
          <a:bodyPr>
            <a:normAutofit/>
          </a:bodyPr>
          <a:lstStyle/>
          <a:p>
            <a:r>
              <a:rPr lang="en-US">
                <a:solidFill>
                  <a:srgbClr val="FFFFFF"/>
                </a:solidFill>
              </a:rPr>
              <a:t>Safety Preparedness: Why Does it Matter?</a:t>
            </a:r>
          </a:p>
        </p:txBody>
      </p:sp>
      <p:pic>
        <p:nvPicPr>
          <p:cNvPr id="5" name="Picture 4" descr="Text&#10;&#10;Description automatically generated with medium confidence">
            <a:extLst>
              <a:ext uri="{FF2B5EF4-FFF2-40B4-BE49-F238E27FC236}">
                <a16:creationId xmlns:a16="http://schemas.microsoft.com/office/drawing/2014/main" id="{A8F51283-CFC3-DCD5-4CF7-0B2EB163D48C}"/>
              </a:ext>
            </a:extLst>
          </p:cNvPr>
          <p:cNvPicPr>
            <a:picLocks noChangeAspect="1"/>
          </p:cNvPicPr>
          <p:nvPr/>
        </p:nvPicPr>
        <p:blipFill rotWithShape="1">
          <a:blip r:embed="rId2"/>
          <a:srcRect l="22131" r="35269" b="-2"/>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8B2FAFB1-5033-ED33-B3A4-5269674F588B}"/>
              </a:ext>
            </a:extLst>
          </p:cNvPr>
          <p:cNvSpPr>
            <a:spLocks noGrp="1"/>
          </p:cNvSpPr>
          <p:nvPr>
            <p:ph idx="1"/>
          </p:nvPr>
        </p:nvSpPr>
        <p:spPr>
          <a:xfrm>
            <a:off x="4441783" y="1828800"/>
            <a:ext cx="6693061" cy="4556760"/>
          </a:xfrm>
        </p:spPr>
        <p:txBody>
          <a:bodyPr>
            <a:noAutofit/>
          </a:bodyPr>
          <a:lstStyle/>
          <a:p>
            <a:r>
              <a:rPr lang="en-US" sz="1800">
                <a:solidFill>
                  <a:srgbClr val="FFFFFF"/>
                </a:solidFill>
              </a:rPr>
              <a:t>Emergencies can happen in a blink of an eye. Emergency preparedness is the process of taking steps to ensure that all involved are safe before, during, and after an emergency.</a:t>
            </a:r>
          </a:p>
          <a:p>
            <a:r>
              <a:rPr lang="en-US" sz="1800">
                <a:solidFill>
                  <a:srgbClr val="FFFFFF"/>
                </a:solidFill>
              </a:rPr>
              <a:t>There are three focus areas related to emergency management:</a:t>
            </a:r>
          </a:p>
          <a:p>
            <a:pPr lvl="1"/>
            <a:r>
              <a:rPr lang="en-US" sz="1600" b="1" u="sng">
                <a:solidFill>
                  <a:schemeClr val="tx1"/>
                </a:solidFill>
              </a:rPr>
              <a:t>Preparedness:</a:t>
            </a:r>
            <a:r>
              <a:rPr lang="en-US" sz="1600">
                <a:solidFill>
                  <a:srgbClr val="FFFFFF"/>
                </a:solidFill>
              </a:rPr>
              <a:t> This takes place prior to an emergency. This involves being informed about any possible emergencies, creating  plans to respond to emergencies, and collecting necessary supplies needed during emergencies.</a:t>
            </a:r>
          </a:p>
          <a:p>
            <a:pPr lvl="1"/>
            <a:r>
              <a:rPr lang="en-US" sz="1600" b="1" u="sng">
                <a:solidFill>
                  <a:schemeClr val="tx1"/>
                </a:solidFill>
              </a:rPr>
              <a:t>Response:</a:t>
            </a:r>
            <a:r>
              <a:rPr lang="en-US" sz="1600">
                <a:solidFill>
                  <a:srgbClr val="FFFFFF"/>
                </a:solidFill>
              </a:rPr>
              <a:t> This begins the moment you become aware an emergency is imminent and continues as the emergency occurs.</a:t>
            </a:r>
          </a:p>
          <a:p>
            <a:pPr lvl="1"/>
            <a:r>
              <a:rPr lang="en-US" sz="1600" b="1" u="sng">
                <a:solidFill>
                  <a:schemeClr val="tx1"/>
                </a:solidFill>
              </a:rPr>
              <a:t>Recovery:</a:t>
            </a:r>
            <a:r>
              <a:rPr lang="en-US" sz="1600" b="1">
                <a:solidFill>
                  <a:schemeClr val="tx1"/>
                </a:solidFill>
              </a:rPr>
              <a:t> </a:t>
            </a:r>
            <a:r>
              <a:rPr lang="en-US" sz="1600">
                <a:solidFill>
                  <a:srgbClr val="FFFFFF"/>
                </a:solidFill>
              </a:rPr>
              <a:t>This begins as soon as the emergency is over. Recovery efforts tend to focus on such things as shelter, health and emotional needs, and food/water.</a:t>
            </a:r>
          </a:p>
          <a:p>
            <a:r>
              <a:rPr lang="en-US" sz="1800">
                <a:solidFill>
                  <a:srgbClr val="FFFFFF"/>
                </a:solidFill>
              </a:rPr>
              <a:t>Early childhood staff play pivotal roles in supporting children during all three phases of emergency management.</a:t>
            </a:r>
          </a:p>
        </p:txBody>
      </p:sp>
      <p:sp>
        <p:nvSpPr>
          <p:cNvPr id="12" name="Rectangle 1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160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B914-80CC-80B4-A3DC-A402F72A87CF}"/>
              </a:ext>
            </a:extLst>
          </p:cNvPr>
          <p:cNvSpPr>
            <a:spLocks noGrp="1"/>
          </p:cNvSpPr>
          <p:nvPr>
            <p:ph type="title"/>
          </p:nvPr>
        </p:nvSpPr>
        <p:spPr>
          <a:xfrm>
            <a:off x="4441783" y="609600"/>
            <a:ext cx="6693061" cy="1356360"/>
          </a:xfrm>
        </p:spPr>
        <p:txBody>
          <a:bodyPr>
            <a:normAutofit/>
          </a:bodyPr>
          <a:lstStyle/>
          <a:p>
            <a:r>
              <a:rPr lang="en-US"/>
              <a:t>Safety &amp; Emergency Preparedness Plan</a:t>
            </a:r>
          </a:p>
        </p:txBody>
      </p:sp>
      <p:pic>
        <p:nvPicPr>
          <p:cNvPr id="2052" name="Picture 4" descr="Create Your Own Emergency Plan Today! - PG&amp;E Safety Action Center">
            <a:extLst>
              <a:ext uri="{FF2B5EF4-FFF2-40B4-BE49-F238E27FC236}">
                <a16:creationId xmlns:a16="http://schemas.microsoft.com/office/drawing/2014/main" id="{052E63B4-15E2-17BA-1833-681D4A3793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45" r="-1" b="7523"/>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57CB571-9FDF-0585-3CE9-142DDDEC6467}"/>
              </a:ext>
            </a:extLst>
          </p:cNvPr>
          <p:cNvSpPr>
            <a:spLocks noGrp="1"/>
          </p:cNvSpPr>
          <p:nvPr>
            <p:ph idx="1"/>
          </p:nvPr>
        </p:nvSpPr>
        <p:spPr>
          <a:xfrm>
            <a:off x="4441783" y="2057400"/>
            <a:ext cx="6693061" cy="4480560"/>
          </a:xfrm>
        </p:spPr>
        <p:txBody>
          <a:bodyPr>
            <a:normAutofit lnSpcReduction="10000"/>
          </a:bodyPr>
          <a:lstStyle/>
          <a:p>
            <a:r>
              <a:rPr lang="en-US" sz="2400"/>
              <a:t>The Safety &amp; Emergency Preparedness Plan was developed to support staff with unforeseen events and emergencies.</a:t>
            </a:r>
          </a:p>
          <a:p>
            <a:r>
              <a:rPr lang="en-US" sz="2400"/>
              <a:t>Goals related to this plan include the following:</a:t>
            </a:r>
          </a:p>
          <a:p>
            <a:pPr lvl="1"/>
            <a:r>
              <a:rPr lang="en-US" sz="2400"/>
              <a:t>Provide practical guidelines that enable staff to properly prepare and respond to a variety of emergency situations.</a:t>
            </a:r>
          </a:p>
          <a:p>
            <a:pPr lvl="1"/>
            <a:r>
              <a:rPr lang="en-US" sz="2400"/>
              <a:t>Enable all involved to protect the health and well-being of staff and clients.</a:t>
            </a:r>
          </a:p>
          <a:p>
            <a:pPr lvl="1"/>
            <a:r>
              <a:rPr lang="en-US" sz="2400"/>
              <a:t>Be prepared to secure the facilities and infrastructure.</a:t>
            </a:r>
          </a:p>
          <a:p>
            <a:pPr lvl="1"/>
            <a:r>
              <a:rPr lang="en-US" sz="2400"/>
              <a:t>Maintain/resume program operations when incidents occur.</a:t>
            </a:r>
          </a:p>
          <a:p>
            <a:endParaRPr lang="en-US"/>
          </a:p>
        </p:txBody>
      </p:sp>
    </p:spTree>
    <p:extLst>
      <p:ext uri="{BB962C8B-B14F-4D97-AF65-F5344CB8AC3E}">
        <p14:creationId xmlns:p14="http://schemas.microsoft.com/office/powerpoint/2010/main" val="20957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8B478C-D571-7AA1-D18D-021ED46D27C4}"/>
              </a:ext>
            </a:extLst>
          </p:cNvPr>
          <p:cNvSpPr>
            <a:spLocks noGrp="1"/>
          </p:cNvSpPr>
          <p:nvPr>
            <p:ph type="title"/>
          </p:nvPr>
        </p:nvSpPr>
        <p:spPr>
          <a:xfrm>
            <a:off x="1143000" y="609600"/>
            <a:ext cx="9875520" cy="1356360"/>
          </a:xfrm>
        </p:spPr>
        <p:txBody>
          <a:bodyPr>
            <a:normAutofit/>
          </a:bodyPr>
          <a:lstStyle/>
          <a:p>
            <a:r>
              <a:rPr lang="en-US">
                <a:solidFill>
                  <a:srgbClr val="FFFFFF"/>
                </a:solidFill>
              </a:rPr>
              <a:t>Safety &amp; Emergency Preparedness Plan Steps</a:t>
            </a:r>
          </a:p>
        </p:txBody>
      </p:sp>
      <p:sp useBgFill="1">
        <p:nvSpPr>
          <p:cNvPr id="19" name="Rectangle 18">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7F65FF-5F92-BE09-37C2-D9CB9B1A58CC}"/>
              </a:ext>
            </a:extLst>
          </p:cNvPr>
          <p:cNvSpPr>
            <a:spLocks noGrp="1"/>
          </p:cNvSpPr>
          <p:nvPr>
            <p:ph idx="1"/>
          </p:nvPr>
        </p:nvSpPr>
        <p:spPr>
          <a:xfrm>
            <a:off x="321732" y="2383605"/>
            <a:ext cx="11548533" cy="4245796"/>
          </a:xfrm>
        </p:spPr>
        <p:txBody>
          <a:bodyPr>
            <a:normAutofit lnSpcReduction="10000"/>
          </a:bodyPr>
          <a:lstStyle/>
          <a:p>
            <a:endParaRPr lang="en-US" dirty="0">
              <a:solidFill>
                <a:schemeClr val="tx1"/>
              </a:solidFill>
            </a:endParaRPr>
          </a:p>
          <a:p>
            <a:pPr marL="822960" lvl="3" indent="0">
              <a:buNone/>
            </a:pPr>
            <a:r>
              <a:rPr lang="en-US" sz="2000" b="1" dirty="0">
                <a:solidFill>
                  <a:schemeClr val="tx1"/>
                </a:solidFill>
              </a:rPr>
              <a:t>Pull out last year’s Safety &amp; Emergency Preparedness Plan as a reference.  Be sure to access a new template to complete this year’s plan.  </a:t>
            </a:r>
            <a:r>
              <a:rPr lang="en-US" sz="2000" b="1" dirty="0">
                <a:solidFill>
                  <a:schemeClr val="tx1"/>
                </a:solidFill>
                <a:hlinkClick r:id="rId2"/>
              </a:rPr>
              <a:t>CLICK HERE </a:t>
            </a:r>
            <a:r>
              <a:rPr lang="en-US" sz="2000" b="1" dirty="0">
                <a:solidFill>
                  <a:schemeClr val="tx1"/>
                </a:solidFill>
              </a:rPr>
              <a:t>for the template.</a:t>
            </a:r>
          </a:p>
          <a:p>
            <a:r>
              <a:rPr lang="en-US" dirty="0">
                <a:solidFill>
                  <a:schemeClr val="tx1"/>
                </a:solidFill>
              </a:rPr>
              <a:t>The Safety &amp; Emergency Preparedness Plan must be completed as a team prior to the start of the program year. Be sure to invite all team members who work in the building (EHS, R&amp;H, FES, etc.) and building collaborators to assist in completing the Safety &amp; Emergency Preparedness Plan.</a:t>
            </a:r>
            <a:endParaRPr lang="en-US" sz="2200" dirty="0">
              <a:solidFill>
                <a:schemeClr val="tx1"/>
              </a:solidFill>
            </a:endParaRPr>
          </a:p>
          <a:p>
            <a:pPr lvl="2"/>
            <a:r>
              <a:rPr lang="en-US" sz="2200" dirty="0">
                <a:solidFill>
                  <a:schemeClr val="tx1"/>
                </a:solidFill>
              </a:rPr>
              <a:t>Be sure to review each section for emergency instructions and guidance.</a:t>
            </a:r>
          </a:p>
          <a:p>
            <a:pPr lvl="2"/>
            <a:r>
              <a:rPr lang="en-US" sz="2200" dirty="0">
                <a:solidFill>
                  <a:schemeClr val="tx1"/>
                </a:solidFill>
              </a:rPr>
              <a:t>Document contact information and emergency protocols throughout the plan. </a:t>
            </a:r>
          </a:p>
          <a:p>
            <a:pPr lvl="1"/>
            <a:r>
              <a:rPr lang="en-US" sz="2200" dirty="0">
                <a:solidFill>
                  <a:schemeClr val="tx1"/>
                </a:solidFill>
              </a:rPr>
              <a:t>Completed plans must be submitted to </a:t>
            </a:r>
            <a:r>
              <a:rPr lang="en-US" sz="2200" dirty="0">
                <a:solidFill>
                  <a:schemeClr val="tx1"/>
                </a:solidFill>
                <a:hlinkClick r:id="rId3"/>
              </a:rPr>
              <a:t>jmcnally@nmcaa.net</a:t>
            </a:r>
            <a:r>
              <a:rPr lang="en-US" sz="2200" dirty="0">
                <a:solidFill>
                  <a:schemeClr val="tx1"/>
                </a:solidFill>
              </a:rPr>
              <a:t> and your supervisor.</a:t>
            </a:r>
          </a:p>
          <a:p>
            <a:pPr lvl="2"/>
            <a:r>
              <a:rPr lang="en-US" sz="2200" dirty="0">
                <a:solidFill>
                  <a:schemeClr val="tx1"/>
                </a:solidFill>
              </a:rPr>
              <a:t>Completed plans will be housed in the documents section of our payroll system.</a:t>
            </a:r>
          </a:p>
          <a:p>
            <a:pPr lvl="1"/>
            <a:r>
              <a:rPr lang="en-US" sz="2200" dirty="0">
                <a:solidFill>
                  <a:schemeClr val="tx1"/>
                </a:solidFill>
              </a:rPr>
              <a:t>The plan should be reviewed when the second Safe Environment Checklist is completed.  Any changes should be updated as they occur throughout the year.</a:t>
            </a:r>
          </a:p>
          <a:p>
            <a:pPr lvl="2"/>
            <a:endParaRPr lang="en-US" dirty="0">
              <a:solidFill>
                <a:schemeClr val="tx1"/>
              </a:solidFill>
            </a:endParaRPr>
          </a:p>
        </p:txBody>
      </p:sp>
      <p:pic>
        <p:nvPicPr>
          <p:cNvPr id="2052" name="Picture 4" descr="Stop Sign Warning Reflective Signs 12 X 12 Inch Rust Free 40 Mil Aluminum  Sign: Amazon.com: Industrial &amp; Scientific">
            <a:extLst>
              <a:ext uri="{FF2B5EF4-FFF2-40B4-BE49-F238E27FC236}">
                <a16:creationId xmlns:a16="http://schemas.microsoft.com/office/drawing/2014/main" id="{7D2DB79F-3F1C-D375-9322-9BBBD8181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00" y="2529839"/>
            <a:ext cx="818700" cy="81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E254DB-C83C-6198-A897-1B708BA59C54}"/>
              </a:ext>
            </a:extLst>
          </p:cNvPr>
          <p:cNvSpPr>
            <a:spLocks noGrp="1"/>
          </p:cNvSpPr>
          <p:nvPr>
            <p:ph type="title"/>
          </p:nvPr>
        </p:nvSpPr>
        <p:spPr>
          <a:xfrm>
            <a:off x="6106704" y="609600"/>
            <a:ext cx="5364444" cy="611125"/>
          </a:xfrm>
        </p:spPr>
        <p:txBody>
          <a:bodyPr>
            <a:normAutofit fontScale="90000"/>
          </a:bodyPr>
          <a:lstStyle/>
          <a:p>
            <a:r>
              <a:rPr lang="en-US"/>
              <a:t>Grab &amp; Go Binder</a:t>
            </a:r>
          </a:p>
        </p:txBody>
      </p:sp>
      <p:pic>
        <p:nvPicPr>
          <p:cNvPr id="5" name="Picture 4">
            <a:extLst>
              <a:ext uri="{FF2B5EF4-FFF2-40B4-BE49-F238E27FC236}">
                <a16:creationId xmlns:a16="http://schemas.microsoft.com/office/drawing/2014/main" id="{4778C915-204C-3DCF-DF3F-1111BF83D8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4531" y="609600"/>
            <a:ext cx="4900772" cy="5997450"/>
          </a:xfrm>
          <a:prstGeom prst="rect">
            <a:avLst/>
          </a:prstGeom>
        </p:spPr>
      </p:pic>
      <p:graphicFrame>
        <p:nvGraphicFramePr>
          <p:cNvPr id="13" name="Content Placeholder 2">
            <a:extLst>
              <a:ext uri="{FF2B5EF4-FFF2-40B4-BE49-F238E27FC236}">
                <a16:creationId xmlns:a16="http://schemas.microsoft.com/office/drawing/2014/main" id="{93E8D6CA-B2A9-DE36-D7CE-685DE4954784}"/>
              </a:ext>
            </a:extLst>
          </p:cNvPr>
          <p:cNvGraphicFramePr>
            <a:graphicFrameLocks noGrp="1"/>
          </p:cNvGraphicFramePr>
          <p:nvPr>
            <p:ph idx="1"/>
            <p:extLst>
              <p:ext uri="{D42A27DB-BD31-4B8C-83A1-F6EECF244321}">
                <p14:modId xmlns:p14="http://schemas.microsoft.com/office/powerpoint/2010/main" val="335607799"/>
              </p:ext>
            </p:extLst>
          </p:nvPr>
        </p:nvGraphicFramePr>
        <p:xfrm>
          <a:off x="6106703" y="1353312"/>
          <a:ext cx="5364444" cy="4810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49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93FA860-BCF3-FA52-648A-8C608DFB3148}"/>
              </a:ext>
            </a:extLst>
          </p:cNvPr>
          <p:cNvSpPr>
            <a:spLocks noGrp="1"/>
          </p:cNvSpPr>
          <p:nvPr>
            <p:ph type="title"/>
          </p:nvPr>
        </p:nvSpPr>
        <p:spPr>
          <a:xfrm>
            <a:off x="729465" y="345708"/>
            <a:ext cx="6693061" cy="734568"/>
          </a:xfrm>
        </p:spPr>
        <p:txBody>
          <a:bodyPr>
            <a:normAutofit/>
          </a:bodyPr>
          <a:lstStyle/>
          <a:p>
            <a:r>
              <a:rPr lang="en-US">
                <a:solidFill>
                  <a:schemeClr val="bg1"/>
                </a:solidFill>
              </a:rPr>
              <a:t>Remember…..</a:t>
            </a:r>
          </a:p>
        </p:txBody>
      </p:sp>
      <p:pic>
        <p:nvPicPr>
          <p:cNvPr id="1026" name="Picture 2" descr="What Will You Remember? – Wholehearted Men">
            <a:extLst>
              <a:ext uri="{FF2B5EF4-FFF2-40B4-BE49-F238E27FC236}">
                <a16:creationId xmlns:a16="http://schemas.microsoft.com/office/drawing/2014/main" id="{03455637-304D-C020-BEC0-FC839EA8C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9" r="1" b="1"/>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33">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28" name="Content Placeholder 3">
            <a:extLst>
              <a:ext uri="{FF2B5EF4-FFF2-40B4-BE49-F238E27FC236}">
                <a16:creationId xmlns:a16="http://schemas.microsoft.com/office/drawing/2014/main" id="{5E3EB4E3-68BA-3FC1-4738-41CE3B818867}"/>
              </a:ext>
            </a:extLst>
          </p:cNvPr>
          <p:cNvGraphicFramePr/>
          <p:nvPr>
            <p:extLst>
              <p:ext uri="{D42A27DB-BD31-4B8C-83A1-F6EECF244321}">
                <p14:modId xmlns:p14="http://schemas.microsoft.com/office/powerpoint/2010/main" val="1397869180"/>
              </p:ext>
            </p:extLst>
          </p:nvPr>
        </p:nvGraphicFramePr>
        <p:xfrm>
          <a:off x="729465" y="1197385"/>
          <a:ext cx="7274103" cy="5307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86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28"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A6B72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05D3-B9C1-4762-99C0-24C191905526}"/>
              </a:ext>
            </a:extLst>
          </p:cNvPr>
          <p:cNvSpPr>
            <a:spLocks noGrp="1"/>
          </p:cNvSpPr>
          <p:nvPr>
            <p:ph type="title"/>
          </p:nvPr>
        </p:nvSpPr>
        <p:spPr>
          <a:xfrm>
            <a:off x="659350" y="347882"/>
            <a:ext cx="8911687" cy="795118"/>
          </a:xfrm>
        </p:spPr>
        <p:txBody>
          <a:bodyPr/>
          <a:lstStyle/>
          <a:p>
            <a:r>
              <a:rPr lang="en-US" b="1">
                <a:solidFill>
                  <a:schemeClr val="tx1"/>
                </a:solidFill>
              </a:rPr>
              <a:t>Final Training Steps</a:t>
            </a:r>
          </a:p>
        </p:txBody>
      </p:sp>
      <p:grpSp>
        <p:nvGrpSpPr>
          <p:cNvPr id="7" name="Group 6">
            <a:extLst>
              <a:ext uri="{FF2B5EF4-FFF2-40B4-BE49-F238E27FC236}">
                <a16:creationId xmlns:a16="http://schemas.microsoft.com/office/drawing/2014/main" id="{B4AC8B22-89E2-6511-8B05-292621FA7AD9}"/>
              </a:ext>
            </a:extLst>
          </p:cNvPr>
          <p:cNvGrpSpPr/>
          <p:nvPr/>
        </p:nvGrpSpPr>
        <p:grpSpPr>
          <a:xfrm>
            <a:off x="690562" y="1471909"/>
            <a:ext cx="10810875" cy="3914182"/>
            <a:chOff x="800099" y="1419818"/>
            <a:chExt cx="10810875" cy="4866086"/>
          </a:xfrm>
        </p:grpSpPr>
        <p:sp>
          <p:nvSpPr>
            <p:cNvPr id="8" name="Rectangle: Rounded Corners 7">
              <a:extLst>
                <a:ext uri="{FF2B5EF4-FFF2-40B4-BE49-F238E27FC236}">
                  <a16:creationId xmlns:a16="http://schemas.microsoft.com/office/drawing/2014/main" id="{AFC3D5C1-7665-B699-A215-11940794E794}"/>
                </a:ext>
              </a:extLst>
            </p:cNvPr>
            <p:cNvSpPr/>
            <p:nvPr/>
          </p:nvSpPr>
          <p:spPr>
            <a:xfrm>
              <a:off x="800099" y="1419818"/>
              <a:ext cx="10810875" cy="1390310"/>
            </a:xfrm>
            <a:prstGeom prst="roundRect">
              <a:avLst>
                <a:gd name="adj" fmla="val 10000"/>
              </a:avLst>
            </a:prstGeom>
            <a:scene3d>
              <a:camera prst="orthographicFront"/>
              <a:lightRig rig="chilly" dir="t"/>
            </a:scene3d>
            <a:sp3d z="-12700" extrusionH="1700" prstMaterial="translucentPowder">
              <a:bevelT w="25400" h="6350" prst="softRound"/>
              <a:bevelB w="0" h="0" prst="convex"/>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descr="Document">
              <a:extLst>
                <a:ext uri="{FF2B5EF4-FFF2-40B4-BE49-F238E27FC236}">
                  <a16:creationId xmlns:a16="http://schemas.microsoft.com/office/drawing/2014/main" id="{A982B8D9-5B29-AB60-369E-B59E0943AF2F}"/>
                </a:ext>
              </a:extLst>
            </p:cNvPr>
            <p:cNvSpPr/>
            <p:nvPr/>
          </p:nvSpPr>
          <p:spPr>
            <a:xfrm>
              <a:off x="1220667" y="1732638"/>
              <a:ext cx="764670" cy="76467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78BB9F66-03FB-4204-1050-2BE39B1B159C}"/>
                </a:ext>
              </a:extLst>
            </p:cNvPr>
            <p:cNvSpPr/>
            <p:nvPr/>
          </p:nvSpPr>
          <p:spPr>
            <a:xfrm>
              <a:off x="2388199" y="1419818"/>
              <a:ext cx="4900310" cy="1390310"/>
            </a:xfrm>
            <a:custGeom>
              <a:avLst/>
              <a:gdLst>
                <a:gd name="connsiteX0" fmla="*/ 0 w 4900310"/>
                <a:gd name="connsiteY0" fmla="*/ 0 h 1390310"/>
                <a:gd name="connsiteX1" fmla="*/ 4900310 w 4900310"/>
                <a:gd name="connsiteY1" fmla="*/ 0 h 1390310"/>
                <a:gd name="connsiteX2" fmla="*/ 4900310 w 4900310"/>
                <a:gd name="connsiteY2" fmla="*/ 1390310 h 1390310"/>
                <a:gd name="connsiteX3" fmla="*/ 0 w 4900310"/>
                <a:gd name="connsiteY3" fmla="*/ 1390310 h 1390310"/>
                <a:gd name="connsiteX4" fmla="*/ 0 w 4900310"/>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310" h="1390310">
                  <a:moveTo>
                    <a:pt x="0" y="0"/>
                  </a:moveTo>
                  <a:lnTo>
                    <a:pt x="4900310" y="0"/>
                  </a:lnTo>
                  <a:lnTo>
                    <a:pt x="4900310"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1022350">
                <a:lnSpc>
                  <a:spcPct val="100000"/>
                </a:lnSpc>
                <a:spcBef>
                  <a:spcPct val="0"/>
                </a:spcBef>
                <a:spcAft>
                  <a:spcPct val="35000"/>
                </a:spcAft>
                <a:buNone/>
              </a:pPr>
              <a:r>
                <a:rPr lang="en-US" sz="2300" kern="1200"/>
                <a:t>Complete a Professional Development Participation Log (for attendance).</a:t>
              </a:r>
            </a:p>
          </p:txBody>
        </p:sp>
        <p:sp>
          <p:nvSpPr>
            <p:cNvPr id="11" name="Freeform: Shape 10">
              <a:extLst>
                <a:ext uri="{FF2B5EF4-FFF2-40B4-BE49-F238E27FC236}">
                  <a16:creationId xmlns:a16="http://schemas.microsoft.com/office/drawing/2014/main" id="{6E646BA1-F5A2-7D03-7887-5EFE46EB2371}"/>
                </a:ext>
              </a:extLst>
            </p:cNvPr>
            <p:cNvSpPr/>
            <p:nvPr/>
          </p:nvSpPr>
          <p:spPr>
            <a:xfrm>
              <a:off x="7441435" y="1419818"/>
              <a:ext cx="3998904" cy="1390310"/>
            </a:xfrm>
            <a:custGeom>
              <a:avLst/>
              <a:gdLst>
                <a:gd name="connsiteX0" fmla="*/ 0 w 3998904"/>
                <a:gd name="connsiteY0" fmla="*/ 0 h 1390310"/>
                <a:gd name="connsiteX1" fmla="*/ 3998904 w 3998904"/>
                <a:gd name="connsiteY1" fmla="*/ 0 h 1390310"/>
                <a:gd name="connsiteX2" fmla="*/ 3998904 w 3998904"/>
                <a:gd name="connsiteY2" fmla="*/ 1390310 h 1390310"/>
                <a:gd name="connsiteX3" fmla="*/ 0 w 3998904"/>
                <a:gd name="connsiteY3" fmla="*/ 1390310 h 1390310"/>
                <a:gd name="connsiteX4" fmla="*/ 0 w 3998904"/>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8904" h="1390310">
                  <a:moveTo>
                    <a:pt x="0" y="0"/>
                  </a:moveTo>
                  <a:lnTo>
                    <a:pt x="3998904" y="0"/>
                  </a:lnTo>
                  <a:lnTo>
                    <a:pt x="3998904"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622300">
                <a:lnSpc>
                  <a:spcPct val="100000"/>
                </a:lnSpc>
                <a:spcBef>
                  <a:spcPct val="0"/>
                </a:spcBef>
                <a:spcAft>
                  <a:spcPct val="35000"/>
                </a:spcAft>
                <a:buNone/>
              </a:pPr>
              <a:r>
                <a:rPr lang="en-US" sz="1400" kern="1200"/>
                <a:t>Please use the following training title: </a:t>
              </a:r>
            </a:p>
            <a:p>
              <a:pPr marL="0" lvl="0" indent="0" algn="l" defTabSz="622300">
                <a:lnSpc>
                  <a:spcPct val="100000"/>
                </a:lnSpc>
                <a:spcBef>
                  <a:spcPct val="0"/>
                </a:spcBef>
                <a:spcAft>
                  <a:spcPct val="35000"/>
                </a:spcAft>
                <a:buNone/>
              </a:pPr>
              <a:r>
                <a:rPr lang="en-US" sz="1400" b="1" i="1" kern="1200"/>
                <a:t>Safety Practices Team Training</a:t>
              </a:r>
            </a:p>
            <a:p>
              <a:pPr marL="0" lvl="0" indent="0" algn="l" defTabSz="622300">
                <a:lnSpc>
                  <a:spcPct val="100000"/>
                </a:lnSpc>
                <a:spcBef>
                  <a:spcPct val="0"/>
                </a:spcBef>
                <a:spcAft>
                  <a:spcPct val="35000"/>
                </a:spcAft>
                <a:buNone/>
              </a:pPr>
              <a:r>
                <a:rPr lang="en-US" sz="1400" b="1">
                  <a:solidFill>
                    <a:srgbClr val="FF0000"/>
                  </a:solidFill>
                </a:rPr>
                <a:t>You will receive 6 training hours.</a:t>
              </a:r>
              <a:endParaRPr lang="en-US" sz="1400" b="1" kern="1200">
                <a:solidFill>
                  <a:srgbClr val="FF0000"/>
                </a:solidFill>
              </a:endParaRPr>
            </a:p>
          </p:txBody>
        </p:sp>
        <p:sp>
          <p:nvSpPr>
            <p:cNvPr id="12" name="Rectangle: Rounded Corners 11">
              <a:extLst>
                <a:ext uri="{FF2B5EF4-FFF2-40B4-BE49-F238E27FC236}">
                  <a16:creationId xmlns:a16="http://schemas.microsoft.com/office/drawing/2014/main" id="{ECAC723D-1BB2-E85F-7D97-7D77D5A871E9}"/>
                </a:ext>
              </a:extLst>
            </p:cNvPr>
            <p:cNvSpPr/>
            <p:nvPr/>
          </p:nvSpPr>
          <p:spPr>
            <a:xfrm>
              <a:off x="800099" y="3157706"/>
              <a:ext cx="10810875" cy="1390310"/>
            </a:xfrm>
            <a:prstGeom prst="roundRect">
              <a:avLst>
                <a:gd name="adj" fmla="val 10000"/>
              </a:avLst>
            </a:prstGeom>
            <a:scene3d>
              <a:camera prst="orthographicFront"/>
              <a:lightRig rig="chilly" dir="t"/>
            </a:scene3d>
            <a:sp3d z="-12700" extrusionH="1700" prstMaterial="translucentPowder">
              <a:bevelT w="25400" h="6350" prst="softRound"/>
              <a:bevelB w="0" h="0" prst="convex"/>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descr="Open envelope">
              <a:extLst>
                <a:ext uri="{FF2B5EF4-FFF2-40B4-BE49-F238E27FC236}">
                  <a16:creationId xmlns:a16="http://schemas.microsoft.com/office/drawing/2014/main" id="{996C59B4-59FD-156B-05D2-FF195DD9BFEE}"/>
                </a:ext>
              </a:extLst>
            </p:cNvPr>
            <p:cNvSpPr/>
            <p:nvPr/>
          </p:nvSpPr>
          <p:spPr>
            <a:xfrm>
              <a:off x="1220667" y="3470526"/>
              <a:ext cx="764670" cy="76467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D68312F8-3684-AC6B-6F96-6BDC1137920C}"/>
                </a:ext>
              </a:extLst>
            </p:cNvPr>
            <p:cNvSpPr/>
            <p:nvPr/>
          </p:nvSpPr>
          <p:spPr>
            <a:xfrm>
              <a:off x="2419162" y="3157706"/>
              <a:ext cx="8548875" cy="1390309"/>
            </a:xfrm>
            <a:custGeom>
              <a:avLst/>
              <a:gdLst>
                <a:gd name="connsiteX0" fmla="*/ 0 w 5896213"/>
                <a:gd name="connsiteY0" fmla="*/ 0 h 1390310"/>
                <a:gd name="connsiteX1" fmla="*/ 5896213 w 5896213"/>
                <a:gd name="connsiteY1" fmla="*/ 0 h 1390310"/>
                <a:gd name="connsiteX2" fmla="*/ 5896213 w 5896213"/>
                <a:gd name="connsiteY2" fmla="*/ 1390310 h 1390310"/>
                <a:gd name="connsiteX3" fmla="*/ 0 w 5896213"/>
                <a:gd name="connsiteY3" fmla="*/ 1390310 h 1390310"/>
                <a:gd name="connsiteX4" fmla="*/ 0 w 5896213"/>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213" h="1390310">
                  <a:moveTo>
                    <a:pt x="0" y="0"/>
                  </a:moveTo>
                  <a:lnTo>
                    <a:pt x="5896213" y="0"/>
                  </a:lnTo>
                  <a:lnTo>
                    <a:pt x="5896213"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1022350">
                <a:lnSpc>
                  <a:spcPct val="100000"/>
                </a:lnSpc>
                <a:spcBef>
                  <a:spcPct val="0"/>
                </a:spcBef>
                <a:spcAft>
                  <a:spcPct val="35000"/>
                </a:spcAft>
                <a:buNone/>
              </a:pPr>
              <a:r>
                <a:rPr lang="en-US" sz="2300" kern="1200"/>
                <a:t>Please click on the following </a:t>
              </a:r>
              <a:r>
                <a:rPr lang="en-US" sz="2300" kern="1200">
                  <a:hlinkClick r:id="rId6"/>
                </a:rPr>
                <a:t>LINK</a:t>
              </a:r>
              <a:r>
                <a:rPr lang="en-US" sz="2300" kern="1200"/>
                <a:t> to access the PD log or scan the included QR code.</a:t>
              </a:r>
            </a:p>
          </p:txBody>
        </p:sp>
        <p:sp>
          <p:nvSpPr>
            <p:cNvPr id="17" name="Freeform: Shape 16">
              <a:extLst>
                <a:ext uri="{FF2B5EF4-FFF2-40B4-BE49-F238E27FC236}">
                  <a16:creationId xmlns:a16="http://schemas.microsoft.com/office/drawing/2014/main" id="{99289145-6DAF-0B28-EE3A-3CAC0DD90C3D}"/>
                </a:ext>
              </a:extLst>
            </p:cNvPr>
            <p:cNvSpPr/>
            <p:nvPr/>
          </p:nvSpPr>
          <p:spPr>
            <a:xfrm>
              <a:off x="2405907" y="4895594"/>
              <a:ext cx="9205066" cy="1390310"/>
            </a:xfrm>
            <a:custGeom>
              <a:avLst/>
              <a:gdLst>
                <a:gd name="connsiteX0" fmla="*/ 0 w 9205066"/>
                <a:gd name="connsiteY0" fmla="*/ 0 h 1390310"/>
                <a:gd name="connsiteX1" fmla="*/ 9205066 w 9205066"/>
                <a:gd name="connsiteY1" fmla="*/ 0 h 1390310"/>
                <a:gd name="connsiteX2" fmla="*/ 9205066 w 9205066"/>
                <a:gd name="connsiteY2" fmla="*/ 1390310 h 1390310"/>
                <a:gd name="connsiteX3" fmla="*/ 0 w 9205066"/>
                <a:gd name="connsiteY3" fmla="*/ 1390310 h 1390310"/>
                <a:gd name="connsiteX4" fmla="*/ 0 w 9205066"/>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066" h="1390310">
                  <a:moveTo>
                    <a:pt x="0" y="0"/>
                  </a:moveTo>
                  <a:lnTo>
                    <a:pt x="9205066" y="0"/>
                  </a:lnTo>
                  <a:lnTo>
                    <a:pt x="9205066"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1022350">
                <a:lnSpc>
                  <a:spcPct val="100000"/>
                </a:lnSpc>
                <a:spcBef>
                  <a:spcPct val="0"/>
                </a:spcBef>
                <a:spcAft>
                  <a:spcPct val="35000"/>
                </a:spcAft>
                <a:buNone/>
              </a:pPr>
              <a:endParaRPr lang="en-US" sz="2300" kern="1200"/>
            </a:p>
          </p:txBody>
        </p:sp>
      </p:grpSp>
      <p:pic>
        <p:nvPicPr>
          <p:cNvPr id="5" name="Picture 4" descr="Qr code&#10;&#10;Description automatically generated">
            <a:extLst>
              <a:ext uri="{FF2B5EF4-FFF2-40B4-BE49-F238E27FC236}">
                <a16:creationId xmlns:a16="http://schemas.microsoft.com/office/drawing/2014/main" id="{E07AC24B-132F-7E46-A322-985129851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7275" y="4174459"/>
            <a:ext cx="2464623" cy="2464623"/>
          </a:xfrm>
          <a:prstGeom prst="rect">
            <a:avLst/>
          </a:prstGeom>
        </p:spPr>
      </p:pic>
    </p:spTree>
    <p:extLst>
      <p:ext uri="{BB962C8B-B14F-4D97-AF65-F5344CB8AC3E}">
        <p14:creationId xmlns:p14="http://schemas.microsoft.com/office/powerpoint/2010/main" val="20205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98" name="Rectangle 7176">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40943FA-985E-6BDF-8BB6-DE018BF3CF73}"/>
              </a:ext>
            </a:extLst>
          </p:cNvPr>
          <p:cNvSpPr>
            <a:spLocks noGrp="1"/>
          </p:cNvSpPr>
          <p:nvPr>
            <p:ph type="title"/>
          </p:nvPr>
        </p:nvSpPr>
        <p:spPr>
          <a:xfrm>
            <a:off x="7888731" y="609600"/>
            <a:ext cx="3582416" cy="1356360"/>
          </a:xfrm>
        </p:spPr>
        <p:txBody>
          <a:bodyPr>
            <a:normAutofit/>
          </a:bodyPr>
          <a:lstStyle/>
          <a:p>
            <a:r>
              <a:rPr lang="en-US" sz="4000"/>
              <a:t>The End!</a:t>
            </a:r>
          </a:p>
        </p:txBody>
      </p:sp>
      <p:sp>
        <p:nvSpPr>
          <p:cNvPr id="7199" name="Rectangle 7178">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3FBC23-5634-0CD4-F294-A4B339EF64BA}"/>
              </a:ext>
            </a:extLst>
          </p:cNvPr>
          <p:cNvSpPr>
            <a:spLocks noGrp="1"/>
          </p:cNvSpPr>
          <p:nvPr>
            <p:ph idx="1"/>
          </p:nvPr>
        </p:nvSpPr>
        <p:spPr>
          <a:xfrm>
            <a:off x="7888731" y="2057400"/>
            <a:ext cx="3582416" cy="4038600"/>
          </a:xfrm>
        </p:spPr>
        <p:txBody>
          <a:bodyPr>
            <a:normAutofit/>
          </a:bodyPr>
          <a:lstStyle/>
          <a:p>
            <a:pPr marL="45720" indent="0">
              <a:buNone/>
            </a:pPr>
            <a:r>
              <a:rPr lang="en-US" sz="3200"/>
              <a:t>Thank you for your commitment to creating a safe space in which children can actively engage, grow, and develop!</a:t>
            </a:r>
          </a:p>
        </p:txBody>
      </p:sp>
      <p:sp>
        <p:nvSpPr>
          <p:cNvPr id="7200" name="Rectangle 7180">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201" name="Rectangle 7182">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Quotes about Safe learning environments (21 quotes) | Learning to trust,  21st quotes, Learning environments">
            <a:extLst>
              <a:ext uri="{FF2B5EF4-FFF2-40B4-BE49-F238E27FC236}">
                <a16:creationId xmlns:a16="http://schemas.microsoft.com/office/drawing/2014/main" id="{58DA5EC2-C4D0-733F-2A76-4F20AC0157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9820" y="906656"/>
            <a:ext cx="2843786" cy="2843786"/>
          </a:xfrm>
          <a:prstGeom prst="rect">
            <a:avLst/>
          </a:prstGeom>
          <a:noFill/>
          <a:extLst>
            <a:ext uri="{909E8E84-426E-40DD-AFC4-6F175D3DCCD1}">
              <a14:hiddenFill xmlns:a14="http://schemas.microsoft.com/office/drawing/2010/main">
                <a:solidFill>
                  <a:srgbClr val="FFFFFF"/>
                </a:solidFill>
              </a14:hiddenFill>
            </a:ext>
          </a:extLst>
        </p:spPr>
      </p:pic>
      <p:sp>
        <p:nvSpPr>
          <p:cNvPr id="7202" name="Rectangle 7184">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3" name="Rectangle 7186">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4" name="Rectangle 7188">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afety is the most basic task of all. Without sense of safety,... | Picture  Quotes">
            <a:extLst>
              <a:ext uri="{FF2B5EF4-FFF2-40B4-BE49-F238E27FC236}">
                <a16:creationId xmlns:a16="http://schemas.microsoft.com/office/drawing/2014/main" id="{229E5103-5574-9584-A29A-4D1D2F12F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95" b="15460"/>
          <a:stretch/>
        </p:blipFill>
        <p:spPr bwMode="auto">
          <a:xfrm>
            <a:off x="4443116" y="3380574"/>
            <a:ext cx="2480365" cy="235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5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F81F-D4C3-292E-10DC-BAF845F6302F}"/>
              </a:ext>
            </a:extLst>
          </p:cNvPr>
          <p:cNvSpPr>
            <a:spLocks noGrp="1"/>
          </p:cNvSpPr>
          <p:nvPr>
            <p:ph type="title"/>
          </p:nvPr>
        </p:nvSpPr>
        <p:spPr>
          <a:xfrm>
            <a:off x="4441783" y="408432"/>
            <a:ext cx="6693061" cy="1018032"/>
          </a:xfrm>
        </p:spPr>
        <p:txBody>
          <a:bodyPr>
            <a:normAutofit fontScale="90000"/>
          </a:bodyPr>
          <a:lstStyle/>
          <a:p>
            <a:r>
              <a:rPr lang="en-US"/>
              <a:t>Culture of Safety: Why is It Important?</a:t>
            </a:r>
          </a:p>
        </p:txBody>
      </p:sp>
      <p:pic>
        <p:nvPicPr>
          <p:cNvPr id="5" name="Picture 4">
            <a:extLst>
              <a:ext uri="{FF2B5EF4-FFF2-40B4-BE49-F238E27FC236}">
                <a16:creationId xmlns:a16="http://schemas.microsoft.com/office/drawing/2014/main" id="{AFB33FEF-CEB5-CB73-8F93-C72D8872CFC2}"/>
              </a:ext>
            </a:extLst>
          </p:cNvPr>
          <p:cNvPicPr>
            <a:picLocks noChangeAspect="1"/>
          </p:cNvPicPr>
          <p:nvPr/>
        </p:nvPicPr>
        <p:blipFill rotWithShape="1">
          <a:blip r:embed="rId2"/>
          <a:srcRect l="15015" r="13085" b="3"/>
          <a:stretch/>
        </p:blipFill>
        <p:spPr>
          <a:xfrm>
            <a:off x="223336" y="243840"/>
            <a:ext cx="3646837" cy="6377939"/>
          </a:xfrm>
          <a:prstGeom prst="rect">
            <a:avLst/>
          </a:prstGeom>
        </p:spPr>
      </p:pic>
      <p:graphicFrame>
        <p:nvGraphicFramePr>
          <p:cNvPr id="11" name="Content Placeholder 2">
            <a:extLst>
              <a:ext uri="{FF2B5EF4-FFF2-40B4-BE49-F238E27FC236}">
                <a16:creationId xmlns:a16="http://schemas.microsoft.com/office/drawing/2014/main" id="{2A89C2C4-3504-7F62-96B9-D254349E440F}"/>
              </a:ext>
            </a:extLst>
          </p:cNvPr>
          <p:cNvGraphicFramePr>
            <a:graphicFrameLocks noGrp="1"/>
          </p:cNvGraphicFramePr>
          <p:nvPr>
            <p:ph idx="1"/>
            <p:extLst>
              <p:ext uri="{D42A27DB-BD31-4B8C-83A1-F6EECF244321}">
                <p14:modId xmlns:p14="http://schemas.microsoft.com/office/powerpoint/2010/main" val="2478852858"/>
              </p:ext>
            </p:extLst>
          </p:nvPr>
        </p:nvGraphicFramePr>
        <p:xfrm>
          <a:off x="4441783" y="1426463"/>
          <a:ext cx="7072193" cy="519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9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2" name="Rectangle 1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2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CA78F7D-0342-F369-3D96-7D5217D1E77F}"/>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600" b="1" cap="all">
                <a:solidFill>
                  <a:srgbClr val="FFFFFF"/>
                </a:solidFill>
              </a:rPr>
              <a:t>10 Actions to Create a Culture of Safety</a:t>
            </a:r>
          </a:p>
        </p:txBody>
      </p:sp>
      <p:pic>
        <p:nvPicPr>
          <p:cNvPr id="4" name="Content Placeholder 3">
            <a:extLst>
              <a:ext uri="{FF2B5EF4-FFF2-40B4-BE49-F238E27FC236}">
                <a16:creationId xmlns:a16="http://schemas.microsoft.com/office/drawing/2014/main" id="{5DCBAF88-98BB-AEDE-3BAD-F8B4F879A3BD}"/>
              </a:ext>
            </a:extLst>
          </p:cNvPr>
          <p:cNvPicPr>
            <a:picLocks noGrp="1" noChangeAspect="1"/>
          </p:cNvPicPr>
          <p:nvPr>
            <p:ph idx="1"/>
          </p:nvPr>
        </p:nvPicPr>
        <p:blipFill>
          <a:blip r:embed="rId2"/>
          <a:stretch>
            <a:fillRect/>
          </a:stretch>
        </p:blipFill>
        <p:spPr>
          <a:xfrm>
            <a:off x="1285376" y="857675"/>
            <a:ext cx="5218952" cy="5140669"/>
          </a:xfrm>
          <a:prstGeom prst="rect">
            <a:avLst/>
          </a:prstGeom>
        </p:spPr>
      </p:pic>
    </p:spTree>
    <p:extLst>
      <p:ext uri="{BB962C8B-B14F-4D97-AF65-F5344CB8AC3E}">
        <p14:creationId xmlns:p14="http://schemas.microsoft.com/office/powerpoint/2010/main" val="191128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1A62574-A8C3-43CD-8CCE-E161A907A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5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World Standards Day 2019 - Aristotle Metadata">
            <a:extLst>
              <a:ext uri="{FF2B5EF4-FFF2-40B4-BE49-F238E27FC236}">
                <a16:creationId xmlns:a16="http://schemas.microsoft.com/office/drawing/2014/main" id="{465D94C5-C657-8A21-27EA-9B3E64F01C16}"/>
              </a:ext>
            </a:extLst>
          </p:cNvPr>
          <p:cNvPicPr>
            <a:picLocks noChangeAspect="1" noChangeArrowheads="1"/>
          </p:cNvPicPr>
          <p:nvPr/>
        </p:nvPicPr>
        <p:blipFill rotWithShape="1">
          <a:blip r:embed="rId2">
            <a:duotone>
              <a:schemeClr val="accent1">
                <a:shade val="45000"/>
                <a:satMod val="135000"/>
              </a:schemeClr>
              <a:prstClr val="white"/>
            </a:duotone>
            <a:alphaModFix amt="15000"/>
            <a:extLst>
              <a:ext uri="{28A0092B-C50C-407E-A947-70E740481C1C}">
                <a14:useLocalDpi xmlns:a14="http://schemas.microsoft.com/office/drawing/2010/main" val="0"/>
              </a:ext>
            </a:extLst>
          </a:blip>
          <a:srcRect l="11105" r="6228"/>
          <a:stretch/>
        </p:blipFill>
        <p:spPr bwMode="auto">
          <a:xfrm>
            <a:off x="20" y="3808"/>
            <a:ext cx="1219198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1A2F5F07-34E6-4B28-8D8B-C76C7BD7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26CAF55-71B1-794C-6D25-33BC1018566D}"/>
              </a:ext>
            </a:extLst>
          </p:cNvPr>
          <p:cNvSpPr>
            <a:spLocks noGrp="1"/>
          </p:cNvSpPr>
          <p:nvPr>
            <p:ph type="title"/>
          </p:nvPr>
        </p:nvSpPr>
        <p:spPr>
          <a:xfrm>
            <a:off x="1143000" y="609600"/>
            <a:ext cx="9875520" cy="1356360"/>
          </a:xfrm>
        </p:spPr>
        <p:txBody>
          <a:bodyPr>
            <a:normAutofit/>
          </a:bodyPr>
          <a:lstStyle/>
          <a:p>
            <a:r>
              <a:rPr lang="en-US">
                <a:solidFill>
                  <a:schemeClr val="bg1"/>
                </a:solidFill>
              </a:rPr>
              <a:t>Safety Standards</a:t>
            </a:r>
          </a:p>
        </p:txBody>
      </p:sp>
      <p:sp>
        <p:nvSpPr>
          <p:cNvPr id="3" name="Content Placeholder 2">
            <a:extLst>
              <a:ext uri="{FF2B5EF4-FFF2-40B4-BE49-F238E27FC236}">
                <a16:creationId xmlns:a16="http://schemas.microsoft.com/office/drawing/2014/main" id="{0E7BE922-76BD-2E3D-EF61-8545E328ED36}"/>
              </a:ext>
            </a:extLst>
          </p:cNvPr>
          <p:cNvSpPr>
            <a:spLocks noGrp="1"/>
          </p:cNvSpPr>
          <p:nvPr>
            <p:ph idx="1"/>
          </p:nvPr>
        </p:nvSpPr>
        <p:spPr>
          <a:xfrm>
            <a:off x="1143000" y="2057400"/>
            <a:ext cx="9872871" cy="4038600"/>
          </a:xfrm>
        </p:spPr>
        <p:txBody>
          <a:bodyPr>
            <a:normAutofit/>
          </a:bodyPr>
          <a:lstStyle/>
          <a:p>
            <a:r>
              <a:rPr lang="en-US" sz="3200">
                <a:solidFill>
                  <a:schemeClr val="bg1"/>
                </a:solidFill>
              </a:rPr>
              <a:t>Keeping children safe at all costs is absolutely best practice.</a:t>
            </a:r>
          </a:p>
          <a:p>
            <a:r>
              <a:rPr lang="en-US" sz="3200">
                <a:solidFill>
                  <a:schemeClr val="bg1"/>
                </a:solidFill>
              </a:rPr>
              <a:t>We are also required to be trained on and adhere to safety practices.</a:t>
            </a:r>
          </a:p>
          <a:p>
            <a:r>
              <a:rPr lang="en-US" sz="3200">
                <a:solidFill>
                  <a:schemeClr val="bg1"/>
                </a:solidFill>
              </a:rPr>
              <a:t>Please spend a few minutes on the next few slides reviewing the rules and regulations that we must abide by as they relate to safety.</a:t>
            </a:r>
          </a:p>
        </p:txBody>
      </p:sp>
    </p:spTree>
    <p:extLst>
      <p:ext uri="{BB962C8B-B14F-4D97-AF65-F5344CB8AC3E}">
        <p14:creationId xmlns:p14="http://schemas.microsoft.com/office/powerpoint/2010/main" val="97100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CD74DBE-AD9B-14C9-658D-BF9548793706}"/>
              </a:ext>
            </a:extLst>
          </p:cNvPr>
          <p:cNvSpPr>
            <a:spLocks noGrp="1"/>
          </p:cNvSpPr>
          <p:nvPr>
            <p:ph type="title"/>
          </p:nvPr>
        </p:nvSpPr>
        <p:spPr>
          <a:xfrm>
            <a:off x="441009" y="403861"/>
            <a:ext cx="3273042" cy="2552700"/>
          </a:xfrm>
        </p:spPr>
        <p:txBody>
          <a:bodyPr>
            <a:normAutofit/>
          </a:bodyPr>
          <a:lstStyle/>
          <a:p>
            <a:r>
              <a:rPr lang="en-US" sz="3600">
                <a:solidFill>
                  <a:srgbClr val="FFFFFF"/>
                </a:solidFill>
              </a:rPr>
              <a:t>Head Start Program Performance Standards</a:t>
            </a:r>
          </a:p>
        </p:txBody>
      </p:sp>
      <p:sp>
        <p:nvSpPr>
          <p:cNvPr id="3" name="Content Placeholder 2">
            <a:extLst>
              <a:ext uri="{FF2B5EF4-FFF2-40B4-BE49-F238E27FC236}">
                <a16:creationId xmlns:a16="http://schemas.microsoft.com/office/drawing/2014/main" id="{E036AABB-4D88-56D6-B2D1-77B29F9CEB28}"/>
              </a:ext>
            </a:extLst>
          </p:cNvPr>
          <p:cNvSpPr>
            <a:spLocks noGrp="1"/>
          </p:cNvSpPr>
          <p:nvPr>
            <p:ph idx="1"/>
          </p:nvPr>
        </p:nvSpPr>
        <p:spPr>
          <a:xfrm>
            <a:off x="5026548" y="344805"/>
            <a:ext cx="6020790" cy="6168389"/>
          </a:xfrm>
        </p:spPr>
        <p:txBody>
          <a:bodyPr anchor="ctr">
            <a:normAutofit/>
          </a:bodyPr>
          <a:lstStyle/>
          <a:p>
            <a:r>
              <a:rPr lang="en-US" sz="1800">
                <a:solidFill>
                  <a:schemeClr val="tx1"/>
                </a:solidFill>
              </a:rPr>
              <a:t>The HSPPS regulation regarding safety is </a:t>
            </a:r>
            <a:r>
              <a:rPr lang="en-US" sz="1800" i="1">
                <a:solidFill>
                  <a:schemeClr val="tx1"/>
                </a:solidFill>
              </a:rPr>
              <a:t>1302.47 Safety Practices</a:t>
            </a:r>
            <a:r>
              <a:rPr lang="en-US" sz="1800">
                <a:solidFill>
                  <a:schemeClr val="tx1"/>
                </a:solidFill>
              </a:rPr>
              <a:t>.  This regulation states the following:</a:t>
            </a:r>
          </a:p>
          <a:p>
            <a:pPr marL="548640" lvl="2" indent="0">
              <a:buNone/>
            </a:pPr>
            <a:r>
              <a:rPr lang="en-US" sz="1400">
                <a:solidFill>
                  <a:schemeClr val="tx1"/>
                </a:solidFill>
              </a:rPr>
              <a:t>(a) A program must establish, train staff on, implement, and enforce a system of health and safety practices that ensure children are kept safe at all times; and</a:t>
            </a:r>
          </a:p>
          <a:p>
            <a:pPr marL="548640" lvl="2" indent="0">
              <a:buNone/>
            </a:pPr>
            <a:r>
              <a:rPr lang="en-US" sz="1400">
                <a:solidFill>
                  <a:schemeClr val="tx1"/>
                </a:solidFill>
              </a:rPr>
              <a:t>(b) A program must develop and implement a system of management, including ongoing training, oversight, correction and continuous improvement in accordance with §1302.102, that includes policies and practices to ensure all facilities, equipment and materials, background checks, safety training, safety and hygiene practices and administrative safety procedures are adequate to ensure child safety. </a:t>
            </a:r>
          </a:p>
          <a:p>
            <a:pPr marL="45720" indent="0">
              <a:buNone/>
            </a:pPr>
            <a:r>
              <a:rPr lang="en-US" sz="1600">
                <a:solidFill>
                  <a:schemeClr val="tx1"/>
                </a:solidFill>
              </a:rPr>
              <a:t>Some areas of safety that must be addressed include the following:</a:t>
            </a:r>
          </a:p>
          <a:p>
            <a:pPr>
              <a:spcBef>
                <a:spcPts val="600"/>
              </a:spcBef>
            </a:pPr>
            <a:r>
              <a:rPr lang="en-US" sz="1400">
                <a:solidFill>
                  <a:schemeClr val="tx1"/>
                </a:solidFill>
              </a:rPr>
              <a:t>Facilities</a:t>
            </a:r>
          </a:p>
          <a:p>
            <a:pPr>
              <a:spcBef>
                <a:spcPts val="600"/>
              </a:spcBef>
            </a:pPr>
            <a:r>
              <a:rPr lang="en-US" sz="1400">
                <a:solidFill>
                  <a:schemeClr val="tx1"/>
                </a:solidFill>
              </a:rPr>
              <a:t>Equipment and materials</a:t>
            </a:r>
          </a:p>
          <a:p>
            <a:pPr>
              <a:spcBef>
                <a:spcPts val="600"/>
              </a:spcBef>
            </a:pPr>
            <a:r>
              <a:rPr lang="en-US" sz="1400">
                <a:solidFill>
                  <a:schemeClr val="tx1"/>
                </a:solidFill>
              </a:rPr>
              <a:t>Background checks</a:t>
            </a:r>
          </a:p>
          <a:p>
            <a:pPr>
              <a:spcBef>
                <a:spcPts val="600"/>
              </a:spcBef>
            </a:pPr>
            <a:r>
              <a:rPr lang="en-US" sz="1400">
                <a:solidFill>
                  <a:schemeClr val="tx1"/>
                </a:solidFill>
              </a:rPr>
              <a:t>Safety training (including Active Supervision and Pedestrian/Transportation Safety)</a:t>
            </a:r>
          </a:p>
          <a:p>
            <a:pPr>
              <a:spcBef>
                <a:spcPts val="600"/>
              </a:spcBef>
            </a:pPr>
            <a:r>
              <a:rPr lang="en-US" sz="1400">
                <a:solidFill>
                  <a:schemeClr val="tx1"/>
                </a:solidFill>
              </a:rPr>
              <a:t>Disaster preparedness</a:t>
            </a:r>
          </a:p>
          <a:p>
            <a:r>
              <a:rPr lang="en-US" sz="1800">
                <a:solidFill>
                  <a:schemeClr val="tx1"/>
                </a:solidFill>
              </a:rPr>
              <a:t>Please take some time as a team to review and become familiar with this important standard.  </a:t>
            </a:r>
            <a:r>
              <a:rPr lang="en-US" sz="1800">
                <a:solidFill>
                  <a:schemeClr val="tx1"/>
                </a:solidFill>
                <a:hlinkClick r:id="rId2"/>
              </a:rPr>
              <a:t>CLICK HERE </a:t>
            </a:r>
            <a:r>
              <a:rPr lang="en-US" sz="1800">
                <a:solidFill>
                  <a:schemeClr val="tx1"/>
                </a:solidFill>
              </a:rPr>
              <a:t>to visit the ECLKC  site.  Please return to the PowerPoint presentation following review of the safety regulation.</a:t>
            </a:r>
          </a:p>
        </p:txBody>
      </p:sp>
      <p:pic>
        <p:nvPicPr>
          <p:cNvPr id="4" name="Picture 2" descr="CREC: History | CREC Head Start | Hartford and Middlesex, Connecticut">
            <a:extLst>
              <a:ext uri="{FF2B5EF4-FFF2-40B4-BE49-F238E27FC236}">
                <a16:creationId xmlns:a16="http://schemas.microsoft.com/office/drawing/2014/main" id="{D80AB496-6BBF-3BE9-C2F1-EA186A93F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0" y="3270250"/>
            <a:ext cx="38862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1000"/>
                                        <p:tgtEl>
                                          <p:spTgt spid="3">
                                            <p:txEl>
                                              <p:pRg st="9" end="9"/>
                                            </p:txEl>
                                          </p:spTgt>
                                        </p:tgtEl>
                                      </p:cBhvr>
                                    </p:animEffect>
                                    <p:anim calcmode="lin" valueType="num">
                                      <p:cBhvr>
                                        <p:cTn id="6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0</TotalTime>
  <Words>5203</Words>
  <Application>Microsoft Office PowerPoint</Application>
  <PresentationFormat>Widescreen</PresentationFormat>
  <Paragraphs>414</Paragraphs>
  <Slides>59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Calibri</vt:lpstr>
      <vt:lpstr>Century Gothic</vt:lpstr>
      <vt:lpstr>Corbel</vt:lpstr>
      <vt:lpstr>Wingdings</vt:lpstr>
      <vt:lpstr>Wingdings 3</vt:lpstr>
      <vt:lpstr>Basis</vt:lpstr>
      <vt:lpstr>Wisp</vt:lpstr>
      <vt:lpstr>Safety practices</vt:lpstr>
      <vt:lpstr>PowerPoint Presentation</vt:lpstr>
      <vt:lpstr>Training Objectives &amp; Goals</vt:lpstr>
      <vt:lpstr>Safety: What is It?</vt:lpstr>
      <vt:lpstr>Culture of Safety</vt:lpstr>
      <vt:lpstr>Culture of Safety: Why is It Important?</vt:lpstr>
      <vt:lpstr>10 Actions to Create a Culture of Safety</vt:lpstr>
      <vt:lpstr>Safety Standards</vt:lpstr>
      <vt:lpstr>Head Start Program Performance Standards</vt:lpstr>
      <vt:lpstr>Licensing and Regulatory Affairs</vt:lpstr>
      <vt:lpstr>Safety Data</vt:lpstr>
      <vt:lpstr>Special Investigations</vt:lpstr>
      <vt:lpstr>NMCAA Safety Data</vt:lpstr>
      <vt:lpstr>Safety Practices Training</vt:lpstr>
      <vt:lpstr>Active supervision</vt:lpstr>
      <vt:lpstr>Active Supervision</vt:lpstr>
      <vt:lpstr>Active Supervision: What is It?</vt:lpstr>
      <vt:lpstr>Active Supervision: Why Does it Matter?</vt:lpstr>
      <vt:lpstr>Active Supervision: Our Why!</vt:lpstr>
      <vt:lpstr>Active Supervision: The Six Strategies</vt:lpstr>
      <vt:lpstr>Active Supervision &amp; Families</vt:lpstr>
      <vt:lpstr>Family Resources</vt:lpstr>
      <vt:lpstr>Staff Wellness Resources</vt:lpstr>
      <vt:lpstr>Let’s Brainstorm</vt:lpstr>
      <vt:lpstr>Active Supervision: Next Steps</vt:lpstr>
      <vt:lpstr>Active Supervision Postings</vt:lpstr>
      <vt:lpstr>Active Supervision Postings</vt:lpstr>
      <vt:lpstr>Active Supervision Plan</vt:lpstr>
      <vt:lpstr>Active Supervision Additional Resources</vt:lpstr>
      <vt:lpstr>Active Supervision: Final Thoughts</vt:lpstr>
      <vt:lpstr>PEDESTRIAN &amp; TRANSPORTATION SAFETY</vt:lpstr>
      <vt:lpstr>Why Pedestrian Safety?</vt:lpstr>
      <vt:lpstr>Pedestrian Accident Facts</vt:lpstr>
      <vt:lpstr>Michigan Facts</vt:lpstr>
      <vt:lpstr>Pedestrian Safety &amp; Young Children</vt:lpstr>
      <vt:lpstr>NMCAA Pedestrian Safety Training Policy &amp; Procedures</vt:lpstr>
      <vt:lpstr>Pedestrian Safety Training Process</vt:lpstr>
      <vt:lpstr>Transportation Safety</vt:lpstr>
      <vt:lpstr>Transportation Safety &amp; Active Supervision</vt:lpstr>
      <vt:lpstr>Active Supervision Planning</vt:lpstr>
      <vt:lpstr>Transportation Safety Education</vt:lpstr>
      <vt:lpstr>Transportation Policies &amp; Procedures</vt:lpstr>
      <vt:lpstr>NMCAA Bussing</vt:lpstr>
      <vt:lpstr>NMCAA Bussing and Transit-Required Forms to be Completed</vt:lpstr>
      <vt:lpstr>NMCAA Bussing, Transit, Public School District: Required Forms to be Completed</vt:lpstr>
      <vt:lpstr>ALL SITES </vt:lpstr>
      <vt:lpstr>Pedestrian &amp; Transportation Safety: Final Thoughts</vt:lpstr>
      <vt:lpstr>Safe environment checklist</vt:lpstr>
      <vt:lpstr>Safe Environments: Why Does it Matter?</vt:lpstr>
      <vt:lpstr>Safe Environment Checklist</vt:lpstr>
      <vt:lpstr>Safe Environment Checklist Steps</vt:lpstr>
      <vt:lpstr>Safety &amp; emergency preparedness plan and Grab &amp; Go Binder</vt:lpstr>
      <vt:lpstr>Safety Preparedness: Why Does it Matter?</vt:lpstr>
      <vt:lpstr>Safety &amp; Emergency Preparedness Plan</vt:lpstr>
      <vt:lpstr>Safety &amp; Emergency Preparedness Plan Steps</vt:lpstr>
      <vt:lpstr>Grab &amp; Go Binder</vt:lpstr>
      <vt:lpstr>Remember…..</vt:lpstr>
      <vt:lpstr>Final Training Steps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 Checklist</dc:title>
  <dc:creator>Kristin Ruckle</dc:creator>
  <cp:lastModifiedBy>Kristin Ruckle</cp:lastModifiedBy>
  <cp:revision>1</cp:revision>
  <dcterms:created xsi:type="dcterms:W3CDTF">2023-03-30T20:19:05Z</dcterms:created>
  <dcterms:modified xsi:type="dcterms:W3CDTF">2023-06-27T19:48:28Z</dcterms:modified>
</cp:coreProperties>
</file>