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1"/>
    <p:sldMasterId id="2147484318" r:id="rId2"/>
    <p:sldMasterId id="2147483699" r:id="rId3"/>
  </p:sldMasterIdLst>
  <p:notesMasterIdLst>
    <p:notesMasterId r:id="rId93"/>
  </p:notesMasterIdLst>
  <p:sldIdLst>
    <p:sldId id="256" r:id="rId4"/>
    <p:sldId id="257" r:id="rId5"/>
    <p:sldId id="258" r:id="rId6"/>
    <p:sldId id="272" r:id="rId7"/>
    <p:sldId id="289" r:id="rId8"/>
    <p:sldId id="290" r:id="rId9"/>
    <p:sldId id="291" r:id="rId10"/>
    <p:sldId id="260" r:id="rId11"/>
    <p:sldId id="261" r:id="rId12"/>
    <p:sldId id="262" r:id="rId13"/>
    <p:sldId id="263" r:id="rId14"/>
    <p:sldId id="265" r:id="rId15"/>
    <p:sldId id="279" r:id="rId16"/>
    <p:sldId id="280" r:id="rId17"/>
    <p:sldId id="319" r:id="rId18"/>
    <p:sldId id="320" r:id="rId19"/>
    <p:sldId id="321" r:id="rId20"/>
    <p:sldId id="346" r:id="rId21"/>
    <p:sldId id="323" r:id="rId22"/>
    <p:sldId id="324" r:id="rId23"/>
    <p:sldId id="325" r:id="rId24"/>
    <p:sldId id="326" r:id="rId25"/>
    <p:sldId id="327" r:id="rId26"/>
    <p:sldId id="345" r:id="rId27"/>
    <p:sldId id="329" r:id="rId28"/>
    <p:sldId id="330" r:id="rId29"/>
    <p:sldId id="331" r:id="rId30"/>
    <p:sldId id="332" r:id="rId31"/>
    <p:sldId id="333" r:id="rId32"/>
    <p:sldId id="334" r:id="rId33"/>
    <p:sldId id="335" r:id="rId34"/>
    <p:sldId id="336" r:id="rId35"/>
    <p:sldId id="337" r:id="rId36"/>
    <p:sldId id="338" r:id="rId37"/>
    <p:sldId id="339" r:id="rId38"/>
    <p:sldId id="344" r:id="rId39"/>
    <p:sldId id="341" r:id="rId40"/>
    <p:sldId id="342" r:id="rId41"/>
    <p:sldId id="343" r:id="rId42"/>
    <p:sldId id="347" r:id="rId43"/>
    <p:sldId id="348" r:id="rId44"/>
    <p:sldId id="349" r:id="rId45"/>
    <p:sldId id="350" r:id="rId46"/>
    <p:sldId id="292" r:id="rId47"/>
    <p:sldId id="293" r:id="rId48"/>
    <p:sldId id="351" r:id="rId49"/>
    <p:sldId id="352" r:id="rId50"/>
    <p:sldId id="353" r:id="rId51"/>
    <p:sldId id="294" r:id="rId52"/>
    <p:sldId id="355" r:id="rId53"/>
    <p:sldId id="356" r:id="rId54"/>
    <p:sldId id="297" r:id="rId55"/>
    <p:sldId id="357" r:id="rId56"/>
    <p:sldId id="358" r:id="rId57"/>
    <p:sldId id="359" r:id="rId58"/>
    <p:sldId id="360" r:id="rId59"/>
    <p:sldId id="361" r:id="rId60"/>
    <p:sldId id="298" r:id="rId61"/>
    <p:sldId id="299" r:id="rId62"/>
    <p:sldId id="282" r:id="rId63"/>
    <p:sldId id="300" r:id="rId64"/>
    <p:sldId id="301" r:id="rId65"/>
    <p:sldId id="302" r:id="rId66"/>
    <p:sldId id="303" r:id="rId67"/>
    <p:sldId id="304" r:id="rId68"/>
    <p:sldId id="305" r:id="rId69"/>
    <p:sldId id="307" r:id="rId70"/>
    <p:sldId id="308" r:id="rId71"/>
    <p:sldId id="309" r:id="rId72"/>
    <p:sldId id="310" r:id="rId73"/>
    <p:sldId id="311" r:id="rId74"/>
    <p:sldId id="312" r:id="rId75"/>
    <p:sldId id="313" r:id="rId76"/>
    <p:sldId id="314" r:id="rId77"/>
    <p:sldId id="315" r:id="rId78"/>
    <p:sldId id="316" r:id="rId79"/>
    <p:sldId id="273" r:id="rId80"/>
    <p:sldId id="259" r:id="rId81"/>
    <p:sldId id="266" r:id="rId82"/>
    <p:sldId id="268" r:id="rId83"/>
    <p:sldId id="274" r:id="rId84"/>
    <p:sldId id="277" r:id="rId85"/>
    <p:sldId id="275" r:id="rId86"/>
    <p:sldId id="278" r:id="rId87"/>
    <p:sldId id="318" r:id="rId88"/>
    <p:sldId id="364" r:id="rId89"/>
    <p:sldId id="270" r:id="rId90"/>
    <p:sldId id="363" r:id="rId91"/>
    <p:sldId id="271" r:id="rId9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B727"/>
    <a:srgbClr val="8ECE30"/>
    <a:srgbClr val="C9E7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7E6994-4FB9-8D06-6A58-3BE948AFA8DD}" v="41" dt="2023-06-26T16:37:53.450"/>
    <p1510:client id="{55486163-C166-BB04-DE79-CC32897BE85E}" v="3" dt="2023-06-26T16:50:28.357"/>
    <p1510:client id="{925F11DE-E190-4E03-92C9-0EABA3FC6ED0}" v="132" dt="2023-06-26T16:55:22.955"/>
    <p1510:client id="{E268EAD4-1CE9-41EE-A1E7-4BBF76D04E86}" v="2492" dt="2023-06-26T17:46:55.9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viewProps" Target="view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notesMaster" Target="notesMasters/notesMaster1.xml"/><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ria Morrow" userId="bb27ff87-5173-4164-966e-0ae5fc1d1c03" providerId="ADAL" clId="{925F11DE-E190-4E03-92C9-0EABA3FC6ED0}"/>
    <pc:docChg chg="custSel modSld">
      <pc:chgData name="Abria Morrow" userId="bb27ff87-5173-4164-966e-0ae5fc1d1c03" providerId="ADAL" clId="{925F11DE-E190-4E03-92C9-0EABA3FC6ED0}" dt="2023-06-26T16:55:22.955" v="131" actId="20577"/>
      <pc:docMkLst>
        <pc:docMk/>
      </pc:docMkLst>
      <pc:sldChg chg="modSp mod">
        <pc:chgData name="Abria Morrow" userId="bb27ff87-5173-4164-966e-0ae5fc1d1c03" providerId="ADAL" clId="{925F11DE-E190-4E03-92C9-0EABA3FC6ED0}" dt="2023-06-26T16:55:22.955" v="131" actId="20577"/>
        <pc:sldMkLst>
          <pc:docMk/>
          <pc:sldMk cId="1751608294" sldId="277"/>
        </pc:sldMkLst>
        <pc:spChg chg="mod">
          <ac:chgData name="Abria Morrow" userId="bb27ff87-5173-4164-966e-0ae5fc1d1c03" providerId="ADAL" clId="{925F11DE-E190-4E03-92C9-0EABA3FC6ED0}" dt="2023-06-26T16:55:22.955" v="131" actId="20577"/>
          <ac:spMkLst>
            <pc:docMk/>
            <pc:sldMk cId="1751608294" sldId="277"/>
            <ac:spMk id="2" creationId="{EF9D8679-A9B2-0F1A-CDA3-63175989A395}"/>
          </ac:spMkLst>
        </pc:spChg>
        <pc:spChg chg="mod">
          <ac:chgData name="Abria Morrow" userId="bb27ff87-5173-4164-966e-0ae5fc1d1c03" providerId="ADAL" clId="{925F11DE-E190-4E03-92C9-0EABA3FC6ED0}" dt="2023-06-26T16:55:04.204" v="119" actId="1076"/>
          <ac:spMkLst>
            <pc:docMk/>
            <pc:sldMk cId="1751608294" sldId="277"/>
            <ac:spMk id="3" creationId="{8B2FAFB1-5033-ED33-B3A4-5269674F588B}"/>
          </ac:spMkLst>
        </pc:spChg>
      </pc:sldChg>
      <pc:sldChg chg="modSp">
        <pc:chgData name="Abria Morrow" userId="bb27ff87-5173-4164-966e-0ae5fc1d1c03" providerId="ADAL" clId="{925F11DE-E190-4E03-92C9-0EABA3FC6ED0}" dt="2023-06-26T16:51:10.326" v="90" actId="20577"/>
        <pc:sldMkLst>
          <pc:docMk/>
          <pc:sldMk cId="1339546767" sldId="312"/>
        </pc:sldMkLst>
        <pc:graphicFrameChg chg="mod">
          <ac:chgData name="Abria Morrow" userId="bb27ff87-5173-4164-966e-0ae5fc1d1c03" providerId="ADAL" clId="{925F11DE-E190-4E03-92C9-0EABA3FC6ED0}" dt="2023-06-26T16:51:10.326" v="90" actId="20577"/>
          <ac:graphicFrameMkLst>
            <pc:docMk/>
            <pc:sldMk cId="1339546767" sldId="312"/>
            <ac:graphicFrameMk id="17" creationId="{F6A5BB7F-A12B-DC35-995A-0323BA7C8DB0}"/>
          </ac:graphicFrameMkLst>
        </pc:graphicFrameChg>
      </pc:sldChg>
      <pc:sldChg chg="modSp">
        <pc:chgData name="Abria Morrow" userId="bb27ff87-5173-4164-966e-0ae5fc1d1c03" providerId="ADAL" clId="{925F11DE-E190-4E03-92C9-0EABA3FC6ED0}" dt="2023-06-26T16:50:57.791" v="86" actId="20577"/>
        <pc:sldMkLst>
          <pc:docMk/>
          <pc:sldMk cId="1704486099" sldId="313"/>
        </pc:sldMkLst>
        <pc:graphicFrameChg chg="mod">
          <ac:chgData name="Abria Morrow" userId="bb27ff87-5173-4164-966e-0ae5fc1d1c03" providerId="ADAL" clId="{925F11DE-E190-4E03-92C9-0EABA3FC6ED0}" dt="2023-06-26T16:50:57.791" v="86" actId="20577"/>
          <ac:graphicFrameMkLst>
            <pc:docMk/>
            <pc:sldMk cId="1704486099" sldId="313"/>
            <ac:graphicFrameMk id="15" creationId="{61869A73-9A3C-6455-BCDD-D568FEB31B11}"/>
          </ac:graphicFrameMkLst>
        </pc:graphicFrameChg>
      </pc:sldChg>
    </pc:docChg>
  </pc:docChgLst>
  <pc:docChgLst>
    <pc:chgData name="Abria Morrow" userId="S::amorrow@nmcaa.net::bb27ff87-5173-4164-966e-0ae5fc1d1c03" providerId="AD" clId="Web-{F037FACD-7D6A-3E1E-E2F2-6C614A32FD41}"/>
    <pc:docChg chg="modSld">
      <pc:chgData name="Abria Morrow" userId="S::amorrow@nmcaa.net::bb27ff87-5173-4164-966e-0ae5fc1d1c03" providerId="AD" clId="Web-{F037FACD-7D6A-3E1E-E2F2-6C614A32FD41}" dt="2023-04-03T18:07:00.222" v="119" actId="20577"/>
      <pc:docMkLst>
        <pc:docMk/>
      </pc:docMkLst>
      <pc:sldChg chg="modSp">
        <pc:chgData name="Abria Morrow" userId="S::amorrow@nmcaa.net::bb27ff87-5173-4164-966e-0ae5fc1d1c03" providerId="AD" clId="Web-{F037FACD-7D6A-3E1E-E2F2-6C614A32FD41}" dt="2023-04-03T18:07:00.222" v="119" actId="20577"/>
        <pc:sldMkLst>
          <pc:docMk/>
          <pc:sldMk cId="323737074" sldId="266"/>
        </pc:sldMkLst>
        <pc:spChg chg="mod">
          <ac:chgData name="Abria Morrow" userId="S::amorrow@nmcaa.net::bb27ff87-5173-4164-966e-0ae5fc1d1c03" providerId="AD" clId="Web-{F037FACD-7D6A-3E1E-E2F2-6C614A32FD41}" dt="2023-04-03T18:07:00.222" v="119" actId="20577"/>
          <ac:spMkLst>
            <pc:docMk/>
            <pc:sldMk cId="323737074" sldId="266"/>
            <ac:spMk id="3" creationId="{167F52C0-D343-9CE8-B487-E85B4A345B7C}"/>
          </ac:spMkLst>
        </pc:spChg>
      </pc:sldChg>
    </pc:docChg>
  </pc:docChgLst>
  <pc:docChgLst>
    <pc:chgData name="Kristin Ruckle" userId="31778da7-479e-42eb-a479-dd3498b854b0" providerId="ADAL" clId="{04C7F70B-ECC8-44A4-B490-DC1957B2FD5C}"/>
    <pc:docChg chg="undo custSel addSld delSld modSld sldOrd">
      <pc:chgData name="Kristin Ruckle" userId="31778da7-479e-42eb-a479-dd3498b854b0" providerId="ADAL" clId="{04C7F70B-ECC8-44A4-B490-DC1957B2FD5C}" dt="2023-04-18T17:36:33.275" v="5893" actId="20577"/>
      <pc:docMkLst>
        <pc:docMk/>
      </pc:docMkLst>
      <pc:sldChg chg="addSp delSp modSp mod setBg modAnim delDesignElem">
        <pc:chgData name="Kristin Ruckle" userId="31778da7-479e-42eb-a479-dd3498b854b0" providerId="ADAL" clId="{04C7F70B-ECC8-44A4-B490-DC1957B2FD5C}" dt="2023-04-17T16:57:03.587" v="2489"/>
        <pc:sldMkLst>
          <pc:docMk/>
          <pc:sldMk cId="3483813532" sldId="256"/>
        </pc:sldMkLst>
        <pc:spChg chg="mod">
          <ac:chgData name="Kristin Ruckle" userId="31778da7-479e-42eb-a479-dd3498b854b0" providerId="ADAL" clId="{04C7F70B-ECC8-44A4-B490-DC1957B2FD5C}" dt="2023-04-17T16:10:06.874" v="1299" actId="20577"/>
          <ac:spMkLst>
            <pc:docMk/>
            <pc:sldMk cId="3483813532" sldId="256"/>
            <ac:spMk id="2" creationId="{EF2AF85F-9E43-1400-B1A2-9BAB3A21BEF3}"/>
          </ac:spMkLst>
        </pc:spChg>
        <pc:spChg chg="mod">
          <ac:chgData name="Kristin Ruckle" userId="31778da7-479e-42eb-a479-dd3498b854b0" providerId="ADAL" clId="{04C7F70B-ECC8-44A4-B490-DC1957B2FD5C}" dt="2023-03-30T20:38:45.011" v="379" actId="26606"/>
          <ac:spMkLst>
            <pc:docMk/>
            <pc:sldMk cId="3483813532" sldId="256"/>
            <ac:spMk id="3" creationId="{A2406733-1AFE-66F6-FB77-601782BEC55C}"/>
          </ac:spMkLst>
        </pc:spChg>
        <pc:spChg chg="del">
          <ac:chgData name="Kristin Ruckle" userId="31778da7-479e-42eb-a479-dd3498b854b0" providerId="ADAL" clId="{04C7F70B-ECC8-44A4-B490-DC1957B2FD5C}" dt="2023-03-30T20:37:38.640" v="369"/>
          <ac:spMkLst>
            <pc:docMk/>
            <pc:sldMk cId="3483813532" sldId="256"/>
            <ac:spMk id="10" creationId="{A7971386-B2B0-4A38-8D3B-8CF23AAA610C}"/>
          </ac:spMkLst>
        </pc:spChg>
        <pc:spChg chg="del">
          <ac:chgData name="Kristin Ruckle" userId="31778da7-479e-42eb-a479-dd3498b854b0" providerId="ADAL" clId="{04C7F70B-ECC8-44A4-B490-DC1957B2FD5C}" dt="2023-03-30T20:37:38.640" v="369"/>
          <ac:spMkLst>
            <pc:docMk/>
            <pc:sldMk cId="3483813532" sldId="256"/>
            <ac:spMk id="12" creationId="{96AE4BD0-E2D6-4FE1-9295-59E338A45340}"/>
          </ac:spMkLst>
        </pc:spChg>
        <pc:spChg chg="add">
          <ac:chgData name="Kristin Ruckle" userId="31778da7-479e-42eb-a479-dd3498b854b0" providerId="ADAL" clId="{04C7F70B-ECC8-44A4-B490-DC1957B2FD5C}" dt="2023-03-30T20:38:45.011" v="379" actId="26606"/>
          <ac:spMkLst>
            <pc:docMk/>
            <pc:sldMk cId="3483813532" sldId="256"/>
            <ac:spMk id="13" creationId="{43A3BFD8-1DCA-4E53-9E5F-9292C9BE377A}"/>
          </ac:spMkLst>
        </pc:spChg>
        <pc:spChg chg="del">
          <ac:chgData name="Kristin Ruckle" userId="31778da7-479e-42eb-a479-dd3498b854b0" providerId="ADAL" clId="{04C7F70B-ECC8-44A4-B490-DC1957B2FD5C}" dt="2023-03-30T20:37:38.640" v="369"/>
          <ac:spMkLst>
            <pc:docMk/>
            <pc:sldMk cId="3483813532" sldId="256"/>
            <ac:spMk id="14" creationId="{0D29D77D-2D4E-4868-960B-BEDA724F5CE2}"/>
          </ac:spMkLst>
        </pc:spChg>
        <pc:picChg chg="mod ord">
          <ac:chgData name="Kristin Ruckle" userId="31778da7-479e-42eb-a479-dd3498b854b0" providerId="ADAL" clId="{04C7F70B-ECC8-44A4-B490-DC1957B2FD5C}" dt="2023-03-30T20:38:45.011" v="379" actId="26606"/>
          <ac:picMkLst>
            <pc:docMk/>
            <pc:sldMk cId="3483813532" sldId="256"/>
            <ac:picMk id="5" creationId="{E7A46B6D-99CB-6E0A-029E-909F0C4ED4C9}"/>
          </ac:picMkLst>
        </pc:picChg>
        <pc:picChg chg="mod">
          <ac:chgData name="Kristin Ruckle" userId="31778da7-479e-42eb-a479-dd3498b854b0" providerId="ADAL" clId="{04C7F70B-ECC8-44A4-B490-DC1957B2FD5C}" dt="2023-03-30T20:38:45.011" v="379" actId="26606"/>
          <ac:picMkLst>
            <pc:docMk/>
            <pc:sldMk cId="3483813532" sldId="256"/>
            <ac:picMk id="6" creationId="{340AE13D-FFC9-6079-A982-0BB92475B57B}"/>
          </ac:picMkLst>
        </pc:picChg>
        <pc:cxnChg chg="add">
          <ac:chgData name="Kristin Ruckle" userId="31778da7-479e-42eb-a479-dd3498b854b0" providerId="ADAL" clId="{04C7F70B-ECC8-44A4-B490-DC1957B2FD5C}" dt="2023-03-30T20:38:45.011" v="379" actId="26606"/>
          <ac:cxnSpMkLst>
            <pc:docMk/>
            <pc:sldMk cId="3483813532" sldId="256"/>
            <ac:cxnSpMk id="11" creationId="{4B67E998-E312-45A7-A84D-81D9342085FC}"/>
          </ac:cxnSpMkLst>
        </pc:cxnChg>
      </pc:sldChg>
      <pc:sldChg chg="addSp delSp modSp mod setBg delDesignElem">
        <pc:chgData name="Kristin Ruckle" userId="31778da7-479e-42eb-a479-dd3498b854b0" providerId="ADAL" clId="{04C7F70B-ECC8-44A4-B490-DC1957B2FD5C}" dt="2023-04-17T17:14:43.458" v="2876" actId="20577"/>
        <pc:sldMkLst>
          <pc:docMk/>
          <pc:sldMk cId="1824549289" sldId="257"/>
        </pc:sldMkLst>
        <pc:spChg chg="mod">
          <ac:chgData name="Kristin Ruckle" userId="31778da7-479e-42eb-a479-dd3498b854b0" providerId="ADAL" clId="{04C7F70B-ECC8-44A4-B490-DC1957B2FD5C}" dt="2023-03-30T20:40:35.955" v="383" actId="26606"/>
          <ac:spMkLst>
            <pc:docMk/>
            <pc:sldMk cId="1824549289" sldId="257"/>
            <ac:spMk id="2" creationId="{284A77A4-9D03-E251-3FC9-08521A2EC625}"/>
          </ac:spMkLst>
        </pc:spChg>
        <pc:spChg chg="del mod">
          <ac:chgData name="Kristin Ruckle" userId="31778da7-479e-42eb-a479-dd3498b854b0" providerId="ADAL" clId="{04C7F70B-ECC8-44A4-B490-DC1957B2FD5C}" dt="2023-03-30T20:39:22.761" v="380" actId="26606"/>
          <ac:spMkLst>
            <pc:docMk/>
            <pc:sldMk cId="1824549289" sldId="257"/>
            <ac:spMk id="3" creationId="{BF51FEC3-DA57-4862-FC3E-BAD8E2F95162}"/>
          </ac:spMkLst>
        </pc:spChg>
        <pc:spChg chg="add del">
          <ac:chgData name="Kristin Ruckle" userId="31778da7-479e-42eb-a479-dd3498b854b0" providerId="ADAL" clId="{04C7F70B-ECC8-44A4-B490-DC1957B2FD5C}" dt="2023-03-30T20:40:35.955" v="383" actId="26606"/>
          <ac:spMkLst>
            <pc:docMk/>
            <pc:sldMk cId="1824549289" sldId="257"/>
            <ac:spMk id="1035" creationId="{B086532B-5A3E-44A5-A0C2-22A0DB316C40}"/>
          </ac:spMkLst>
        </pc:spChg>
        <pc:spChg chg="add del">
          <ac:chgData name="Kristin Ruckle" userId="31778da7-479e-42eb-a479-dd3498b854b0" providerId="ADAL" clId="{04C7F70B-ECC8-44A4-B490-DC1957B2FD5C}" dt="2023-03-30T20:40:35.955" v="383" actId="26606"/>
          <ac:spMkLst>
            <pc:docMk/>
            <pc:sldMk cId="1824549289" sldId="257"/>
            <ac:spMk id="1040" creationId="{E3DC42C2-6B58-404C-B339-2C72808A5BE1}"/>
          </ac:spMkLst>
        </pc:spChg>
        <pc:spChg chg="add del">
          <ac:chgData name="Kristin Ruckle" userId="31778da7-479e-42eb-a479-dd3498b854b0" providerId="ADAL" clId="{04C7F70B-ECC8-44A4-B490-DC1957B2FD5C}" dt="2023-03-30T20:40:35.955" v="383" actId="26606"/>
          <ac:spMkLst>
            <pc:docMk/>
            <pc:sldMk cId="1824549289" sldId="257"/>
            <ac:spMk id="1042" creationId="{FCF82941-5589-49BF-B6B1-76122B2D0EA6}"/>
          </ac:spMkLst>
        </pc:spChg>
        <pc:spChg chg="del">
          <ac:chgData name="Kristin Ruckle" userId="31778da7-479e-42eb-a479-dd3498b854b0" providerId="ADAL" clId="{04C7F70B-ECC8-44A4-B490-DC1957B2FD5C}" dt="2023-03-30T20:37:38.640" v="369"/>
          <ac:spMkLst>
            <pc:docMk/>
            <pc:sldMk cId="1824549289" sldId="257"/>
            <ac:spMk id="1058" creationId="{FAFB3478-4AEC-431E-93B2-1593839C16DA}"/>
          </ac:spMkLst>
        </pc:spChg>
        <pc:spChg chg="del">
          <ac:chgData name="Kristin Ruckle" userId="31778da7-479e-42eb-a479-dd3498b854b0" providerId="ADAL" clId="{04C7F70B-ECC8-44A4-B490-DC1957B2FD5C}" dt="2023-03-30T20:37:38.640" v="369"/>
          <ac:spMkLst>
            <pc:docMk/>
            <pc:sldMk cId="1824549289" sldId="257"/>
            <ac:spMk id="1060" creationId="{BA44E6CA-03F3-47EA-A9F3-5C0674E28D61}"/>
          </ac:spMkLst>
        </pc:spChg>
        <pc:spChg chg="del">
          <ac:chgData name="Kristin Ruckle" userId="31778da7-479e-42eb-a479-dd3498b854b0" providerId="ADAL" clId="{04C7F70B-ECC8-44A4-B490-DC1957B2FD5C}" dt="2023-03-30T20:37:38.640" v="369"/>
          <ac:spMkLst>
            <pc:docMk/>
            <pc:sldMk cId="1824549289" sldId="257"/>
            <ac:spMk id="1078" creationId="{2E922E9E-A29B-4164-A634-B718A43369CA}"/>
          </ac:spMkLst>
        </pc:spChg>
        <pc:grpChg chg="del">
          <ac:chgData name="Kristin Ruckle" userId="31778da7-479e-42eb-a479-dd3498b854b0" providerId="ADAL" clId="{04C7F70B-ECC8-44A4-B490-DC1957B2FD5C}" dt="2023-03-30T20:37:38.640" v="369"/>
          <ac:grpSpMkLst>
            <pc:docMk/>
            <pc:sldMk cId="1824549289" sldId="257"/>
            <ac:grpSpMk id="1062" creationId="{0F09097D-8483-4B7B-BEC5-0B86BF59F9C1}"/>
          </ac:grpSpMkLst>
        </pc:grpChg>
        <pc:graphicFrameChg chg="add mod ord modGraphic">
          <ac:chgData name="Kristin Ruckle" userId="31778da7-479e-42eb-a479-dd3498b854b0" providerId="ADAL" clId="{04C7F70B-ECC8-44A4-B490-DC1957B2FD5C}" dt="2023-04-17T17:14:43.458" v="2876" actId="20577"/>
          <ac:graphicFrameMkLst>
            <pc:docMk/>
            <pc:sldMk cId="1824549289" sldId="257"/>
            <ac:graphicFrameMk id="1030" creationId="{C1D9B80B-B22D-7C05-6F0A-3A729B04CD93}"/>
          </ac:graphicFrameMkLst>
        </pc:graphicFrameChg>
        <pc:picChg chg="mod">
          <ac:chgData name="Kristin Ruckle" userId="31778da7-479e-42eb-a479-dd3498b854b0" providerId="ADAL" clId="{04C7F70B-ECC8-44A4-B490-DC1957B2FD5C}" dt="2023-03-30T20:40:35.955" v="383" actId="26606"/>
          <ac:picMkLst>
            <pc:docMk/>
            <pc:sldMk cId="1824549289" sldId="257"/>
            <ac:picMk id="1028" creationId="{D9C830FA-94B6-E455-68A2-B2D9F8F6C71F}"/>
          </ac:picMkLst>
        </pc:picChg>
      </pc:sldChg>
      <pc:sldChg chg="addSp delSp modSp new mod setBg setFolMasterObjs modAnim delDesignElem">
        <pc:chgData name="Kristin Ruckle" userId="31778da7-479e-42eb-a479-dd3498b854b0" providerId="ADAL" clId="{04C7F70B-ECC8-44A4-B490-DC1957B2FD5C}" dt="2023-04-17T17:17:51.209" v="2906" actId="20577"/>
        <pc:sldMkLst>
          <pc:docMk/>
          <pc:sldMk cId="3143974066" sldId="258"/>
        </pc:sldMkLst>
        <pc:spChg chg="mod ord">
          <ac:chgData name="Kristin Ruckle" userId="31778da7-479e-42eb-a479-dd3498b854b0" providerId="ADAL" clId="{04C7F70B-ECC8-44A4-B490-DC1957B2FD5C}" dt="2023-03-30T20:37:49.965" v="373" actId="27636"/>
          <ac:spMkLst>
            <pc:docMk/>
            <pc:sldMk cId="3143974066" sldId="258"/>
            <ac:spMk id="2" creationId="{E66902B4-CCB3-4EC7-3AA5-662E1398830C}"/>
          </ac:spMkLst>
        </pc:spChg>
        <pc:spChg chg="add del mod">
          <ac:chgData name="Kristin Ruckle" userId="31778da7-479e-42eb-a479-dd3498b854b0" providerId="ADAL" clId="{04C7F70B-ECC8-44A4-B490-DC1957B2FD5C}" dt="2023-04-17T17:17:51.209" v="2906" actId="20577"/>
          <ac:spMkLst>
            <pc:docMk/>
            <pc:sldMk cId="3143974066" sldId="258"/>
            <ac:spMk id="3" creationId="{1F414DAD-2366-FCA7-2169-E54770E42F53}"/>
          </ac:spMkLst>
        </pc:spChg>
        <pc:spChg chg="add del">
          <ac:chgData name="Kristin Ruckle" userId="31778da7-479e-42eb-a479-dd3498b854b0" providerId="ADAL" clId="{04C7F70B-ECC8-44A4-B490-DC1957B2FD5C}" dt="2023-03-30T20:37:38.640" v="369"/>
          <ac:spMkLst>
            <pc:docMk/>
            <pc:sldMk cId="3143974066" sldId="258"/>
            <ac:spMk id="9" creationId="{FAFB3478-4AEC-431E-93B2-1593839C16DA}"/>
          </ac:spMkLst>
        </pc:spChg>
        <pc:spChg chg="add del">
          <ac:chgData name="Kristin Ruckle" userId="31778da7-479e-42eb-a479-dd3498b854b0" providerId="ADAL" clId="{04C7F70B-ECC8-44A4-B490-DC1957B2FD5C}" dt="2023-03-30T20:37:38.640" v="369"/>
          <ac:spMkLst>
            <pc:docMk/>
            <pc:sldMk cId="3143974066" sldId="258"/>
            <ac:spMk id="11" creationId="{A8A68745-355E-4D81-AA5F-942C71082A1E}"/>
          </ac:spMkLst>
        </pc:spChg>
        <pc:spChg chg="add del">
          <ac:chgData name="Kristin Ruckle" userId="31778da7-479e-42eb-a479-dd3498b854b0" providerId="ADAL" clId="{04C7F70B-ECC8-44A4-B490-DC1957B2FD5C}" dt="2023-03-30T20:37:38.640" v="369"/>
          <ac:spMkLst>
            <pc:docMk/>
            <pc:sldMk cId="3143974066" sldId="258"/>
            <ac:spMk id="13" creationId="{9A450B93-9615-4854-BEA5-4A85DF5CD68C}"/>
          </ac:spMkLst>
        </pc:spChg>
        <pc:spChg chg="add del">
          <ac:chgData name="Kristin Ruckle" userId="31778da7-479e-42eb-a479-dd3498b854b0" providerId="ADAL" clId="{04C7F70B-ECC8-44A4-B490-DC1957B2FD5C}" dt="2023-03-30T20:37:38.640" v="369"/>
          <ac:spMkLst>
            <pc:docMk/>
            <pc:sldMk cId="3143974066" sldId="258"/>
            <ac:spMk id="15" creationId="{2E922E9E-A29B-4164-A634-B718A43369CA}"/>
          </ac:spMkLst>
        </pc:spChg>
        <pc:spChg chg="add del">
          <ac:chgData name="Kristin Ruckle" userId="31778da7-479e-42eb-a479-dd3498b854b0" providerId="ADAL" clId="{04C7F70B-ECC8-44A4-B490-DC1957B2FD5C}" dt="2023-03-30T20:36:01.823" v="362" actId="26606"/>
          <ac:spMkLst>
            <pc:docMk/>
            <pc:sldMk cId="3143974066" sldId="258"/>
            <ac:spMk id="2054" creationId="{03AE087C-11E2-4305-9282-D7F122FE726E}"/>
          </ac:spMkLst>
        </pc:spChg>
        <pc:spChg chg="add del">
          <ac:chgData name="Kristin Ruckle" userId="31778da7-479e-42eb-a479-dd3498b854b0" providerId="ADAL" clId="{04C7F70B-ECC8-44A4-B490-DC1957B2FD5C}" dt="2023-03-30T20:34:11.990" v="214" actId="26606"/>
          <ac:spMkLst>
            <pc:docMk/>
            <pc:sldMk cId="3143974066" sldId="258"/>
            <ac:spMk id="2055" creationId="{0F358BAA-9C8A-4E17-BAD8-32FD6FFEA730}"/>
          </ac:spMkLst>
        </pc:spChg>
        <pc:spChg chg="add del">
          <ac:chgData name="Kristin Ruckle" userId="31778da7-479e-42eb-a479-dd3498b854b0" providerId="ADAL" clId="{04C7F70B-ECC8-44A4-B490-DC1957B2FD5C}" dt="2023-03-30T20:34:11.990" v="214" actId="26606"/>
          <ac:spMkLst>
            <pc:docMk/>
            <pc:sldMk cId="3143974066" sldId="258"/>
            <ac:spMk id="2057" creationId="{4D6F41A4-BEE3-4935-9371-4ADEA67A22F9}"/>
          </ac:spMkLst>
        </pc:spChg>
        <pc:spChg chg="add del">
          <ac:chgData name="Kristin Ruckle" userId="31778da7-479e-42eb-a479-dd3498b854b0" providerId="ADAL" clId="{04C7F70B-ECC8-44A4-B490-DC1957B2FD5C}" dt="2023-03-30T20:34:11.990" v="214" actId="26606"/>
          <ac:spMkLst>
            <pc:docMk/>
            <pc:sldMk cId="3143974066" sldId="258"/>
            <ac:spMk id="2066" creationId="{7FE1D329-7CB2-4DF5-B0C0-36DD19EBC66D}"/>
          </ac:spMkLst>
        </pc:spChg>
        <pc:spChg chg="add del">
          <ac:chgData name="Kristin Ruckle" userId="31778da7-479e-42eb-a479-dd3498b854b0" providerId="ADAL" clId="{04C7F70B-ECC8-44A4-B490-DC1957B2FD5C}" dt="2023-03-30T20:34:11.990" v="214" actId="26606"/>
          <ac:spMkLst>
            <pc:docMk/>
            <pc:sldMk cId="3143974066" sldId="258"/>
            <ac:spMk id="2068" creationId="{EA7E347D-B32A-4759-B7FF-FD25A9AEE645}"/>
          </ac:spMkLst>
        </pc:spChg>
        <pc:spChg chg="add del">
          <ac:chgData name="Kristin Ruckle" userId="31778da7-479e-42eb-a479-dd3498b854b0" providerId="ADAL" clId="{04C7F70B-ECC8-44A4-B490-DC1957B2FD5C}" dt="2023-03-30T20:34:11.990" v="214" actId="26606"/>
          <ac:spMkLst>
            <pc:docMk/>
            <pc:sldMk cId="3143974066" sldId="258"/>
            <ac:spMk id="2070" creationId="{681F9FCB-1E38-43E9-8567-6292F4842051}"/>
          </ac:spMkLst>
        </pc:spChg>
        <pc:spChg chg="add del">
          <ac:chgData name="Kristin Ruckle" userId="31778da7-479e-42eb-a479-dd3498b854b0" providerId="ADAL" clId="{04C7F70B-ECC8-44A4-B490-DC1957B2FD5C}" dt="2023-03-30T20:34:11.990" v="214" actId="26606"/>
          <ac:spMkLst>
            <pc:docMk/>
            <pc:sldMk cId="3143974066" sldId="258"/>
            <ac:spMk id="2072" creationId="{E687037D-D197-4CDD-BB5E-43AEE9E53408}"/>
          </ac:spMkLst>
        </pc:spChg>
        <pc:spChg chg="add del">
          <ac:chgData name="Kristin Ruckle" userId="31778da7-479e-42eb-a479-dd3498b854b0" providerId="ADAL" clId="{04C7F70B-ECC8-44A4-B490-DC1957B2FD5C}" dt="2023-03-30T20:34:11.990" v="214" actId="26606"/>
          <ac:spMkLst>
            <pc:docMk/>
            <pc:sldMk cId="3143974066" sldId="258"/>
            <ac:spMk id="2074" creationId="{DF862680-7FF3-4F94-B3EC-A17BECACFD1D}"/>
          </ac:spMkLst>
        </pc:spChg>
        <pc:spChg chg="add del">
          <ac:chgData name="Kristin Ruckle" userId="31778da7-479e-42eb-a479-dd3498b854b0" providerId="ADAL" clId="{04C7F70B-ECC8-44A4-B490-DC1957B2FD5C}" dt="2023-03-30T20:34:11.990" v="214" actId="26606"/>
          <ac:spMkLst>
            <pc:docMk/>
            <pc:sldMk cId="3143974066" sldId="258"/>
            <ac:spMk id="2076" creationId="{E579D572-0B2B-49CD-A3A7-BE6B3FD44C47}"/>
          </ac:spMkLst>
        </pc:spChg>
        <pc:grpChg chg="add del">
          <ac:chgData name="Kristin Ruckle" userId="31778da7-479e-42eb-a479-dd3498b854b0" providerId="ADAL" clId="{04C7F70B-ECC8-44A4-B490-DC1957B2FD5C}" dt="2023-03-30T20:36:01.823" v="362" actId="26606"/>
          <ac:grpSpMkLst>
            <pc:docMk/>
            <pc:sldMk cId="3143974066" sldId="258"/>
            <ac:grpSpMk id="2056" creationId="{6ACF365D-F104-414F-93C3-D9F568808E0D}"/>
          </ac:grpSpMkLst>
        </pc:grpChg>
        <pc:grpChg chg="add del">
          <ac:chgData name="Kristin Ruckle" userId="31778da7-479e-42eb-a479-dd3498b854b0" providerId="ADAL" clId="{04C7F70B-ECC8-44A4-B490-DC1957B2FD5C}" dt="2023-03-30T20:34:11.990" v="214" actId="26606"/>
          <ac:grpSpMkLst>
            <pc:docMk/>
            <pc:sldMk cId="3143974066" sldId="258"/>
            <ac:grpSpMk id="2059" creationId="{7726F010-956A-40BC-8A1F-8002DC729B4C}"/>
          </ac:grpSpMkLst>
        </pc:grpChg>
        <pc:picChg chg="add mod">
          <ac:chgData name="Kristin Ruckle" userId="31778da7-479e-42eb-a479-dd3498b854b0" providerId="ADAL" clId="{04C7F70B-ECC8-44A4-B490-DC1957B2FD5C}" dt="2023-03-30T20:36:25.466" v="365" actId="26606"/>
          <ac:picMkLst>
            <pc:docMk/>
            <pc:sldMk cId="3143974066" sldId="258"/>
            <ac:picMk id="4" creationId="{8062A9A0-371A-055B-650A-702AAFB5497E}"/>
          </ac:picMkLst>
        </pc:picChg>
        <pc:picChg chg="add del mod">
          <ac:chgData name="Kristin Ruckle" userId="31778da7-479e-42eb-a479-dd3498b854b0" providerId="ADAL" clId="{04C7F70B-ECC8-44A4-B490-DC1957B2FD5C}" dt="2023-03-30T20:34:13.152" v="215"/>
          <ac:picMkLst>
            <pc:docMk/>
            <pc:sldMk cId="3143974066" sldId="258"/>
            <ac:picMk id="2050" creationId="{0699C9C9-0AFA-9241-3034-2ED41B6FDB23}"/>
          </ac:picMkLst>
        </pc:picChg>
        <pc:picChg chg="add del mod ord">
          <ac:chgData name="Kristin Ruckle" userId="31778da7-479e-42eb-a479-dd3498b854b0" providerId="ADAL" clId="{04C7F70B-ECC8-44A4-B490-DC1957B2FD5C}" dt="2023-03-30T20:36:04.395" v="363"/>
          <ac:picMkLst>
            <pc:docMk/>
            <pc:sldMk cId="3143974066" sldId="258"/>
            <ac:picMk id="2052" creationId="{9207C571-6DFE-AE56-01D7-F3D515A41CA3}"/>
          </ac:picMkLst>
        </pc:picChg>
      </pc:sldChg>
      <pc:sldChg chg="ord">
        <pc:chgData name="Kristin Ruckle" userId="31778da7-479e-42eb-a479-dd3498b854b0" providerId="ADAL" clId="{04C7F70B-ECC8-44A4-B490-DC1957B2FD5C}" dt="2023-04-17T17:02:02.417" v="2632"/>
        <pc:sldMkLst>
          <pc:docMk/>
          <pc:sldMk cId="2946436783" sldId="259"/>
        </pc:sldMkLst>
      </pc:sldChg>
      <pc:sldChg chg="ord">
        <pc:chgData name="Kristin Ruckle" userId="31778da7-479e-42eb-a479-dd3498b854b0" providerId="ADAL" clId="{04C7F70B-ECC8-44A4-B490-DC1957B2FD5C}" dt="2023-04-17T16:46:50.112" v="2445"/>
        <pc:sldMkLst>
          <pc:docMk/>
          <pc:sldMk cId="971008173" sldId="260"/>
        </pc:sldMkLst>
      </pc:sldChg>
      <pc:sldChg chg="ord">
        <pc:chgData name="Kristin Ruckle" userId="31778da7-479e-42eb-a479-dd3498b854b0" providerId="ADAL" clId="{04C7F70B-ECC8-44A4-B490-DC1957B2FD5C}" dt="2023-04-17T16:46:59.922" v="2447"/>
        <pc:sldMkLst>
          <pc:docMk/>
          <pc:sldMk cId="151755604" sldId="261"/>
        </pc:sldMkLst>
      </pc:sldChg>
      <pc:sldChg chg="modSp ord">
        <pc:chgData name="Kristin Ruckle" userId="31778da7-479e-42eb-a479-dd3498b854b0" providerId="ADAL" clId="{04C7F70B-ECC8-44A4-B490-DC1957B2FD5C}" dt="2023-04-17T16:47:36.742" v="2450" actId="207"/>
        <pc:sldMkLst>
          <pc:docMk/>
          <pc:sldMk cId="236562853" sldId="262"/>
        </pc:sldMkLst>
        <pc:spChg chg="mod">
          <ac:chgData name="Kristin Ruckle" userId="31778da7-479e-42eb-a479-dd3498b854b0" providerId="ADAL" clId="{04C7F70B-ECC8-44A4-B490-DC1957B2FD5C}" dt="2023-04-17T16:47:36.742" v="2450" actId="207"/>
          <ac:spMkLst>
            <pc:docMk/>
            <pc:sldMk cId="236562853" sldId="262"/>
            <ac:spMk id="3" creationId="{52759540-ABCB-ECD5-5C0A-9DC2A633E55A}"/>
          </ac:spMkLst>
        </pc:spChg>
      </pc:sldChg>
      <pc:sldChg chg="modSp">
        <pc:chgData name="Kristin Ruckle" userId="31778da7-479e-42eb-a479-dd3498b854b0" providerId="ADAL" clId="{04C7F70B-ECC8-44A4-B490-DC1957B2FD5C}" dt="2023-04-18T16:39:12.219" v="3828" actId="20577"/>
        <pc:sldMkLst>
          <pc:docMk/>
          <pc:sldMk cId="1272593779" sldId="263"/>
        </pc:sldMkLst>
        <pc:spChg chg="mod">
          <ac:chgData name="Kristin Ruckle" userId="31778da7-479e-42eb-a479-dd3498b854b0" providerId="ADAL" clId="{04C7F70B-ECC8-44A4-B490-DC1957B2FD5C}" dt="2023-04-18T16:39:12.219" v="3828" actId="20577"/>
          <ac:spMkLst>
            <pc:docMk/>
            <pc:sldMk cId="1272593779" sldId="263"/>
            <ac:spMk id="3" creationId="{DFDD13CC-3EAF-0CED-9031-34FC386023A7}"/>
          </ac:spMkLst>
        </pc:spChg>
      </pc:sldChg>
      <pc:sldChg chg="modSp mod modAnim">
        <pc:chgData name="Kristin Ruckle" userId="31778da7-479e-42eb-a479-dd3498b854b0" providerId="ADAL" clId="{04C7F70B-ECC8-44A4-B490-DC1957B2FD5C}" dt="2023-04-10T20:28:05.625" v="1265" actId="14100"/>
        <pc:sldMkLst>
          <pc:docMk/>
          <pc:sldMk cId="3503705595" sldId="265"/>
        </pc:sldMkLst>
        <pc:spChg chg="mod">
          <ac:chgData name="Kristin Ruckle" userId="31778da7-479e-42eb-a479-dd3498b854b0" providerId="ADAL" clId="{04C7F70B-ECC8-44A4-B490-DC1957B2FD5C}" dt="2023-04-10T20:28:05.625" v="1265" actId="14100"/>
          <ac:spMkLst>
            <pc:docMk/>
            <pc:sldMk cId="3503705595" sldId="265"/>
            <ac:spMk id="3" creationId="{E856911D-2D94-C50B-0444-50188420885B}"/>
          </ac:spMkLst>
        </pc:spChg>
        <pc:spChg chg="mod">
          <ac:chgData name="Kristin Ruckle" userId="31778da7-479e-42eb-a479-dd3498b854b0" providerId="ADAL" clId="{04C7F70B-ECC8-44A4-B490-DC1957B2FD5C}" dt="2023-04-10T20:22:51.465" v="558" actId="20577"/>
          <ac:spMkLst>
            <pc:docMk/>
            <pc:sldMk cId="3503705595" sldId="265"/>
            <ac:spMk id="4" creationId="{932CBBDA-C860-8331-D257-F0C61A1879BF}"/>
          </ac:spMkLst>
        </pc:spChg>
      </pc:sldChg>
      <pc:sldChg chg="modSp mod ord modAnim">
        <pc:chgData name="Kristin Ruckle" userId="31778da7-479e-42eb-a479-dd3498b854b0" providerId="ADAL" clId="{04C7F70B-ECC8-44A4-B490-DC1957B2FD5C}" dt="2023-04-17T17:10:08.808" v="2824" actId="255"/>
        <pc:sldMkLst>
          <pc:docMk/>
          <pc:sldMk cId="323737074" sldId="266"/>
        </pc:sldMkLst>
        <pc:spChg chg="mod">
          <ac:chgData name="Kristin Ruckle" userId="31778da7-479e-42eb-a479-dd3498b854b0" providerId="ADAL" clId="{04C7F70B-ECC8-44A4-B490-DC1957B2FD5C}" dt="2023-04-17T17:10:08.808" v="2824" actId="255"/>
          <ac:spMkLst>
            <pc:docMk/>
            <pc:sldMk cId="323737074" sldId="266"/>
            <ac:spMk id="3" creationId="{167F52C0-D343-9CE8-B487-E85B4A345B7C}"/>
          </ac:spMkLst>
        </pc:spChg>
      </pc:sldChg>
      <pc:sldChg chg="delSp modSp mod delAnim modAnim">
        <pc:chgData name="Kristin Ruckle" userId="31778da7-479e-42eb-a479-dd3498b854b0" providerId="ADAL" clId="{04C7F70B-ECC8-44A4-B490-DC1957B2FD5C}" dt="2023-04-18T17:32:32.405" v="5878" actId="21"/>
        <pc:sldMkLst>
          <pc:docMk/>
          <pc:sldMk cId="847521704" sldId="268"/>
        </pc:sldMkLst>
        <pc:spChg chg="mod">
          <ac:chgData name="Kristin Ruckle" userId="31778da7-479e-42eb-a479-dd3498b854b0" providerId="ADAL" clId="{04C7F70B-ECC8-44A4-B490-DC1957B2FD5C}" dt="2023-04-17T17:05:15.715" v="2739" actId="20577"/>
          <ac:spMkLst>
            <pc:docMk/>
            <pc:sldMk cId="847521704" sldId="268"/>
            <ac:spMk id="2" creationId="{943C5A11-E4DA-F32C-8AB5-BCCFACD4232E}"/>
          </ac:spMkLst>
        </pc:spChg>
        <pc:spChg chg="del">
          <ac:chgData name="Kristin Ruckle" userId="31778da7-479e-42eb-a479-dd3498b854b0" providerId="ADAL" clId="{04C7F70B-ECC8-44A4-B490-DC1957B2FD5C}" dt="2023-04-18T17:32:32.405" v="5878" actId="21"/>
          <ac:spMkLst>
            <pc:docMk/>
            <pc:sldMk cId="847521704" sldId="268"/>
            <ac:spMk id="4" creationId="{2CB8E67D-B1D1-44E8-94EB-DD6503A9B662}"/>
          </ac:spMkLst>
        </pc:spChg>
        <pc:graphicFrameChg chg="mod">
          <ac:chgData name="Kristin Ruckle" userId="31778da7-479e-42eb-a479-dd3498b854b0" providerId="ADAL" clId="{04C7F70B-ECC8-44A4-B490-DC1957B2FD5C}" dt="2023-04-17T17:09:16.557" v="2821" actId="20577"/>
          <ac:graphicFrameMkLst>
            <pc:docMk/>
            <pc:sldMk cId="847521704" sldId="268"/>
            <ac:graphicFrameMk id="6149" creationId="{4B132855-E695-2F33-4182-43FE4EDD04BE}"/>
          </ac:graphicFrameMkLst>
        </pc:graphicFrameChg>
      </pc:sldChg>
      <pc:sldChg chg="addSp delSp modSp new mod setBg modAnim">
        <pc:chgData name="Kristin Ruckle" userId="31778da7-479e-42eb-a479-dd3498b854b0" providerId="ADAL" clId="{04C7F70B-ECC8-44A4-B490-DC1957B2FD5C}" dt="2023-04-17T16:38:45.069" v="2443" actId="1076"/>
        <pc:sldMkLst>
          <pc:docMk/>
          <pc:sldMk cId="497664378" sldId="272"/>
        </pc:sldMkLst>
        <pc:spChg chg="mod">
          <ac:chgData name="Kristin Ruckle" userId="31778da7-479e-42eb-a479-dd3498b854b0" providerId="ADAL" clId="{04C7F70B-ECC8-44A4-B490-DC1957B2FD5C}" dt="2023-04-17T16:35:39.458" v="2424" actId="1076"/>
          <ac:spMkLst>
            <pc:docMk/>
            <pc:sldMk cId="497664378" sldId="272"/>
            <ac:spMk id="2" creationId="{82CF5636-74F0-F182-8D52-8FCEB8397712}"/>
          </ac:spMkLst>
        </pc:spChg>
        <pc:spChg chg="add del mod ord">
          <ac:chgData name="Kristin Ruckle" userId="31778da7-479e-42eb-a479-dd3498b854b0" providerId="ADAL" clId="{04C7F70B-ECC8-44A4-B490-DC1957B2FD5C}" dt="2023-04-17T16:35:33.708" v="2423" actId="26606"/>
          <ac:spMkLst>
            <pc:docMk/>
            <pc:sldMk cId="497664378" sldId="272"/>
            <ac:spMk id="3" creationId="{21BD5A6E-03EF-8C67-0712-09E782F0B6E7}"/>
          </ac:spMkLst>
        </pc:spChg>
        <pc:spChg chg="add del">
          <ac:chgData name="Kristin Ruckle" userId="31778da7-479e-42eb-a479-dd3498b854b0" providerId="ADAL" clId="{04C7F70B-ECC8-44A4-B490-DC1957B2FD5C}" dt="2023-04-17T16:35:01.769" v="2415" actId="26606"/>
          <ac:spMkLst>
            <pc:docMk/>
            <pc:sldMk cId="497664378" sldId="272"/>
            <ac:spMk id="1028" creationId="{B086532B-5A3E-44A5-A0C2-22A0DB316C40}"/>
          </ac:spMkLst>
        </pc:spChg>
        <pc:spChg chg="add del">
          <ac:chgData name="Kristin Ruckle" userId="31778da7-479e-42eb-a479-dd3498b854b0" providerId="ADAL" clId="{04C7F70B-ECC8-44A4-B490-DC1957B2FD5C}" dt="2023-04-17T16:34:44.508" v="2403" actId="26606"/>
          <ac:spMkLst>
            <pc:docMk/>
            <pc:sldMk cId="497664378" sldId="272"/>
            <ac:spMk id="1031" creationId="{293067CD-13A7-4384-B15E-5D49AF03BBA4}"/>
          </ac:spMkLst>
        </pc:spChg>
        <pc:spChg chg="add del">
          <ac:chgData name="Kristin Ruckle" userId="31778da7-479e-42eb-a479-dd3498b854b0" providerId="ADAL" clId="{04C7F70B-ECC8-44A4-B490-DC1957B2FD5C}" dt="2023-04-17T16:34:44.508" v="2403" actId="26606"/>
          <ac:spMkLst>
            <pc:docMk/>
            <pc:sldMk cId="497664378" sldId="272"/>
            <ac:spMk id="1033" creationId="{42E9009C-D0E3-46ED-935B-6C1C29650EDC}"/>
          </ac:spMkLst>
        </pc:spChg>
        <pc:spChg chg="add del">
          <ac:chgData name="Kristin Ruckle" userId="31778da7-479e-42eb-a479-dd3498b854b0" providerId="ADAL" clId="{04C7F70B-ECC8-44A4-B490-DC1957B2FD5C}" dt="2023-04-17T16:34:46.418" v="2405" actId="26606"/>
          <ac:spMkLst>
            <pc:docMk/>
            <pc:sldMk cId="497664378" sldId="272"/>
            <ac:spMk id="1035" creationId="{E3DC42C2-6B58-404C-B339-2C72808A5BE1}"/>
          </ac:spMkLst>
        </pc:spChg>
        <pc:spChg chg="add del">
          <ac:chgData name="Kristin Ruckle" userId="31778da7-479e-42eb-a479-dd3498b854b0" providerId="ADAL" clId="{04C7F70B-ECC8-44A4-B490-DC1957B2FD5C}" dt="2023-04-17T16:34:46.418" v="2405" actId="26606"/>
          <ac:spMkLst>
            <pc:docMk/>
            <pc:sldMk cId="497664378" sldId="272"/>
            <ac:spMk id="1036" creationId="{FCF82941-5589-49BF-B6B1-76122B2D0EA6}"/>
          </ac:spMkLst>
        </pc:spChg>
        <pc:spChg chg="add del">
          <ac:chgData name="Kristin Ruckle" userId="31778da7-479e-42eb-a479-dd3498b854b0" providerId="ADAL" clId="{04C7F70B-ECC8-44A4-B490-DC1957B2FD5C}" dt="2023-04-17T16:34:51.798" v="2407" actId="26606"/>
          <ac:spMkLst>
            <pc:docMk/>
            <pc:sldMk cId="497664378" sldId="272"/>
            <ac:spMk id="1038" creationId="{BA2EA6A6-CD0C-4CFD-8EC2-AA44F9870331}"/>
          </ac:spMkLst>
        </pc:spChg>
        <pc:graphicFrameChg chg="add del">
          <ac:chgData name="Kristin Ruckle" userId="31778da7-479e-42eb-a479-dd3498b854b0" providerId="ADAL" clId="{04C7F70B-ECC8-44A4-B490-DC1957B2FD5C}" dt="2023-04-17T16:35:22.668" v="2418" actId="26606"/>
          <ac:graphicFrameMkLst>
            <pc:docMk/>
            <pc:sldMk cId="497664378" sldId="272"/>
            <ac:graphicFrameMk id="1029" creationId="{5CCFCFE9-1E7F-4A58-AF80-255B2D142A53}"/>
          </ac:graphicFrameMkLst>
        </pc:graphicFrameChg>
        <pc:graphicFrameChg chg="add del">
          <ac:chgData name="Kristin Ruckle" userId="31778da7-479e-42eb-a479-dd3498b854b0" providerId="ADAL" clId="{04C7F70B-ECC8-44A4-B490-DC1957B2FD5C}" dt="2023-04-17T16:35:31.658" v="2420" actId="26606"/>
          <ac:graphicFrameMkLst>
            <pc:docMk/>
            <pc:sldMk cId="497664378" sldId="272"/>
            <ac:graphicFrameMk id="1032" creationId="{E82901A8-9949-1BE8-23F0-E0E1CAE72EB5}"/>
          </ac:graphicFrameMkLst>
        </pc:graphicFrameChg>
        <pc:graphicFrameChg chg="add del">
          <ac:chgData name="Kristin Ruckle" userId="31778da7-479e-42eb-a479-dd3498b854b0" providerId="ADAL" clId="{04C7F70B-ECC8-44A4-B490-DC1957B2FD5C}" dt="2023-04-17T16:35:33.688" v="2422" actId="26606"/>
          <ac:graphicFrameMkLst>
            <pc:docMk/>
            <pc:sldMk cId="497664378" sldId="272"/>
            <ac:graphicFrameMk id="1034" creationId="{A7F9383E-694E-8FE0-B1B5-D323B835405F}"/>
          </ac:graphicFrameMkLst>
        </pc:graphicFrameChg>
        <pc:graphicFrameChg chg="add mod">
          <ac:chgData name="Kristin Ruckle" userId="31778da7-479e-42eb-a479-dd3498b854b0" providerId="ADAL" clId="{04C7F70B-ECC8-44A4-B490-DC1957B2FD5C}" dt="2023-04-17T16:37:01.158" v="2430"/>
          <ac:graphicFrameMkLst>
            <pc:docMk/>
            <pc:sldMk cId="497664378" sldId="272"/>
            <ac:graphicFrameMk id="1037" creationId="{5CCFCFE9-1E7F-4A58-AF80-255B2D142A53}"/>
          </ac:graphicFrameMkLst>
        </pc:graphicFrameChg>
        <pc:picChg chg="add mod">
          <ac:chgData name="Kristin Ruckle" userId="31778da7-479e-42eb-a479-dd3498b854b0" providerId="ADAL" clId="{04C7F70B-ECC8-44A4-B490-DC1957B2FD5C}" dt="2023-04-17T16:38:45.069" v="2443" actId="1076"/>
          <ac:picMkLst>
            <pc:docMk/>
            <pc:sldMk cId="497664378" sldId="272"/>
            <ac:picMk id="5" creationId="{F63ED48D-F34F-0C84-7048-E92C342711B0}"/>
          </ac:picMkLst>
        </pc:picChg>
        <pc:picChg chg="add del mod">
          <ac:chgData name="Kristin Ruckle" userId="31778da7-479e-42eb-a479-dd3498b854b0" providerId="ADAL" clId="{04C7F70B-ECC8-44A4-B490-DC1957B2FD5C}" dt="2023-04-17T16:38:04.298" v="2433" actId="21"/>
          <ac:picMkLst>
            <pc:docMk/>
            <pc:sldMk cId="497664378" sldId="272"/>
            <ac:picMk id="1026" creationId="{064EABD3-0C1E-F8FA-CC8D-0E00D9C02A27}"/>
          </ac:picMkLst>
        </pc:picChg>
      </pc:sldChg>
      <pc:sldChg chg="addSp modSp new mod setBg modAnim">
        <pc:chgData name="Kristin Ruckle" userId="31778da7-479e-42eb-a479-dd3498b854b0" providerId="ADAL" clId="{04C7F70B-ECC8-44A4-B490-DC1957B2FD5C}" dt="2023-04-17T17:00:50.887" v="2630"/>
        <pc:sldMkLst>
          <pc:docMk/>
          <pc:sldMk cId="4031749384" sldId="273"/>
        </pc:sldMkLst>
        <pc:spChg chg="mod">
          <ac:chgData name="Kristin Ruckle" userId="31778da7-479e-42eb-a479-dd3498b854b0" providerId="ADAL" clId="{04C7F70B-ECC8-44A4-B490-DC1957B2FD5C}" dt="2023-04-17T16:56:00.418" v="2485" actId="26606"/>
          <ac:spMkLst>
            <pc:docMk/>
            <pc:sldMk cId="4031749384" sldId="273"/>
            <ac:spMk id="2" creationId="{FCAEA63B-13F8-7F80-02B3-A2C38E2D4873}"/>
          </ac:spMkLst>
        </pc:spChg>
        <pc:spChg chg="mod">
          <ac:chgData name="Kristin Ruckle" userId="31778da7-479e-42eb-a479-dd3498b854b0" providerId="ADAL" clId="{04C7F70B-ECC8-44A4-B490-DC1957B2FD5C}" dt="2023-04-17T17:00:40.497" v="2628" actId="20577"/>
          <ac:spMkLst>
            <pc:docMk/>
            <pc:sldMk cId="4031749384" sldId="273"/>
            <ac:spMk id="3" creationId="{CEBD5924-4D9B-503E-9EAB-CA759A55A001}"/>
          </ac:spMkLst>
        </pc:spChg>
        <pc:spChg chg="add">
          <ac:chgData name="Kristin Ruckle" userId="31778da7-479e-42eb-a479-dd3498b854b0" providerId="ADAL" clId="{04C7F70B-ECC8-44A4-B490-DC1957B2FD5C}" dt="2023-04-17T16:56:00.418" v="2485" actId="26606"/>
          <ac:spMkLst>
            <pc:docMk/>
            <pc:sldMk cId="4031749384" sldId="273"/>
            <ac:spMk id="9" creationId="{809C0BCD-BEE9-423F-A51C-BCCD8E5EAADA}"/>
          </ac:spMkLst>
        </pc:spChg>
        <pc:spChg chg="add">
          <ac:chgData name="Kristin Ruckle" userId="31778da7-479e-42eb-a479-dd3498b854b0" providerId="ADAL" clId="{04C7F70B-ECC8-44A4-B490-DC1957B2FD5C}" dt="2023-04-17T16:56:00.418" v="2485" actId="26606"/>
          <ac:spMkLst>
            <pc:docMk/>
            <pc:sldMk cId="4031749384" sldId="273"/>
            <ac:spMk id="11" creationId="{9998D094-42B2-42BA-AA14-E8FBE073A5D8}"/>
          </ac:spMkLst>
        </pc:spChg>
        <pc:spChg chg="add">
          <ac:chgData name="Kristin Ruckle" userId="31778da7-479e-42eb-a479-dd3498b854b0" providerId="ADAL" clId="{04C7F70B-ECC8-44A4-B490-DC1957B2FD5C}" dt="2023-04-17T16:56:00.418" v="2485" actId="26606"/>
          <ac:spMkLst>
            <pc:docMk/>
            <pc:sldMk cId="4031749384" sldId="273"/>
            <ac:spMk id="15" creationId="{F7726A94-1EF0-4D91-B7BF-C033E3D6E51B}"/>
          </ac:spMkLst>
        </pc:spChg>
        <pc:spChg chg="add">
          <ac:chgData name="Kristin Ruckle" userId="31778da7-479e-42eb-a479-dd3498b854b0" providerId="ADAL" clId="{04C7F70B-ECC8-44A4-B490-DC1957B2FD5C}" dt="2023-04-17T16:56:00.418" v="2485" actId="26606"/>
          <ac:spMkLst>
            <pc:docMk/>
            <pc:sldMk cId="4031749384" sldId="273"/>
            <ac:spMk id="19" creationId="{24FB4153-1E3E-4AE9-8306-E8C292894B04}"/>
          </ac:spMkLst>
        </pc:spChg>
        <pc:picChg chg="add">
          <ac:chgData name="Kristin Ruckle" userId="31778da7-479e-42eb-a479-dd3498b854b0" providerId="ADAL" clId="{04C7F70B-ECC8-44A4-B490-DC1957B2FD5C}" dt="2023-04-17T16:56:00.418" v="2485" actId="26606"/>
          <ac:picMkLst>
            <pc:docMk/>
            <pc:sldMk cId="4031749384" sldId="273"/>
            <ac:picMk id="5" creationId="{835C274F-083B-1F4B-EDF4-265E939B7E0A}"/>
          </ac:picMkLst>
        </pc:picChg>
        <pc:cxnChg chg="add">
          <ac:chgData name="Kristin Ruckle" userId="31778da7-479e-42eb-a479-dd3498b854b0" providerId="ADAL" clId="{04C7F70B-ECC8-44A4-B490-DC1957B2FD5C}" dt="2023-04-17T16:56:00.418" v="2485" actId="26606"/>
          <ac:cxnSpMkLst>
            <pc:docMk/>
            <pc:sldMk cId="4031749384" sldId="273"/>
            <ac:cxnSpMk id="13" creationId="{8465D64B-59F4-4BDC-B833-A17EF1E04697}"/>
          </ac:cxnSpMkLst>
        </pc:cxnChg>
        <pc:cxnChg chg="add">
          <ac:chgData name="Kristin Ruckle" userId="31778da7-479e-42eb-a479-dd3498b854b0" providerId="ADAL" clId="{04C7F70B-ECC8-44A4-B490-DC1957B2FD5C}" dt="2023-04-17T16:56:00.418" v="2485" actId="26606"/>
          <ac:cxnSpMkLst>
            <pc:docMk/>
            <pc:sldMk cId="4031749384" sldId="273"/>
            <ac:cxnSpMk id="17" creationId="{98F0650C-11DF-45E6-8EC2-E3B298F0D80A}"/>
          </ac:cxnSpMkLst>
        </pc:cxnChg>
      </pc:sldChg>
      <pc:sldChg chg="addSp delSp modSp new mod setBg setClrOvrMap">
        <pc:chgData name="Kristin Ruckle" userId="31778da7-479e-42eb-a479-dd3498b854b0" providerId="ADAL" clId="{04C7F70B-ECC8-44A4-B490-DC1957B2FD5C}" dt="2023-04-18T16:43:43.269" v="3858" actId="20577"/>
        <pc:sldMkLst>
          <pc:docMk/>
          <pc:sldMk cId="2779388603" sldId="274"/>
        </pc:sldMkLst>
        <pc:spChg chg="mod">
          <ac:chgData name="Kristin Ruckle" userId="31778da7-479e-42eb-a479-dd3498b854b0" providerId="ADAL" clId="{04C7F70B-ECC8-44A4-B490-DC1957B2FD5C}" dt="2023-04-17T17:32:09.806" v="3129" actId="255"/>
          <ac:spMkLst>
            <pc:docMk/>
            <pc:sldMk cId="2779388603" sldId="274"/>
            <ac:spMk id="2" creationId="{86B20987-205C-4554-6C7D-0EC8E4576A38}"/>
          </ac:spMkLst>
        </pc:spChg>
        <pc:spChg chg="mod">
          <ac:chgData name="Kristin Ruckle" userId="31778da7-479e-42eb-a479-dd3498b854b0" providerId="ADAL" clId="{04C7F70B-ECC8-44A4-B490-DC1957B2FD5C}" dt="2023-04-18T16:43:43.269" v="3858" actId="20577"/>
          <ac:spMkLst>
            <pc:docMk/>
            <pc:sldMk cId="2779388603" sldId="274"/>
            <ac:spMk id="3" creationId="{5D7387B7-0A6C-514D-B915-E954D200965C}"/>
          </ac:spMkLst>
        </pc:spChg>
        <pc:spChg chg="add del">
          <ac:chgData name="Kristin Ruckle" userId="31778da7-479e-42eb-a479-dd3498b854b0" providerId="ADAL" clId="{04C7F70B-ECC8-44A4-B490-DC1957B2FD5C}" dt="2023-04-17T17:31:31.952" v="3119" actId="26606"/>
          <ac:spMkLst>
            <pc:docMk/>
            <pc:sldMk cId="2779388603" sldId="274"/>
            <ac:spMk id="8" creationId="{00C4F1C3-3ADD-491F-8C66-57912A242177}"/>
          </ac:spMkLst>
        </pc:spChg>
        <pc:spChg chg="add del">
          <ac:chgData name="Kristin Ruckle" userId="31778da7-479e-42eb-a479-dd3498b854b0" providerId="ADAL" clId="{04C7F70B-ECC8-44A4-B490-DC1957B2FD5C}" dt="2023-04-17T17:31:19.123" v="3115" actId="26606"/>
          <ac:spMkLst>
            <pc:docMk/>
            <pc:sldMk cId="2779388603" sldId="274"/>
            <ac:spMk id="9" creationId="{809C0BCD-BEE9-423F-A51C-BCCD8E5EAADA}"/>
          </ac:spMkLst>
        </pc:spChg>
        <pc:spChg chg="add del">
          <ac:chgData name="Kristin Ruckle" userId="31778da7-479e-42eb-a479-dd3498b854b0" providerId="ADAL" clId="{04C7F70B-ECC8-44A4-B490-DC1957B2FD5C}" dt="2023-04-17T17:31:31.952" v="3119" actId="26606"/>
          <ac:spMkLst>
            <pc:docMk/>
            <pc:sldMk cId="2779388603" sldId="274"/>
            <ac:spMk id="10" creationId="{0B323FE0-DFB0-4368-A3C2-FC1402A98C03}"/>
          </ac:spMkLst>
        </pc:spChg>
        <pc:spChg chg="add del">
          <ac:chgData name="Kristin Ruckle" userId="31778da7-479e-42eb-a479-dd3498b854b0" providerId="ADAL" clId="{04C7F70B-ECC8-44A4-B490-DC1957B2FD5C}" dt="2023-04-17T17:31:19.123" v="3115" actId="26606"/>
          <ac:spMkLst>
            <pc:docMk/>
            <pc:sldMk cId="2779388603" sldId="274"/>
            <ac:spMk id="11" creationId="{9998D094-42B2-42BA-AA14-E8FBE073A5D8}"/>
          </ac:spMkLst>
        </pc:spChg>
        <pc:spChg chg="add del">
          <ac:chgData name="Kristin Ruckle" userId="31778da7-479e-42eb-a479-dd3498b854b0" providerId="ADAL" clId="{04C7F70B-ECC8-44A4-B490-DC1957B2FD5C}" dt="2023-04-17T17:31:31.952" v="3119" actId="26606"/>
          <ac:spMkLst>
            <pc:docMk/>
            <pc:sldMk cId="2779388603" sldId="274"/>
            <ac:spMk id="14" creationId="{B0513689-D00A-4D15-B8A3-AA50EC4B2BB9}"/>
          </ac:spMkLst>
        </pc:spChg>
        <pc:spChg chg="add del">
          <ac:chgData name="Kristin Ruckle" userId="31778da7-479e-42eb-a479-dd3498b854b0" providerId="ADAL" clId="{04C7F70B-ECC8-44A4-B490-DC1957B2FD5C}" dt="2023-04-17T17:31:19.123" v="3115" actId="26606"/>
          <ac:spMkLst>
            <pc:docMk/>
            <pc:sldMk cId="2779388603" sldId="274"/>
            <ac:spMk id="15" creationId="{F7726A94-1EF0-4D91-B7BF-C033E3D6E51B}"/>
          </ac:spMkLst>
        </pc:spChg>
        <pc:spChg chg="add del">
          <ac:chgData name="Kristin Ruckle" userId="31778da7-479e-42eb-a479-dd3498b854b0" providerId="ADAL" clId="{04C7F70B-ECC8-44A4-B490-DC1957B2FD5C}" dt="2023-04-17T17:31:37.507" v="3121" actId="26606"/>
          <ac:spMkLst>
            <pc:docMk/>
            <pc:sldMk cId="2779388603" sldId="274"/>
            <ac:spMk id="16" creationId="{D036D0D5-3AA0-47FD-A83C-7A06CA2EEE1A}"/>
          </ac:spMkLst>
        </pc:spChg>
        <pc:spChg chg="add">
          <ac:chgData name="Kristin Ruckle" userId="31778da7-479e-42eb-a479-dd3498b854b0" providerId="ADAL" clId="{04C7F70B-ECC8-44A4-B490-DC1957B2FD5C}" dt="2023-04-17T17:31:37.544" v="3122" actId="26606"/>
          <ac:spMkLst>
            <pc:docMk/>
            <pc:sldMk cId="2779388603" sldId="274"/>
            <ac:spMk id="18" creationId="{809C0BCD-BEE9-423F-A51C-BCCD8E5EAADA}"/>
          </ac:spMkLst>
        </pc:spChg>
        <pc:spChg chg="add del">
          <ac:chgData name="Kristin Ruckle" userId="31778da7-479e-42eb-a479-dd3498b854b0" providerId="ADAL" clId="{04C7F70B-ECC8-44A4-B490-DC1957B2FD5C}" dt="2023-04-17T17:31:19.123" v="3115" actId="26606"/>
          <ac:spMkLst>
            <pc:docMk/>
            <pc:sldMk cId="2779388603" sldId="274"/>
            <ac:spMk id="19" creationId="{24FB4153-1E3E-4AE9-8306-E8C292894B04}"/>
          </ac:spMkLst>
        </pc:spChg>
        <pc:spChg chg="add">
          <ac:chgData name="Kristin Ruckle" userId="31778da7-479e-42eb-a479-dd3498b854b0" providerId="ADAL" clId="{04C7F70B-ECC8-44A4-B490-DC1957B2FD5C}" dt="2023-04-17T17:31:37.544" v="3122" actId="26606"/>
          <ac:spMkLst>
            <pc:docMk/>
            <pc:sldMk cId="2779388603" sldId="274"/>
            <ac:spMk id="20" creationId="{9998D094-42B2-42BA-AA14-E8FBE073A5D8}"/>
          </ac:spMkLst>
        </pc:spChg>
        <pc:spChg chg="add del">
          <ac:chgData name="Kristin Ruckle" userId="31778da7-479e-42eb-a479-dd3498b854b0" providerId="ADAL" clId="{04C7F70B-ECC8-44A4-B490-DC1957B2FD5C}" dt="2023-04-17T17:31:22.321" v="3117" actId="26606"/>
          <ac:spMkLst>
            <pc:docMk/>
            <pc:sldMk cId="2779388603" sldId="274"/>
            <ac:spMk id="21" creationId="{809C0BCD-BEE9-423F-A51C-BCCD8E5EAADA}"/>
          </ac:spMkLst>
        </pc:spChg>
        <pc:spChg chg="add del">
          <ac:chgData name="Kristin Ruckle" userId="31778da7-479e-42eb-a479-dd3498b854b0" providerId="ADAL" clId="{04C7F70B-ECC8-44A4-B490-DC1957B2FD5C}" dt="2023-04-17T17:31:22.321" v="3117" actId="26606"/>
          <ac:spMkLst>
            <pc:docMk/>
            <pc:sldMk cId="2779388603" sldId="274"/>
            <ac:spMk id="22" creationId="{9998D094-42B2-42BA-AA14-E8FBE073A5D8}"/>
          </ac:spMkLst>
        </pc:spChg>
        <pc:spChg chg="add del">
          <ac:chgData name="Kristin Ruckle" userId="31778da7-479e-42eb-a479-dd3498b854b0" providerId="ADAL" clId="{04C7F70B-ECC8-44A4-B490-DC1957B2FD5C}" dt="2023-04-17T17:31:22.321" v="3117" actId="26606"/>
          <ac:spMkLst>
            <pc:docMk/>
            <pc:sldMk cId="2779388603" sldId="274"/>
            <ac:spMk id="24" creationId="{FF7C2D09-E6FC-49CB-877B-714D477BBFB4}"/>
          </ac:spMkLst>
        </pc:spChg>
        <pc:spChg chg="add">
          <ac:chgData name="Kristin Ruckle" userId="31778da7-479e-42eb-a479-dd3498b854b0" providerId="ADAL" clId="{04C7F70B-ECC8-44A4-B490-DC1957B2FD5C}" dt="2023-04-17T17:31:37.544" v="3122" actId="26606"/>
          <ac:spMkLst>
            <pc:docMk/>
            <pc:sldMk cId="2779388603" sldId="274"/>
            <ac:spMk id="28" creationId="{F7726A94-1EF0-4D91-B7BF-C033E3D6E51B}"/>
          </ac:spMkLst>
        </pc:spChg>
        <pc:spChg chg="add">
          <ac:chgData name="Kristin Ruckle" userId="31778da7-479e-42eb-a479-dd3498b854b0" providerId="ADAL" clId="{04C7F70B-ECC8-44A4-B490-DC1957B2FD5C}" dt="2023-04-17T17:31:37.544" v="3122" actId="26606"/>
          <ac:spMkLst>
            <pc:docMk/>
            <pc:sldMk cId="2779388603" sldId="274"/>
            <ac:spMk id="31" creationId="{24FB4153-1E3E-4AE9-8306-E8C292894B04}"/>
          </ac:spMkLst>
        </pc:spChg>
        <pc:picChg chg="add del">
          <ac:chgData name="Kristin Ruckle" userId="31778da7-479e-42eb-a479-dd3498b854b0" providerId="ADAL" clId="{04C7F70B-ECC8-44A4-B490-DC1957B2FD5C}" dt="2023-04-17T17:31:19.123" v="3115" actId="26606"/>
          <ac:picMkLst>
            <pc:docMk/>
            <pc:sldMk cId="2779388603" sldId="274"/>
            <ac:picMk id="5" creationId="{86C2765B-4EED-AAD4-0E2B-4E061210DA2D}"/>
          </ac:picMkLst>
        </pc:picChg>
        <pc:picChg chg="add del">
          <ac:chgData name="Kristin Ruckle" userId="31778da7-479e-42eb-a479-dd3498b854b0" providerId="ADAL" clId="{04C7F70B-ECC8-44A4-B490-DC1957B2FD5C}" dt="2023-04-17T17:31:22.321" v="3117" actId="26606"/>
          <ac:picMkLst>
            <pc:docMk/>
            <pc:sldMk cId="2779388603" sldId="274"/>
            <ac:picMk id="25" creationId="{F85A8428-E136-A996-91A8-14F7A21FD492}"/>
          </ac:picMkLst>
        </pc:picChg>
        <pc:picChg chg="add">
          <ac:chgData name="Kristin Ruckle" userId="31778da7-479e-42eb-a479-dd3498b854b0" providerId="ADAL" clId="{04C7F70B-ECC8-44A4-B490-DC1957B2FD5C}" dt="2023-04-17T17:31:37.544" v="3122" actId="26606"/>
          <ac:picMkLst>
            <pc:docMk/>
            <pc:sldMk cId="2779388603" sldId="274"/>
            <ac:picMk id="29" creationId="{86C2765B-4EED-AAD4-0E2B-4E061210DA2D}"/>
          </ac:picMkLst>
        </pc:picChg>
        <pc:cxnChg chg="add del">
          <ac:chgData name="Kristin Ruckle" userId="31778da7-479e-42eb-a479-dd3498b854b0" providerId="ADAL" clId="{04C7F70B-ECC8-44A4-B490-DC1957B2FD5C}" dt="2023-04-17T17:31:31.952" v="3119" actId="26606"/>
          <ac:cxnSpMkLst>
            <pc:docMk/>
            <pc:sldMk cId="2779388603" sldId="274"/>
            <ac:cxnSpMk id="12" creationId="{E4BCA77F-6A46-46C1-822E-DF8DB6F08D5A}"/>
          </ac:cxnSpMkLst>
        </pc:cxnChg>
        <pc:cxnChg chg="add del">
          <ac:chgData name="Kristin Ruckle" userId="31778da7-479e-42eb-a479-dd3498b854b0" providerId="ADAL" clId="{04C7F70B-ECC8-44A4-B490-DC1957B2FD5C}" dt="2023-04-17T17:31:19.123" v="3115" actId="26606"/>
          <ac:cxnSpMkLst>
            <pc:docMk/>
            <pc:sldMk cId="2779388603" sldId="274"/>
            <ac:cxnSpMk id="13" creationId="{8465D64B-59F4-4BDC-B833-A17EF1E04697}"/>
          </ac:cxnSpMkLst>
        </pc:cxnChg>
        <pc:cxnChg chg="add del">
          <ac:chgData name="Kristin Ruckle" userId="31778da7-479e-42eb-a479-dd3498b854b0" providerId="ADAL" clId="{04C7F70B-ECC8-44A4-B490-DC1957B2FD5C}" dt="2023-04-17T17:31:19.123" v="3115" actId="26606"/>
          <ac:cxnSpMkLst>
            <pc:docMk/>
            <pc:sldMk cId="2779388603" sldId="274"/>
            <ac:cxnSpMk id="17" creationId="{98F0650C-11DF-45E6-8EC2-E3B298F0D80A}"/>
          </ac:cxnSpMkLst>
        </pc:cxnChg>
        <pc:cxnChg chg="add del">
          <ac:chgData name="Kristin Ruckle" userId="31778da7-479e-42eb-a479-dd3498b854b0" providerId="ADAL" clId="{04C7F70B-ECC8-44A4-B490-DC1957B2FD5C}" dt="2023-04-17T17:31:22.321" v="3117" actId="26606"/>
          <ac:cxnSpMkLst>
            <pc:docMk/>
            <pc:sldMk cId="2779388603" sldId="274"/>
            <ac:cxnSpMk id="23" creationId="{8465D64B-59F4-4BDC-B833-A17EF1E04697}"/>
          </ac:cxnSpMkLst>
        </pc:cxnChg>
        <pc:cxnChg chg="add del">
          <ac:chgData name="Kristin Ruckle" userId="31778da7-479e-42eb-a479-dd3498b854b0" providerId="ADAL" clId="{04C7F70B-ECC8-44A4-B490-DC1957B2FD5C}" dt="2023-04-17T17:31:22.321" v="3117" actId="26606"/>
          <ac:cxnSpMkLst>
            <pc:docMk/>
            <pc:sldMk cId="2779388603" sldId="274"/>
            <ac:cxnSpMk id="26" creationId="{0798B488-CBDB-4A3B-AA00-599DCF703127}"/>
          </ac:cxnSpMkLst>
        </pc:cxnChg>
        <pc:cxnChg chg="add">
          <ac:chgData name="Kristin Ruckle" userId="31778da7-479e-42eb-a479-dd3498b854b0" providerId="ADAL" clId="{04C7F70B-ECC8-44A4-B490-DC1957B2FD5C}" dt="2023-04-17T17:31:37.544" v="3122" actId="26606"/>
          <ac:cxnSpMkLst>
            <pc:docMk/>
            <pc:sldMk cId="2779388603" sldId="274"/>
            <ac:cxnSpMk id="27" creationId="{8465D64B-59F4-4BDC-B833-A17EF1E04697}"/>
          </ac:cxnSpMkLst>
        </pc:cxnChg>
        <pc:cxnChg chg="add">
          <ac:chgData name="Kristin Ruckle" userId="31778da7-479e-42eb-a479-dd3498b854b0" providerId="ADAL" clId="{04C7F70B-ECC8-44A4-B490-DC1957B2FD5C}" dt="2023-04-17T17:31:37.544" v="3122" actId="26606"/>
          <ac:cxnSpMkLst>
            <pc:docMk/>
            <pc:sldMk cId="2779388603" sldId="274"/>
            <ac:cxnSpMk id="30" creationId="{98F0650C-11DF-45E6-8EC2-E3B298F0D80A}"/>
          </ac:cxnSpMkLst>
        </pc:cxnChg>
      </pc:sldChg>
      <pc:sldChg chg="addSp delSp modSp new mod setBg modAnim">
        <pc:chgData name="Kristin Ruckle" userId="31778da7-479e-42eb-a479-dd3498b854b0" providerId="ADAL" clId="{04C7F70B-ECC8-44A4-B490-DC1957B2FD5C}" dt="2023-04-18T16:44:27.639" v="3894" actId="20577"/>
        <pc:sldMkLst>
          <pc:docMk/>
          <pc:sldMk cId="2095733279" sldId="275"/>
        </pc:sldMkLst>
        <pc:spChg chg="mod">
          <ac:chgData name="Kristin Ruckle" userId="31778da7-479e-42eb-a479-dd3498b854b0" providerId="ADAL" clId="{04C7F70B-ECC8-44A4-B490-DC1957B2FD5C}" dt="2023-04-17T18:16:31.596" v="3784" actId="26606"/>
          <ac:spMkLst>
            <pc:docMk/>
            <pc:sldMk cId="2095733279" sldId="275"/>
            <ac:spMk id="2" creationId="{CBE2B914-80CC-80B4-A3DC-A402F72A87CF}"/>
          </ac:spMkLst>
        </pc:spChg>
        <pc:spChg chg="mod ord">
          <ac:chgData name="Kristin Ruckle" userId="31778da7-479e-42eb-a479-dd3498b854b0" providerId="ADAL" clId="{04C7F70B-ECC8-44A4-B490-DC1957B2FD5C}" dt="2023-04-18T16:44:27.639" v="3894" actId="20577"/>
          <ac:spMkLst>
            <pc:docMk/>
            <pc:sldMk cId="2095733279" sldId="275"/>
            <ac:spMk id="3" creationId="{A57CB571-9FDF-0585-3CE9-142DDDEC6467}"/>
          </ac:spMkLst>
        </pc:spChg>
        <pc:spChg chg="add del">
          <ac:chgData name="Kristin Ruckle" userId="31778da7-479e-42eb-a479-dd3498b854b0" providerId="ADAL" clId="{04C7F70B-ECC8-44A4-B490-DC1957B2FD5C}" dt="2023-04-17T18:15:10.638" v="3780" actId="26606"/>
          <ac:spMkLst>
            <pc:docMk/>
            <pc:sldMk cId="2095733279" sldId="275"/>
            <ac:spMk id="2055" creationId="{BA2EA6A6-CD0C-4CFD-8EC2-AA44F9870331}"/>
          </ac:spMkLst>
        </pc:spChg>
        <pc:spChg chg="add del">
          <ac:chgData name="Kristin Ruckle" userId="31778da7-479e-42eb-a479-dd3498b854b0" providerId="ADAL" clId="{04C7F70B-ECC8-44A4-B490-DC1957B2FD5C}" dt="2023-04-17T18:15:23.151" v="3781" actId="26606"/>
          <ac:spMkLst>
            <pc:docMk/>
            <pc:sldMk cId="2095733279" sldId="275"/>
            <ac:spMk id="2060" creationId="{293067CD-13A7-4384-B15E-5D49AF03BBA4}"/>
          </ac:spMkLst>
        </pc:spChg>
        <pc:spChg chg="add del">
          <ac:chgData name="Kristin Ruckle" userId="31778da7-479e-42eb-a479-dd3498b854b0" providerId="ADAL" clId="{04C7F70B-ECC8-44A4-B490-DC1957B2FD5C}" dt="2023-04-17T18:15:23.151" v="3781" actId="26606"/>
          <ac:spMkLst>
            <pc:docMk/>
            <pc:sldMk cId="2095733279" sldId="275"/>
            <ac:spMk id="2062" creationId="{42E9009C-D0E3-46ED-935B-6C1C29650EDC}"/>
          </ac:spMkLst>
        </pc:spChg>
        <pc:picChg chg="add del mod ord">
          <ac:chgData name="Kristin Ruckle" userId="31778da7-479e-42eb-a479-dd3498b854b0" providerId="ADAL" clId="{04C7F70B-ECC8-44A4-B490-DC1957B2FD5C}" dt="2023-04-17T18:16:16.557" v="3782" actId="21"/>
          <ac:picMkLst>
            <pc:docMk/>
            <pc:sldMk cId="2095733279" sldId="275"/>
            <ac:picMk id="2050" creationId="{84AC16A8-7F95-FDBD-A3DB-DB14D56A28F5}"/>
          </ac:picMkLst>
        </pc:picChg>
        <pc:picChg chg="add mod">
          <ac:chgData name="Kristin Ruckle" userId="31778da7-479e-42eb-a479-dd3498b854b0" providerId="ADAL" clId="{04C7F70B-ECC8-44A4-B490-DC1957B2FD5C}" dt="2023-04-17T18:16:31.596" v="3784" actId="26606"/>
          <ac:picMkLst>
            <pc:docMk/>
            <pc:sldMk cId="2095733279" sldId="275"/>
            <ac:picMk id="2052" creationId="{052E63B4-15E2-17BA-1833-681D4A3793A6}"/>
          </ac:picMkLst>
        </pc:picChg>
      </pc:sldChg>
      <pc:sldChg chg="add del">
        <pc:chgData name="Kristin Ruckle" userId="31778da7-479e-42eb-a479-dd3498b854b0" providerId="ADAL" clId="{04C7F70B-ECC8-44A4-B490-DC1957B2FD5C}" dt="2023-04-17T17:33:14.248" v="3131" actId="2696"/>
        <pc:sldMkLst>
          <pc:docMk/>
          <pc:sldMk cId="2395581581" sldId="275"/>
        </pc:sldMkLst>
      </pc:sldChg>
      <pc:sldChg chg="modSp new del mod">
        <pc:chgData name="Kristin Ruckle" userId="31778da7-479e-42eb-a479-dd3498b854b0" providerId="ADAL" clId="{04C7F70B-ECC8-44A4-B490-DC1957B2FD5C}" dt="2023-04-17T17:34:35.278" v="3198" actId="2696"/>
        <pc:sldMkLst>
          <pc:docMk/>
          <pc:sldMk cId="2516930704" sldId="275"/>
        </pc:sldMkLst>
        <pc:spChg chg="mod">
          <ac:chgData name="Kristin Ruckle" userId="31778da7-479e-42eb-a479-dd3498b854b0" providerId="ADAL" clId="{04C7F70B-ECC8-44A4-B490-DC1957B2FD5C}" dt="2023-04-17T17:34:12.060" v="3197" actId="20577"/>
          <ac:spMkLst>
            <pc:docMk/>
            <pc:sldMk cId="2516930704" sldId="275"/>
            <ac:spMk id="2" creationId="{D5393E32-F50A-B930-4E6B-B3E84A4259A9}"/>
          </ac:spMkLst>
        </pc:spChg>
      </pc:sldChg>
      <pc:sldChg chg="modSp new mod">
        <pc:chgData name="Kristin Ruckle" userId="31778da7-479e-42eb-a479-dd3498b854b0" providerId="ADAL" clId="{04C7F70B-ECC8-44A4-B490-DC1957B2FD5C}" dt="2023-04-17T18:20:52.891" v="3800" actId="20577"/>
        <pc:sldMkLst>
          <pc:docMk/>
          <pc:sldMk cId="3256101722" sldId="276"/>
        </pc:sldMkLst>
        <pc:spChg chg="mod">
          <ac:chgData name="Kristin Ruckle" userId="31778da7-479e-42eb-a479-dd3498b854b0" providerId="ADAL" clId="{04C7F70B-ECC8-44A4-B490-DC1957B2FD5C}" dt="2023-04-17T18:20:52.891" v="3800" actId="20577"/>
          <ac:spMkLst>
            <pc:docMk/>
            <pc:sldMk cId="3256101722" sldId="276"/>
            <ac:spMk id="2" creationId="{4B2B9FD0-1FDC-DC58-EBDD-79C55CBD1CCC}"/>
          </ac:spMkLst>
        </pc:spChg>
      </pc:sldChg>
      <pc:sldChg chg="addSp modSp new mod setBg modAnim">
        <pc:chgData name="Kristin Ruckle" userId="31778da7-479e-42eb-a479-dd3498b854b0" providerId="ADAL" clId="{04C7F70B-ECC8-44A4-B490-DC1957B2FD5C}" dt="2023-04-18T17:14:01.716" v="5052" actId="115"/>
        <pc:sldMkLst>
          <pc:docMk/>
          <pc:sldMk cId="1751608294" sldId="277"/>
        </pc:sldMkLst>
        <pc:spChg chg="mod">
          <ac:chgData name="Kristin Ruckle" userId="31778da7-479e-42eb-a479-dd3498b854b0" providerId="ADAL" clId="{04C7F70B-ECC8-44A4-B490-DC1957B2FD5C}" dt="2023-04-18T17:09:46.510" v="4985" actId="1076"/>
          <ac:spMkLst>
            <pc:docMk/>
            <pc:sldMk cId="1751608294" sldId="277"/>
            <ac:spMk id="2" creationId="{EF9D8679-A9B2-0F1A-CDA3-63175989A395}"/>
          </ac:spMkLst>
        </pc:spChg>
        <pc:spChg chg="mod ord">
          <ac:chgData name="Kristin Ruckle" userId="31778da7-479e-42eb-a479-dd3498b854b0" providerId="ADAL" clId="{04C7F70B-ECC8-44A4-B490-DC1957B2FD5C}" dt="2023-04-18T17:14:01.716" v="5052" actId="115"/>
          <ac:spMkLst>
            <pc:docMk/>
            <pc:sldMk cId="1751608294" sldId="277"/>
            <ac:spMk id="3" creationId="{8B2FAFB1-5033-ED33-B3A4-5269674F588B}"/>
          </ac:spMkLst>
        </pc:spChg>
        <pc:spChg chg="add">
          <ac:chgData name="Kristin Ruckle" userId="31778da7-479e-42eb-a479-dd3498b854b0" providerId="ADAL" clId="{04C7F70B-ECC8-44A4-B490-DC1957B2FD5C}" dt="2023-04-18T17:08:58.760" v="4981" actId="26606"/>
          <ac:spMkLst>
            <pc:docMk/>
            <pc:sldMk cId="1751608294" sldId="277"/>
            <ac:spMk id="10" creationId="{E3DC42C2-6B58-404C-B339-2C72808A5BE1}"/>
          </ac:spMkLst>
        </pc:spChg>
        <pc:spChg chg="add">
          <ac:chgData name="Kristin Ruckle" userId="31778da7-479e-42eb-a479-dd3498b854b0" providerId="ADAL" clId="{04C7F70B-ECC8-44A4-B490-DC1957B2FD5C}" dt="2023-04-18T17:08:58.760" v="4981" actId="26606"/>
          <ac:spMkLst>
            <pc:docMk/>
            <pc:sldMk cId="1751608294" sldId="277"/>
            <ac:spMk id="12" creationId="{FCF82941-5589-49BF-B6B1-76122B2D0EA6}"/>
          </ac:spMkLst>
        </pc:spChg>
        <pc:picChg chg="add mod">
          <ac:chgData name="Kristin Ruckle" userId="31778da7-479e-42eb-a479-dd3498b854b0" providerId="ADAL" clId="{04C7F70B-ECC8-44A4-B490-DC1957B2FD5C}" dt="2023-04-18T17:09:11.806" v="4983" actId="962"/>
          <ac:picMkLst>
            <pc:docMk/>
            <pc:sldMk cId="1751608294" sldId="277"/>
            <ac:picMk id="5" creationId="{A8F51283-CFC3-DCD5-4CF7-0B2EB163D48C}"/>
          </ac:picMkLst>
        </pc:picChg>
      </pc:sldChg>
      <pc:sldChg chg="new del">
        <pc:chgData name="Kristin Ruckle" userId="31778da7-479e-42eb-a479-dd3498b854b0" providerId="ADAL" clId="{04C7F70B-ECC8-44A4-B490-DC1957B2FD5C}" dt="2023-04-18T16:50:57.324" v="3896" actId="680"/>
        <pc:sldMkLst>
          <pc:docMk/>
          <pc:sldMk cId="3085531761" sldId="277"/>
        </pc:sldMkLst>
      </pc:sldChg>
      <pc:sldChg chg="addSp delSp modSp new mod setBg modAnim">
        <pc:chgData name="Kristin Ruckle" userId="31778da7-479e-42eb-a479-dd3498b854b0" providerId="ADAL" clId="{04C7F70B-ECC8-44A4-B490-DC1957B2FD5C}" dt="2023-04-18T17:36:33.275" v="5893" actId="20577"/>
        <pc:sldMkLst>
          <pc:docMk/>
          <pc:sldMk cId="59167942" sldId="278"/>
        </pc:sldMkLst>
        <pc:spChg chg="mod">
          <ac:chgData name="Kristin Ruckle" userId="31778da7-479e-42eb-a479-dd3498b854b0" providerId="ADAL" clId="{04C7F70B-ECC8-44A4-B490-DC1957B2FD5C}" dt="2023-04-18T17:35:35.715" v="5880" actId="26606"/>
          <ac:spMkLst>
            <pc:docMk/>
            <pc:sldMk cId="59167942" sldId="278"/>
            <ac:spMk id="2" creationId="{A08B478C-D571-7AA1-D18D-021ED46D27C4}"/>
          </ac:spMkLst>
        </pc:spChg>
        <pc:spChg chg="mod">
          <ac:chgData name="Kristin Ruckle" userId="31778da7-479e-42eb-a479-dd3498b854b0" providerId="ADAL" clId="{04C7F70B-ECC8-44A4-B490-DC1957B2FD5C}" dt="2023-04-18T17:36:33.275" v="5893" actId="20577"/>
          <ac:spMkLst>
            <pc:docMk/>
            <pc:sldMk cId="59167942" sldId="278"/>
            <ac:spMk id="3" creationId="{2E7F65FF-5F92-BE09-37C2-D9CB9B1A58CC}"/>
          </ac:spMkLst>
        </pc:spChg>
        <pc:spChg chg="add del">
          <ac:chgData name="Kristin Ruckle" userId="31778da7-479e-42eb-a479-dd3498b854b0" providerId="ADAL" clId="{04C7F70B-ECC8-44A4-B490-DC1957B2FD5C}" dt="2023-04-18T17:35:35.715" v="5880" actId="26606"/>
          <ac:spMkLst>
            <pc:docMk/>
            <pc:sldMk cId="59167942" sldId="278"/>
            <ac:spMk id="8" creationId="{8E8DBDA3-652C-4F87-B53B-7F73AC8F4FF9}"/>
          </ac:spMkLst>
        </pc:spChg>
        <pc:spChg chg="add del">
          <ac:chgData name="Kristin Ruckle" userId="31778da7-479e-42eb-a479-dd3498b854b0" providerId="ADAL" clId="{04C7F70B-ECC8-44A4-B490-DC1957B2FD5C}" dt="2023-04-18T17:35:35.715" v="5880" actId="26606"/>
          <ac:spMkLst>
            <pc:docMk/>
            <pc:sldMk cId="59167942" sldId="278"/>
            <ac:spMk id="10" creationId="{42187232-3845-418F-A17C-C138F01D98AB}"/>
          </ac:spMkLst>
        </pc:spChg>
        <pc:spChg chg="add">
          <ac:chgData name="Kristin Ruckle" userId="31778da7-479e-42eb-a479-dd3498b854b0" providerId="ADAL" clId="{04C7F70B-ECC8-44A4-B490-DC1957B2FD5C}" dt="2023-04-18T17:35:35.715" v="5880" actId="26606"/>
          <ac:spMkLst>
            <pc:docMk/>
            <pc:sldMk cId="59167942" sldId="278"/>
            <ac:spMk id="15" creationId="{7578A52D-2496-4956-A9A4-EA5C38B2F1FC}"/>
          </ac:spMkLst>
        </pc:spChg>
        <pc:spChg chg="add">
          <ac:chgData name="Kristin Ruckle" userId="31778da7-479e-42eb-a479-dd3498b854b0" providerId="ADAL" clId="{04C7F70B-ECC8-44A4-B490-DC1957B2FD5C}" dt="2023-04-18T17:35:35.715" v="5880" actId="26606"/>
          <ac:spMkLst>
            <pc:docMk/>
            <pc:sldMk cId="59167942" sldId="278"/>
            <ac:spMk id="17" creationId="{9809C8E2-EF9B-4E0B-A17E-836DE0508E76}"/>
          </ac:spMkLst>
        </pc:spChg>
        <pc:spChg chg="add">
          <ac:chgData name="Kristin Ruckle" userId="31778da7-479e-42eb-a479-dd3498b854b0" providerId="ADAL" clId="{04C7F70B-ECC8-44A4-B490-DC1957B2FD5C}" dt="2023-04-18T17:35:35.715" v="5880" actId="26606"/>
          <ac:spMkLst>
            <pc:docMk/>
            <pc:sldMk cId="59167942" sldId="278"/>
            <ac:spMk id="19" creationId="{61EB557E-621E-4254-B750-85274C5F4D5C}"/>
          </ac:spMkLst>
        </pc:spChg>
      </pc:sldChg>
    </pc:docChg>
  </pc:docChgLst>
  <pc:docChgLst>
    <pc:chgData name="Kristin Ruckle" userId="31778da7-479e-42eb-a479-dd3498b854b0" providerId="ADAL" clId="{0311E837-86CF-4947-9211-9BC05343C32E}"/>
    <pc:docChg chg="undo redo custSel addSld delSld modSld sldOrd addMainMaster">
      <pc:chgData name="Kristin Ruckle" userId="31778da7-479e-42eb-a479-dd3498b854b0" providerId="ADAL" clId="{0311E837-86CF-4947-9211-9BC05343C32E}" dt="2023-06-14T18:36:53.024" v="3962" actId="20577"/>
      <pc:docMkLst>
        <pc:docMk/>
      </pc:docMkLst>
      <pc:sldChg chg="addSp delSp delDesignElem">
        <pc:chgData name="Kristin Ruckle" userId="31778da7-479e-42eb-a479-dd3498b854b0" providerId="ADAL" clId="{0311E837-86CF-4947-9211-9BC05343C32E}" dt="2023-06-14T17:58:36.543" v="3093"/>
        <pc:sldMkLst>
          <pc:docMk/>
          <pc:sldMk cId="3483813532" sldId="256"/>
        </pc:sldMkLst>
        <pc:spChg chg="add del">
          <ac:chgData name="Kristin Ruckle" userId="31778da7-479e-42eb-a479-dd3498b854b0" providerId="ADAL" clId="{0311E837-86CF-4947-9211-9BC05343C32E}" dt="2023-06-14T17:58:36.543" v="3093"/>
          <ac:spMkLst>
            <pc:docMk/>
            <pc:sldMk cId="3483813532" sldId="256"/>
            <ac:spMk id="13" creationId="{43A3BFD8-1DCA-4E53-9E5F-9292C9BE377A}"/>
          </ac:spMkLst>
        </pc:spChg>
        <pc:cxnChg chg="add del">
          <ac:chgData name="Kristin Ruckle" userId="31778da7-479e-42eb-a479-dd3498b854b0" providerId="ADAL" clId="{0311E837-86CF-4947-9211-9BC05343C32E}" dt="2023-06-14T17:58:36.543" v="3093"/>
          <ac:cxnSpMkLst>
            <pc:docMk/>
            <pc:sldMk cId="3483813532" sldId="256"/>
            <ac:cxnSpMk id="11" creationId="{4B67E998-E312-45A7-A84D-81D9342085FC}"/>
          </ac:cxnSpMkLst>
        </pc:cxnChg>
      </pc:sldChg>
      <pc:sldChg chg="addSp delSp delDesignElem">
        <pc:chgData name="Kristin Ruckle" userId="31778da7-479e-42eb-a479-dd3498b854b0" providerId="ADAL" clId="{0311E837-86CF-4947-9211-9BC05343C32E}" dt="2023-06-14T17:58:36.543" v="3093"/>
        <pc:sldMkLst>
          <pc:docMk/>
          <pc:sldMk cId="1824549289" sldId="257"/>
        </pc:sldMkLst>
        <pc:spChg chg="add del">
          <ac:chgData name="Kristin Ruckle" userId="31778da7-479e-42eb-a479-dd3498b854b0" providerId="ADAL" clId="{0311E837-86CF-4947-9211-9BC05343C32E}" dt="2023-06-14T17:58:36.543" v="3093"/>
          <ac:spMkLst>
            <pc:docMk/>
            <pc:sldMk cId="1824549289" sldId="257"/>
            <ac:spMk id="1041" creationId="{E3DC42C2-6B58-404C-B339-2C72808A5BE1}"/>
          </ac:spMkLst>
        </pc:spChg>
        <pc:spChg chg="add del">
          <ac:chgData name="Kristin Ruckle" userId="31778da7-479e-42eb-a479-dd3498b854b0" providerId="ADAL" clId="{0311E837-86CF-4947-9211-9BC05343C32E}" dt="2023-06-14T17:58:36.543" v="3093"/>
          <ac:spMkLst>
            <pc:docMk/>
            <pc:sldMk cId="1824549289" sldId="257"/>
            <ac:spMk id="1043" creationId="{FCF82941-5589-49BF-B6B1-76122B2D0EA6}"/>
          </ac:spMkLst>
        </pc:spChg>
      </pc:sldChg>
      <pc:sldChg chg="addSp delSp delDesignElem">
        <pc:chgData name="Kristin Ruckle" userId="31778da7-479e-42eb-a479-dd3498b854b0" providerId="ADAL" clId="{0311E837-86CF-4947-9211-9BC05343C32E}" dt="2023-06-14T17:58:36.543" v="3093"/>
        <pc:sldMkLst>
          <pc:docMk/>
          <pc:sldMk cId="3143974066" sldId="258"/>
        </pc:sldMkLst>
        <pc:spChg chg="add del">
          <ac:chgData name="Kristin Ruckle" userId="31778da7-479e-42eb-a479-dd3498b854b0" providerId="ADAL" clId="{0311E837-86CF-4947-9211-9BC05343C32E}" dt="2023-06-14T17:58:36.543" v="3093"/>
          <ac:spMkLst>
            <pc:docMk/>
            <pc:sldMk cId="3143974066" sldId="258"/>
            <ac:spMk id="6" creationId="{E9271C28-7496-4447-8541-7B39F5E9480A}"/>
          </ac:spMkLst>
        </pc:spChg>
      </pc:sldChg>
      <pc:sldChg chg="addSp delSp modSp delDesignElem">
        <pc:chgData name="Kristin Ruckle" userId="31778da7-479e-42eb-a479-dd3498b854b0" providerId="ADAL" clId="{0311E837-86CF-4947-9211-9BC05343C32E}" dt="2023-06-14T17:58:36.543" v="3093"/>
        <pc:sldMkLst>
          <pc:docMk/>
          <pc:sldMk cId="2946436783" sldId="259"/>
        </pc:sldMkLst>
        <pc:spChg chg="mod">
          <ac:chgData name="Kristin Ruckle" userId="31778da7-479e-42eb-a479-dd3498b854b0" providerId="ADAL" clId="{0311E837-86CF-4947-9211-9BC05343C32E}" dt="2023-06-14T17:58:36.543" v="3093"/>
          <ac:spMkLst>
            <pc:docMk/>
            <pc:sldMk cId="2946436783" sldId="259"/>
            <ac:spMk id="2" creationId="{29F04627-083F-A977-03FE-ED76C173C3AA}"/>
          </ac:spMkLst>
        </pc:spChg>
        <pc:spChg chg="add del">
          <ac:chgData name="Kristin Ruckle" userId="31778da7-479e-42eb-a479-dd3498b854b0" providerId="ADAL" clId="{0311E837-86CF-4947-9211-9BC05343C32E}" dt="2023-06-14T17:58:36.543" v="3093"/>
          <ac:spMkLst>
            <pc:docMk/>
            <pc:sldMk cId="2946436783" sldId="259"/>
            <ac:spMk id="8" creationId="{7578A52D-2496-4956-A9A4-EA5C38B2F1FC}"/>
          </ac:spMkLst>
        </pc:spChg>
        <pc:spChg chg="add del">
          <ac:chgData name="Kristin Ruckle" userId="31778da7-479e-42eb-a479-dd3498b854b0" providerId="ADAL" clId="{0311E837-86CF-4947-9211-9BC05343C32E}" dt="2023-06-14T17:58:36.543" v="3093"/>
          <ac:spMkLst>
            <pc:docMk/>
            <pc:sldMk cId="2946436783" sldId="259"/>
            <ac:spMk id="10" creationId="{9809C8E2-EF9B-4E0B-A17E-836DE0508E76}"/>
          </ac:spMkLst>
        </pc:spChg>
        <pc:spChg chg="add del">
          <ac:chgData name="Kristin Ruckle" userId="31778da7-479e-42eb-a479-dd3498b854b0" providerId="ADAL" clId="{0311E837-86CF-4947-9211-9BC05343C32E}" dt="2023-06-14T17:58:36.543" v="3093"/>
          <ac:spMkLst>
            <pc:docMk/>
            <pc:sldMk cId="2946436783" sldId="259"/>
            <ac:spMk id="12" creationId="{61EB557E-621E-4254-B750-85274C5F4D5C}"/>
          </ac:spMkLst>
        </pc:spChg>
      </pc:sldChg>
      <pc:sldChg chg="addSp delSp modSp delDesignElem">
        <pc:chgData name="Kristin Ruckle" userId="31778da7-479e-42eb-a479-dd3498b854b0" providerId="ADAL" clId="{0311E837-86CF-4947-9211-9BC05343C32E}" dt="2023-06-14T17:58:36.543" v="3093"/>
        <pc:sldMkLst>
          <pc:docMk/>
          <pc:sldMk cId="971008173" sldId="260"/>
        </pc:sldMkLst>
        <pc:spChg chg="mod">
          <ac:chgData name="Kristin Ruckle" userId="31778da7-479e-42eb-a479-dd3498b854b0" providerId="ADAL" clId="{0311E837-86CF-4947-9211-9BC05343C32E}" dt="2023-06-14T17:58:36.543" v="3093"/>
          <ac:spMkLst>
            <pc:docMk/>
            <pc:sldMk cId="971008173" sldId="260"/>
            <ac:spMk id="2" creationId="{226CAF55-71B1-794C-6D25-33BC1018566D}"/>
          </ac:spMkLst>
        </pc:spChg>
        <pc:spChg chg="mod">
          <ac:chgData name="Kristin Ruckle" userId="31778da7-479e-42eb-a479-dd3498b854b0" providerId="ADAL" clId="{0311E837-86CF-4947-9211-9BC05343C32E}" dt="2023-06-14T17:58:36.543" v="3093"/>
          <ac:spMkLst>
            <pc:docMk/>
            <pc:sldMk cId="971008173" sldId="260"/>
            <ac:spMk id="3" creationId="{0E7BE922-76BD-2E3D-EF61-8545E328ED36}"/>
          </ac:spMkLst>
        </pc:spChg>
        <pc:spChg chg="add del">
          <ac:chgData name="Kristin Ruckle" userId="31778da7-479e-42eb-a479-dd3498b854b0" providerId="ADAL" clId="{0311E837-86CF-4947-9211-9BC05343C32E}" dt="2023-06-14T17:58:36.543" v="3093"/>
          <ac:spMkLst>
            <pc:docMk/>
            <pc:sldMk cId="971008173" sldId="260"/>
            <ac:spMk id="1031" creationId="{91A62574-A8C3-43CD-8CCE-E161A907A471}"/>
          </ac:spMkLst>
        </pc:spChg>
        <pc:spChg chg="add del">
          <ac:chgData name="Kristin Ruckle" userId="31778da7-479e-42eb-a479-dd3498b854b0" providerId="ADAL" clId="{0311E837-86CF-4947-9211-9BC05343C32E}" dt="2023-06-14T17:58:36.543" v="3093"/>
          <ac:spMkLst>
            <pc:docMk/>
            <pc:sldMk cId="971008173" sldId="260"/>
            <ac:spMk id="1033" creationId="{1A2F5F07-34E6-4B28-8D8B-C76C7BD77276}"/>
          </ac:spMkLst>
        </pc:spChg>
      </pc:sldChg>
      <pc:sldChg chg="addSp delSp delDesignElem">
        <pc:chgData name="Kristin Ruckle" userId="31778da7-479e-42eb-a479-dd3498b854b0" providerId="ADAL" clId="{0311E837-86CF-4947-9211-9BC05343C32E}" dt="2023-06-14T17:58:36.543" v="3093"/>
        <pc:sldMkLst>
          <pc:docMk/>
          <pc:sldMk cId="151755604" sldId="261"/>
        </pc:sldMkLst>
        <pc:spChg chg="add del">
          <ac:chgData name="Kristin Ruckle" userId="31778da7-479e-42eb-a479-dd3498b854b0" providerId="ADAL" clId="{0311E837-86CF-4947-9211-9BC05343C32E}" dt="2023-06-14T17:58:36.543" v="3093"/>
          <ac:spMkLst>
            <pc:docMk/>
            <pc:sldMk cId="151755604" sldId="261"/>
            <ac:spMk id="8" creationId="{8E8DBDA3-652C-4F87-B53B-7F73AC8F4FF9}"/>
          </ac:spMkLst>
        </pc:spChg>
        <pc:spChg chg="add del">
          <ac:chgData name="Kristin Ruckle" userId="31778da7-479e-42eb-a479-dd3498b854b0" providerId="ADAL" clId="{0311E837-86CF-4947-9211-9BC05343C32E}" dt="2023-06-14T17:58:36.543" v="3093"/>
          <ac:spMkLst>
            <pc:docMk/>
            <pc:sldMk cId="151755604" sldId="261"/>
            <ac:spMk id="10" creationId="{42187232-3845-418F-A17C-C138F01D98AB}"/>
          </ac:spMkLst>
        </pc:spChg>
      </pc:sldChg>
      <pc:sldChg chg="addSp delSp delDesignElem">
        <pc:chgData name="Kristin Ruckle" userId="31778da7-479e-42eb-a479-dd3498b854b0" providerId="ADAL" clId="{0311E837-86CF-4947-9211-9BC05343C32E}" dt="2023-06-14T17:58:36.543" v="3093"/>
        <pc:sldMkLst>
          <pc:docMk/>
          <pc:sldMk cId="236562853" sldId="262"/>
        </pc:sldMkLst>
        <pc:spChg chg="add del">
          <ac:chgData name="Kristin Ruckle" userId="31778da7-479e-42eb-a479-dd3498b854b0" providerId="ADAL" clId="{0311E837-86CF-4947-9211-9BC05343C32E}" dt="2023-06-14T17:58:36.543" v="3093"/>
          <ac:spMkLst>
            <pc:docMk/>
            <pc:sldMk cId="236562853" sldId="262"/>
            <ac:spMk id="8" creationId="{DAFA3325-D377-4457-B847-8ECD2CC6790A}"/>
          </ac:spMkLst>
        </pc:spChg>
        <pc:spChg chg="add del">
          <ac:chgData name="Kristin Ruckle" userId="31778da7-479e-42eb-a479-dd3498b854b0" providerId="ADAL" clId="{0311E837-86CF-4947-9211-9BC05343C32E}" dt="2023-06-14T17:58:36.543" v="3093"/>
          <ac:spMkLst>
            <pc:docMk/>
            <pc:sldMk cId="236562853" sldId="262"/>
            <ac:spMk id="10" creationId="{20013E4B-D141-434B-8421-5E9DDF0C8E6B}"/>
          </ac:spMkLst>
        </pc:spChg>
      </pc:sldChg>
      <pc:sldChg chg="addSp delSp delDesignElem">
        <pc:chgData name="Kristin Ruckle" userId="31778da7-479e-42eb-a479-dd3498b854b0" providerId="ADAL" clId="{0311E837-86CF-4947-9211-9BC05343C32E}" dt="2023-06-14T17:58:36.543" v="3093"/>
        <pc:sldMkLst>
          <pc:docMk/>
          <pc:sldMk cId="3503705595" sldId="265"/>
        </pc:sldMkLst>
        <pc:spChg chg="add del">
          <ac:chgData name="Kristin Ruckle" userId="31778da7-479e-42eb-a479-dd3498b854b0" providerId="ADAL" clId="{0311E837-86CF-4947-9211-9BC05343C32E}" dt="2023-06-14T17:58:36.543" v="3093"/>
          <ac:spMkLst>
            <pc:docMk/>
            <pc:sldMk cId="3503705595" sldId="265"/>
            <ac:spMk id="8" creationId="{12ABE273-A57A-4523-99C5-F4D7F4511094}"/>
          </ac:spMkLst>
        </pc:spChg>
        <pc:spChg chg="add del">
          <ac:chgData name="Kristin Ruckle" userId="31778da7-479e-42eb-a479-dd3498b854b0" providerId="ADAL" clId="{0311E837-86CF-4947-9211-9BC05343C32E}" dt="2023-06-14T17:58:36.543" v="3093"/>
          <ac:spMkLst>
            <pc:docMk/>
            <pc:sldMk cId="3503705595" sldId="265"/>
            <ac:spMk id="10" creationId="{21A15CF5-392D-404A-8095-DD2085F2FBA3}"/>
          </ac:spMkLst>
        </pc:spChg>
        <pc:cxnChg chg="add del">
          <ac:chgData name="Kristin Ruckle" userId="31778da7-479e-42eb-a479-dd3498b854b0" providerId="ADAL" clId="{0311E837-86CF-4947-9211-9BC05343C32E}" dt="2023-06-14T17:58:36.543" v="3093"/>
          <ac:cxnSpMkLst>
            <pc:docMk/>
            <pc:sldMk cId="3503705595" sldId="265"/>
            <ac:cxnSpMk id="12" creationId="{3D0F74E7-7AA9-4171-BCD1-C325B7632D04}"/>
          </ac:cxnSpMkLst>
        </pc:cxnChg>
      </pc:sldChg>
      <pc:sldChg chg="addSp delSp delDesignElem">
        <pc:chgData name="Kristin Ruckle" userId="31778da7-479e-42eb-a479-dd3498b854b0" providerId="ADAL" clId="{0311E837-86CF-4947-9211-9BC05343C32E}" dt="2023-06-14T17:58:36.543" v="3093"/>
        <pc:sldMkLst>
          <pc:docMk/>
          <pc:sldMk cId="1837181064" sldId="267"/>
        </pc:sldMkLst>
        <pc:spChg chg="add del">
          <ac:chgData name="Kristin Ruckle" userId="31778da7-479e-42eb-a479-dd3498b854b0" providerId="ADAL" clId="{0311E837-86CF-4947-9211-9BC05343C32E}" dt="2023-06-14T17:58:36.543" v="3093"/>
          <ac:spMkLst>
            <pc:docMk/>
            <pc:sldMk cId="1837181064" sldId="267"/>
            <ac:spMk id="24" creationId="{293067CD-13A7-4384-B15E-5D49AF03BBA4}"/>
          </ac:spMkLst>
        </pc:spChg>
        <pc:spChg chg="add del">
          <ac:chgData name="Kristin Ruckle" userId="31778da7-479e-42eb-a479-dd3498b854b0" providerId="ADAL" clId="{0311E837-86CF-4947-9211-9BC05343C32E}" dt="2023-06-14T17:58:36.543" v="3093"/>
          <ac:spMkLst>
            <pc:docMk/>
            <pc:sldMk cId="1837181064" sldId="267"/>
            <ac:spMk id="25" creationId="{42E9009C-D0E3-46ED-935B-6C1C29650EDC}"/>
          </ac:spMkLst>
        </pc:spChg>
      </pc:sldChg>
      <pc:sldChg chg="addSp delSp modSp delDesignElem">
        <pc:chgData name="Kristin Ruckle" userId="31778da7-479e-42eb-a479-dd3498b854b0" providerId="ADAL" clId="{0311E837-86CF-4947-9211-9BC05343C32E}" dt="2023-06-14T18:30:11.742" v="3471" actId="20577"/>
        <pc:sldMkLst>
          <pc:docMk/>
          <pc:sldMk cId="847521704" sldId="268"/>
        </pc:sldMkLst>
        <pc:spChg chg="add del">
          <ac:chgData name="Kristin Ruckle" userId="31778da7-479e-42eb-a479-dd3498b854b0" providerId="ADAL" clId="{0311E837-86CF-4947-9211-9BC05343C32E}" dt="2023-06-14T17:58:36.543" v="3093"/>
          <ac:spMkLst>
            <pc:docMk/>
            <pc:sldMk cId="847521704" sldId="268"/>
            <ac:spMk id="6161" creationId="{293067CD-13A7-4384-B15E-5D49AF03BBA4}"/>
          </ac:spMkLst>
        </pc:spChg>
        <pc:spChg chg="add del">
          <ac:chgData name="Kristin Ruckle" userId="31778da7-479e-42eb-a479-dd3498b854b0" providerId="ADAL" clId="{0311E837-86CF-4947-9211-9BC05343C32E}" dt="2023-06-14T17:58:36.543" v="3093"/>
          <ac:spMkLst>
            <pc:docMk/>
            <pc:sldMk cId="847521704" sldId="268"/>
            <ac:spMk id="6162" creationId="{42E9009C-D0E3-46ED-935B-6C1C29650EDC}"/>
          </ac:spMkLst>
        </pc:spChg>
        <pc:graphicFrameChg chg="mod">
          <ac:chgData name="Kristin Ruckle" userId="31778da7-479e-42eb-a479-dd3498b854b0" providerId="ADAL" clId="{0311E837-86CF-4947-9211-9BC05343C32E}" dt="2023-06-14T18:30:11.742" v="3471" actId="20577"/>
          <ac:graphicFrameMkLst>
            <pc:docMk/>
            <pc:sldMk cId="847521704" sldId="268"/>
            <ac:graphicFrameMk id="6149" creationId="{4B132855-E695-2F33-4182-43FE4EDD04BE}"/>
          </ac:graphicFrameMkLst>
        </pc:graphicFrameChg>
      </pc:sldChg>
      <pc:sldChg chg="modSp mod">
        <pc:chgData name="Kristin Ruckle" userId="31778da7-479e-42eb-a479-dd3498b854b0" providerId="ADAL" clId="{0311E837-86CF-4947-9211-9BC05343C32E}" dt="2023-06-14T18:36:53.024" v="3962" actId="20577"/>
        <pc:sldMkLst>
          <pc:docMk/>
          <pc:sldMk cId="202059739" sldId="270"/>
        </pc:sldMkLst>
        <pc:spChg chg="mod">
          <ac:chgData name="Kristin Ruckle" userId="31778da7-479e-42eb-a479-dd3498b854b0" providerId="ADAL" clId="{0311E837-86CF-4947-9211-9BC05343C32E}" dt="2023-06-14T18:36:53.024" v="3962" actId="20577"/>
          <ac:spMkLst>
            <pc:docMk/>
            <pc:sldMk cId="202059739" sldId="270"/>
            <ac:spMk id="11" creationId="{6E646BA1-F5A2-7D03-7887-5EFE46EB2371}"/>
          </ac:spMkLst>
        </pc:spChg>
      </pc:sldChg>
      <pc:sldChg chg="addSp delSp delDesignElem">
        <pc:chgData name="Kristin Ruckle" userId="31778da7-479e-42eb-a479-dd3498b854b0" providerId="ADAL" clId="{0311E837-86CF-4947-9211-9BC05343C32E}" dt="2023-06-14T17:58:36.543" v="3093"/>
        <pc:sldMkLst>
          <pc:docMk/>
          <pc:sldMk cId="1814259203" sldId="271"/>
        </pc:sldMkLst>
        <pc:spChg chg="add del">
          <ac:chgData name="Kristin Ruckle" userId="31778da7-479e-42eb-a479-dd3498b854b0" providerId="ADAL" clId="{0311E837-86CF-4947-9211-9BC05343C32E}" dt="2023-06-14T17:58:36.543" v="3093"/>
          <ac:spMkLst>
            <pc:docMk/>
            <pc:sldMk cId="1814259203" sldId="271"/>
            <ac:spMk id="7198" creationId="{96033C54-130E-47B2-AED6-625156FBA730}"/>
          </ac:spMkLst>
        </pc:spChg>
        <pc:spChg chg="add del">
          <ac:chgData name="Kristin Ruckle" userId="31778da7-479e-42eb-a479-dd3498b854b0" providerId="ADAL" clId="{0311E837-86CF-4947-9211-9BC05343C32E}" dt="2023-06-14T17:58:36.543" v="3093"/>
          <ac:spMkLst>
            <pc:docMk/>
            <pc:sldMk cId="1814259203" sldId="271"/>
            <ac:spMk id="7199" creationId="{A4242FE5-C72F-4A84-8716-823E31865754}"/>
          </ac:spMkLst>
        </pc:spChg>
        <pc:spChg chg="add del">
          <ac:chgData name="Kristin Ruckle" userId="31778da7-479e-42eb-a479-dd3498b854b0" providerId="ADAL" clId="{0311E837-86CF-4947-9211-9BC05343C32E}" dt="2023-06-14T17:58:36.543" v="3093"/>
          <ac:spMkLst>
            <pc:docMk/>
            <pc:sldMk cId="1814259203" sldId="271"/>
            <ac:spMk id="7200" creationId="{18CB9ED3-F084-4F4D-A18E-3FEB1520129E}"/>
          </ac:spMkLst>
        </pc:spChg>
        <pc:spChg chg="add del">
          <ac:chgData name="Kristin Ruckle" userId="31778da7-479e-42eb-a479-dd3498b854b0" providerId="ADAL" clId="{0311E837-86CF-4947-9211-9BC05343C32E}" dt="2023-06-14T17:58:36.543" v="3093"/>
          <ac:spMkLst>
            <pc:docMk/>
            <pc:sldMk cId="1814259203" sldId="271"/>
            <ac:spMk id="7201" creationId="{39222938-EAF8-4DE0-8FA0-31B5109FCE54}"/>
          </ac:spMkLst>
        </pc:spChg>
        <pc:spChg chg="add del">
          <ac:chgData name="Kristin Ruckle" userId="31778da7-479e-42eb-a479-dd3498b854b0" providerId="ADAL" clId="{0311E837-86CF-4947-9211-9BC05343C32E}" dt="2023-06-14T17:58:36.543" v="3093"/>
          <ac:spMkLst>
            <pc:docMk/>
            <pc:sldMk cId="1814259203" sldId="271"/>
            <ac:spMk id="7202" creationId="{B33B1F50-587A-4270-941C-3D03C3891513}"/>
          </ac:spMkLst>
        </pc:spChg>
        <pc:spChg chg="add del">
          <ac:chgData name="Kristin Ruckle" userId="31778da7-479e-42eb-a479-dd3498b854b0" providerId="ADAL" clId="{0311E837-86CF-4947-9211-9BC05343C32E}" dt="2023-06-14T17:58:36.543" v="3093"/>
          <ac:spMkLst>
            <pc:docMk/>
            <pc:sldMk cId="1814259203" sldId="271"/>
            <ac:spMk id="7203" creationId="{62310D42-418C-4ACE-BF95-D8FA7E02C434}"/>
          </ac:spMkLst>
        </pc:spChg>
        <pc:spChg chg="add del">
          <ac:chgData name="Kristin Ruckle" userId="31778da7-479e-42eb-a479-dd3498b854b0" providerId="ADAL" clId="{0311E837-86CF-4947-9211-9BC05343C32E}" dt="2023-06-14T17:58:36.543" v="3093"/>
          <ac:spMkLst>
            <pc:docMk/>
            <pc:sldMk cId="1814259203" sldId="271"/>
            <ac:spMk id="7204" creationId="{75ABCF05-8734-4C35-8112-28A5AC3F96FA}"/>
          </ac:spMkLst>
        </pc:spChg>
      </pc:sldChg>
      <pc:sldChg chg="addSp delSp delDesignElem">
        <pc:chgData name="Kristin Ruckle" userId="31778da7-479e-42eb-a479-dd3498b854b0" providerId="ADAL" clId="{0311E837-86CF-4947-9211-9BC05343C32E}" dt="2023-06-14T17:58:36.543" v="3093"/>
        <pc:sldMkLst>
          <pc:docMk/>
          <pc:sldMk cId="4031749384" sldId="273"/>
        </pc:sldMkLst>
        <pc:spChg chg="add del">
          <ac:chgData name="Kristin Ruckle" userId="31778da7-479e-42eb-a479-dd3498b854b0" providerId="ADAL" clId="{0311E837-86CF-4947-9211-9BC05343C32E}" dt="2023-06-14T17:58:36.543" v="3093"/>
          <ac:spMkLst>
            <pc:docMk/>
            <pc:sldMk cId="4031749384" sldId="273"/>
            <ac:spMk id="9" creationId="{809C0BCD-BEE9-423F-A51C-BCCD8E5EAADA}"/>
          </ac:spMkLst>
        </pc:spChg>
        <pc:spChg chg="add del">
          <ac:chgData name="Kristin Ruckle" userId="31778da7-479e-42eb-a479-dd3498b854b0" providerId="ADAL" clId="{0311E837-86CF-4947-9211-9BC05343C32E}" dt="2023-06-14T17:58:36.543" v="3093"/>
          <ac:spMkLst>
            <pc:docMk/>
            <pc:sldMk cId="4031749384" sldId="273"/>
            <ac:spMk id="11" creationId="{9998D094-42B2-42BA-AA14-E8FBE073A5D8}"/>
          </ac:spMkLst>
        </pc:spChg>
        <pc:spChg chg="add del">
          <ac:chgData name="Kristin Ruckle" userId="31778da7-479e-42eb-a479-dd3498b854b0" providerId="ADAL" clId="{0311E837-86CF-4947-9211-9BC05343C32E}" dt="2023-06-14T17:58:36.543" v="3093"/>
          <ac:spMkLst>
            <pc:docMk/>
            <pc:sldMk cId="4031749384" sldId="273"/>
            <ac:spMk id="15" creationId="{F7726A94-1EF0-4D91-B7BF-C033E3D6E51B}"/>
          </ac:spMkLst>
        </pc:spChg>
        <pc:spChg chg="add del">
          <ac:chgData name="Kristin Ruckle" userId="31778da7-479e-42eb-a479-dd3498b854b0" providerId="ADAL" clId="{0311E837-86CF-4947-9211-9BC05343C32E}" dt="2023-06-14T17:58:36.543" v="3093"/>
          <ac:spMkLst>
            <pc:docMk/>
            <pc:sldMk cId="4031749384" sldId="273"/>
            <ac:spMk id="19" creationId="{24FB4153-1E3E-4AE9-8306-E8C292894B04}"/>
          </ac:spMkLst>
        </pc:spChg>
        <pc:cxnChg chg="add del">
          <ac:chgData name="Kristin Ruckle" userId="31778da7-479e-42eb-a479-dd3498b854b0" providerId="ADAL" clId="{0311E837-86CF-4947-9211-9BC05343C32E}" dt="2023-06-14T17:58:36.543" v="3093"/>
          <ac:cxnSpMkLst>
            <pc:docMk/>
            <pc:sldMk cId="4031749384" sldId="273"/>
            <ac:cxnSpMk id="13" creationId="{8465D64B-59F4-4BDC-B833-A17EF1E04697}"/>
          </ac:cxnSpMkLst>
        </pc:cxnChg>
        <pc:cxnChg chg="add del">
          <ac:chgData name="Kristin Ruckle" userId="31778da7-479e-42eb-a479-dd3498b854b0" providerId="ADAL" clId="{0311E837-86CF-4947-9211-9BC05343C32E}" dt="2023-06-14T17:58:36.543" v="3093"/>
          <ac:cxnSpMkLst>
            <pc:docMk/>
            <pc:sldMk cId="4031749384" sldId="273"/>
            <ac:cxnSpMk id="17" creationId="{98F0650C-11DF-45E6-8EC2-E3B298F0D80A}"/>
          </ac:cxnSpMkLst>
        </pc:cxnChg>
      </pc:sldChg>
      <pc:sldChg chg="addSp delSp delDesignElem">
        <pc:chgData name="Kristin Ruckle" userId="31778da7-479e-42eb-a479-dd3498b854b0" providerId="ADAL" clId="{0311E837-86CF-4947-9211-9BC05343C32E}" dt="2023-06-14T17:58:36.543" v="3093"/>
        <pc:sldMkLst>
          <pc:docMk/>
          <pc:sldMk cId="2779388603" sldId="274"/>
        </pc:sldMkLst>
        <pc:spChg chg="add del">
          <ac:chgData name="Kristin Ruckle" userId="31778da7-479e-42eb-a479-dd3498b854b0" providerId="ADAL" clId="{0311E837-86CF-4947-9211-9BC05343C32E}" dt="2023-06-14T17:58:36.543" v="3093"/>
          <ac:spMkLst>
            <pc:docMk/>
            <pc:sldMk cId="2779388603" sldId="274"/>
            <ac:spMk id="18" creationId="{809C0BCD-BEE9-423F-A51C-BCCD8E5EAADA}"/>
          </ac:spMkLst>
        </pc:spChg>
        <pc:spChg chg="add del">
          <ac:chgData name="Kristin Ruckle" userId="31778da7-479e-42eb-a479-dd3498b854b0" providerId="ADAL" clId="{0311E837-86CF-4947-9211-9BC05343C32E}" dt="2023-06-14T17:58:36.543" v="3093"/>
          <ac:spMkLst>
            <pc:docMk/>
            <pc:sldMk cId="2779388603" sldId="274"/>
            <ac:spMk id="20" creationId="{9998D094-42B2-42BA-AA14-E8FBE073A5D8}"/>
          </ac:spMkLst>
        </pc:spChg>
        <pc:spChg chg="add del">
          <ac:chgData name="Kristin Ruckle" userId="31778da7-479e-42eb-a479-dd3498b854b0" providerId="ADAL" clId="{0311E837-86CF-4947-9211-9BC05343C32E}" dt="2023-06-14T17:58:36.543" v="3093"/>
          <ac:spMkLst>
            <pc:docMk/>
            <pc:sldMk cId="2779388603" sldId="274"/>
            <ac:spMk id="28" creationId="{F7726A94-1EF0-4D91-B7BF-C033E3D6E51B}"/>
          </ac:spMkLst>
        </pc:spChg>
        <pc:spChg chg="add del">
          <ac:chgData name="Kristin Ruckle" userId="31778da7-479e-42eb-a479-dd3498b854b0" providerId="ADAL" clId="{0311E837-86CF-4947-9211-9BC05343C32E}" dt="2023-06-14T17:58:36.543" v="3093"/>
          <ac:spMkLst>
            <pc:docMk/>
            <pc:sldMk cId="2779388603" sldId="274"/>
            <ac:spMk id="31" creationId="{24FB4153-1E3E-4AE9-8306-E8C292894B04}"/>
          </ac:spMkLst>
        </pc:spChg>
        <pc:cxnChg chg="add del">
          <ac:chgData name="Kristin Ruckle" userId="31778da7-479e-42eb-a479-dd3498b854b0" providerId="ADAL" clId="{0311E837-86CF-4947-9211-9BC05343C32E}" dt="2023-06-14T17:58:36.543" v="3093"/>
          <ac:cxnSpMkLst>
            <pc:docMk/>
            <pc:sldMk cId="2779388603" sldId="274"/>
            <ac:cxnSpMk id="27" creationId="{8465D64B-59F4-4BDC-B833-A17EF1E04697}"/>
          </ac:cxnSpMkLst>
        </pc:cxnChg>
        <pc:cxnChg chg="add del">
          <ac:chgData name="Kristin Ruckle" userId="31778da7-479e-42eb-a479-dd3498b854b0" providerId="ADAL" clId="{0311E837-86CF-4947-9211-9BC05343C32E}" dt="2023-06-14T17:58:36.543" v="3093"/>
          <ac:cxnSpMkLst>
            <pc:docMk/>
            <pc:sldMk cId="2779388603" sldId="274"/>
            <ac:cxnSpMk id="30" creationId="{98F0650C-11DF-45E6-8EC2-E3B298F0D80A}"/>
          </ac:cxnSpMkLst>
        </pc:cxnChg>
      </pc:sldChg>
      <pc:sldChg chg="modSp">
        <pc:chgData name="Kristin Ruckle" userId="31778da7-479e-42eb-a479-dd3498b854b0" providerId="ADAL" clId="{0311E837-86CF-4947-9211-9BC05343C32E}" dt="2023-06-14T17:58:36.543" v="3093"/>
        <pc:sldMkLst>
          <pc:docMk/>
          <pc:sldMk cId="3256101722" sldId="276"/>
        </pc:sldMkLst>
        <pc:spChg chg="mod">
          <ac:chgData name="Kristin Ruckle" userId="31778da7-479e-42eb-a479-dd3498b854b0" providerId="ADAL" clId="{0311E837-86CF-4947-9211-9BC05343C32E}" dt="2023-06-14T17:58:36.543" v="3093"/>
          <ac:spMkLst>
            <pc:docMk/>
            <pc:sldMk cId="3256101722" sldId="276"/>
            <ac:spMk id="2" creationId="{4B2B9FD0-1FDC-DC58-EBDD-79C55CBD1CCC}"/>
          </ac:spMkLst>
        </pc:spChg>
        <pc:spChg chg="mod">
          <ac:chgData name="Kristin Ruckle" userId="31778da7-479e-42eb-a479-dd3498b854b0" providerId="ADAL" clId="{0311E837-86CF-4947-9211-9BC05343C32E}" dt="2023-06-14T17:58:36.543" v="3093"/>
          <ac:spMkLst>
            <pc:docMk/>
            <pc:sldMk cId="3256101722" sldId="276"/>
            <ac:spMk id="3" creationId="{AFAE266C-2E4B-F377-B33E-EA30BD8D56C0}"/>
          </ac:spMkLst>
        </pc:spChg>
      </pc:sldChg>
      <pc:sldChg chg="addSp delSp delDesignElem">
        <pc:chgData name="Kristin Ruckle" userId="31778da7-479e-42eb-a479-dd3498b854b0" providerId="ADAL" clId="{0311E837-86CF-4947-9211-9BC05343C32E}" dt="2023-06-14T17:58:36.543" v="3093"/>
        <pc:sldMkLst>
          <pc:docMk/>
          <pc:sldMk cId="1751608294" sldId="277"/>
        </pc:sldMkLst>
        <pc:spChg chg="add del">
          <ac:chgData name="Kristin Ruckle" userId="31778da7-479e-42eb-a479-dd3498b854b0" providerId="ADAL" clId="{0311E837-86CF-4947-9211-9BC05343C32E}" dt="2023-06-14T17:58:36.543" v="3093"/>
          <ac:spMkLst>
            <pc:docMk/>
            <pc:sldMk cId="1751608294" sldId="277"/>
            <ac:spMk id="10" creationId="{E3DC42C2-6B58-404C-B339-2C72808A5BE1}"/>
          </ac:spMkLst>
        </pc:spChg>
        <pc:spChg chg="add del">
          <ac:chgData name="Kristin Ruckle" userId="31778da7-479e-42eb-a479-dd3498b854b0" providerId="ADAL" clId="{0311E837-86CF-4947-9211-9BC05343C32E}" dt="2023-06-14T17:58:36.543" v="3093"/>
          <ac:spMkLst>
            <pc:docMk/>
            <pc:sldMk cId="1751608294" sldId="277"/>
            <ac:spMk id="12" creationId="{FCF82941-5589-49BF-B6B1-76122B2D0EA6}"/>
          </ac:spMkLst>
        </pc:spChg>
      </pc:sldChg>
      <pc:sldChg chg="addSp delSp modSp mod delDesignElem">
        <pc:chgData name="Kristin Ruckle" userId="31778da7-479e-42eb-a479-dd3498b854b0" providerId="ADAL" clId="{0311E837-86CF-4947-9211-9BC05343C32E}" dt="2023-06-14T18:32:34.321" v="3562" actId="20577"/>
        <pc:sldMkLst>
          <pc:docMk/>
          <pc:sldMk cId="59167942" sldId="278"/>
        </pc:sldMkLst>
        <pc:spChg chg="mod">
          <ac:chgData name="Kristin Ruckle" userId="31778da7-479e-42eb-a479-dd3498b854b0" providerId="ADAL" clId="{0311E837-86CF-4947-9211-9BC05343C32E}" dt="2023-06-14T17:58:36.543" v="3093"/>
          <ac:spMkLst>
            <pc:docMk/>
            <pc:sldMk cId="59167942" sldId="278"/>
            <ac:spMk id="2" creationId="{A08B478C-D571-7AA1-D18D-021ED46D27C4}"/>
          </ac:spMkLst>
        </pc:spChg>
        <pc:spChg chg="mod">
          <ac:chgData name="Kristin Ruckle" userId="31778da7-479e-42eb-a479-dd3498b854b0" providerId="ADAL" clId="{0311E837-86CF-4947-9211-9BC05343C32E}" dt="2023-06-14T18:32:34.321" v="3562" actId="20577"/>
          <ac:spMkLst>
            <pc:docMk/>
            <pc:sldMk cId="59167942" sldId="278"/>
            <ac:spMk id="3" creationId="{2E7F65FF-5F92-BE09-37C2-D9CB9B1A58CC}"/>
          </ac:spMkLst>
        </pc:spChg>
        <pc:spChg chg="add del">
          <ac:chgData name="Kristin Ruckle" userId="31778da7-479e-42eb-a479-dd3498b854b0" providerId="ADAL" clId="{0311E837-86CF-4947-9211-9BC05343C32E}" dt="2023-06-14T17:58:36.543" v="3093"/>
          <ac:spMkLst>
            <pc:docMk/>
            <pc:sldMk cId="59167942" sldId="278"/>
            <ac:spMk id="15" creationId="{7578A52D-2496-4956-A9A4-EA5C38B2F1FC}"/>
          </ac:spMkLst>
        </pc:spChg>
        <pc:spChg chg="add del">
          <ac:chgData name="Kristin Ruckle" userId="31778da7-479e-42eb-a479-dd3498b854b0" providerId="ADAL" clId="{0311E837-86CF-4947-9211-9BC05343C32E}" dt="2023-06-14T17:58:36.543" v="3093"/>
          <ac:spMkLst>
            <pc:docMk/>
            <pc:sldMk cId="59167942" sldId="278"/>
            <ac:spMk id="17" creationId="{9809C8E2-EF9B-4E0B-A17E-836DE0508E76}"/>
          </ac:spMkLst>
        </pc:spChg>
        <pc:spChg chg="add del">
          <ac:chgData name="Kristin Ruckle" userId="31778da7-479e-42eb-a479-dd3498b854b0" providerId="ADAL" clId="{0311E837-86CF-4947-9211-9BC05343C32E}" dt="2023-06-14T17:58:36.543" v="3093"/>
          <ac:spMkLst>
            <pc:docMk/>
            <pc:sldMk cId="59167942" sldId="278"/>
            <ac:spMk id="19" creationId="{61EB557E-621E-4254-B750-85274C5F4D5C}"/>
          </ac:spMkLst>
        </pc:spChg>
      </pc:sldChg>
      <pc:sldChg chg="modSp">
        <pc:chgData name="Kristin Ruckle" userId="31778da7-479e-42eb-a479-dd3498b854b0" providerId="ADAL" clId="{0311E837-86CF-4947-9211-9BC05343C32E}" dt="2023-06-14T17:58:36.543" v="3093"/>
        <pc:sldMkLst>
          <pc:docMk/>
          <pc:sldMk cId="186440240" sldId="279"/>
        </pc:sldMkLst>
        <pc:spChg chg="mod">
          <ac:chgData name="Kristin Ruckle" userId="31778da7-479e-42eb-a479-dd3498b854b0" providerId="ADAL" clId="{0311E837-86CF-4947-9211-9BC05343C32E}" dt="2023-06-14T17:58:36.543" v="3093"/>
          <ac:spMkLst>
            <pc:docMk/>
            <pc:sldMk cId="186440240" sldId="279"/>
            <ac:spMk id="2" creationId="{B53334B2-E6B5-0B24-8291-66D841A0B375}"/>
          </ac:spMkLst>
        </pc:spChg>
        <pc:graphicFrameChg chg="mod">
          <ac:chgData name="Kristin Ruckle" userId="31778da7-479e-42eb-a479-dd3498b854b0" providerId="ADAL" clId="{0311E837-86CF-4947-9211-9BC05343C32E}" dt="2023-06-14T17:58:36.543" v="3093"/>
          <ac:graphicFrameMkLst>
            <pc:docMk/>
            <pc:sldMk cId="186440240" sldId="279"/>
            <ac:graphicFrameMk id="19" creationId="{51728387-1E94-F9E5-67D7-BB6433873543}"/>
          </ac:graphicFrameMkLst>
        </pc:graphicFrameChg>
      </pc:sldChg>
      <pc:sldChg chg="addSp delSp modSp delDesignElem">
        <pc:chgData name="Kristin Ruckle" userId="31778da7-479e-42eb-a479-dd3498b854b0" providerId="ADAL" clId="{0311E837-86CF-4947-9211-9BC05343C32E}" dt="2023-06-14T17:58:36.543" v="3093"/>
        <pc:sldMkLst>
          <pc:docMk/>
          <pc:sldMk cId="1686156686" sldId="280"/>
        </pc:sldMkLst>
        <pc:spChg chg="mod">
          <ac:chgData name="Kristin Ruckle" userId="31778da7-479e-42eb-a479-dd3498b854b0" providerId="ADAL" clId="{0311E837-86CF-4947-9211-9BC05343C32E}" dt="2023-06-14T17:58:36.543" v="3093"/>
          <ac:spMkLst>
            <pc:docMk/>
            <pc:sldMk cId="1686156686" sldId="280"/>
            <ac:spMk id="2" creationId="{40DE30D1-E384-304D-0831-B143D6C1A1A6}"/>
          </ac:spMkLst>
        </pc:spChg>
        <pc:spChg chg="mod">
          <ac:chgData name="Kristin Ruckle" userId="31778da7-479e-42eb-a479-dd3498b854b0" providerId="ADAL" clId="{0311E837-86CF-4947-9211-9BC05343C32E}" dt="2023-06-14T17:58:36.543" v="3093"/>
          <ac:spMkLst>
            <pc:docMk/>
            <pc:sldMk cId="1686156686" sldId="280"/>
            <ac:spMk id="3" creationId="{7DB1E2B4-2829-99DC-4F9D-373DAA3AE861}"/>
          </ac:spMkLst>
        </pc:spChg>
        <pc:spChg chg="add del">
          <ac:chgData name="Kristin Ruckle" userId="31778da7-479e-42eb-a479-dd3498b854b0" providerId="ADAL" clId="{0311E837-86CF-4947-9211-9BC05343C32E}" dt="2023-06-14T17:58:36.543" v="3093"/>
          <ac:spMkLst>
            <pc:docMk/>
            <pc:sldMk cId="1686156686" sldId="280"/>
            <ac:spMk id="9" creationId="{F7726A94-1EF0-4D91-B7BF-C033E3D6E51B}"/>
          </ac:spMkLst>
        </pc:spChg>
        <pc:spChg chg="add del">
          <ac:chgData name="Kristin Ruckle" userId="31778da7-479e-42eb-a479-dd3498b854b0" providerId="ADAL" clId="{0311E837-86CF-4947-9211-9BC05343C32E}" dt="2023-06-14T17:58:36.543" v="3093"/>
          <ac:spMkLst>
            <pc:docMk/>
            <pc:sldMk cId="1686156686" sldId="280"/>
            <ac:spMk id="13" creationId="{24FB4153-1E3E-4AE9-8306-E8C292894B04}"/>
          </ac:spMkLst>
        </pc:spChg>
        <pc:cxnChg chg="add del">
          <ac:chgData name="Kristin Ruckle" userId="31778da7-479e-42eb-a479-dd3498b854b0" providerId="ADAL" clId="{0311E837-86CF-4947-9211-9BC05343C32E}" dt="2023-06-14T17:58:36.543" v="3093"/>
          <ac:cxnSpMkLst>
            <pc:docMk/>
            <pc:sldMk cId="1686156686" sldId="280"/>
            <ac:cxnSpMk id="11" creationId="{98F0650C-11DF-45E6-8EC2-E3B298F0D80A}"/>
          </ac:cxnSpMkLst>
        </pc:cxnChg>
      </pc:sldChg>
      <pc:sldChg chg="addSp delSp modSp delDesignElem">
        <pc:chgData name="Kristin Ruckle" userId="31778da7-479e-42eb-a479-dd3498b854b0" providerId="ADAL" clId="{0311E837-86CF-4947-9211-9BC05343C32E}" dt="2023-06-14T17:58:36.543" v="3093"/>
        <pc:sldMkLst>
          <pc:docMk/>
          <pc:sldMk cId="1963244950" sldId="282"/>
        </pc:sldMkLst>
        <pc:spChg chg="mod">
          <ac:chgData name="Kristin Ruckle" userId="31778da7-479e-42eb-a479-dd3498b854b0" providerId="ADAL" clId="{0311E837-86CF-4947-9211-9BC05343C32E}" dt="2023-06-14T17:58:36.543" v="3093"/>
          <ac:spMkLst>
            <pc:docMk/>
            <pc:sldMk cId="1963244950" sldId="282"/>
            <ac:spMk id="2" creationId="{E1481CF7-81E1-9B34-D88E-10EE8B80A016}"/>
          </ac:spMkLst>
        </pc:spChg>
        <pc:spChg chg="mod">
          <ac:chgData name="Kristin Ruckle" userId="31778da7-479e-42eb-a479-dd3498b854b0" providerId="ADAL" clId="{0311E837-86CF-4947-9211-9BC05343C32E}" dt="2023-06-14T17:58:36.543" v="3093"/>
          <ac:spMkLst>
            <pc:docMk/>
            <pc:sldMk cId="1963244950" sldId="282"/>
            <ac:spMk id="3" creationId="{F0811EE9-DC15-983D-0193-A4BF3292020F}"/>
          </ac:spMkLst>
        </pc:spChg>
        <pc:spChg chg="add del">
          <ac:chgData name="Kristin Ruckle" userId="31778da7-479e-42eb-a479-dd3498b854b0" providerId="ADAL" clId="{0311E837-86CF-4947-9211-9BC05343C32E}" dt="2023-06-14T17:58:36.543" v="3093"/>
          <ac:spMkLst>
            <pc:docMk/>
            <pc:sldMk cId="1963244950" sldId="282"/>
            <ac:spMk id="9" creationId="{F7726A94-1EF0-4D91-B7BF-C033E3D6E51B}"/>
          </ac:spMkLst>
        </pc:spChg>
        <pc:spChg chg="add del">
          <ac:chgData name="Kristin Ruckle" userId="31778da7-479e-42eb-a479-dd3498b854b0" providerId="ADAL" clId="{0311E837-86CF-4947-9211-9BC05343C32E}" dt="2023-06-14T17:58:36.543" v="3093"/>
          <ac:spMkLst>
            <pc:docMk/>
            <pc:sldMk cId="1963244950" sldId="282"/>
            <ac:spMk id="13" creationId="{24FB4153-1E3E-4AE9-8306-E8C292894B04}"/>
          </ac:spMkLst>
        </pc:spChg>
        <pc:cxnChg chg="add del">
          <ac:chgData name="Kristin Ruckle" userId="31778da7-479e-42eb-a479-dd3498b854b0" providerId="ADAL" clId="{0311E837-86CF-4947-9211-9BC05343C32E}" dt="2023-06-14T17:58:36.543" v="3093"/>
          <ac:cxnSpMkLst>
            <pc:docMk/>
            <pc:sldMk cId="1963244950" sldId="282"/>
            <ac:cxnSpMk id="11" creationId="{98F0650C-11DF-45E6-8EC2-E3B298F0D80A}"/>
          </ac:cxnSpMkLst>
        </pc:cxnChg>
      </pc:sldChg>
      <pc:sldChg chg="del">
        <pc:chgData name="Kristin Ruckle" userId="31778da7-479e-42eb-a479-dd3498b854b0" providerId="ADAL" clId="{0311E837-86CF-4947-9211-9BC05343C32E}" dt="2023-06-14T17:50:00.903" v="2435" actId="2696"/>
        <pc:sldMkLst>
          <pc:docMk/>
          <pc:sldMk cId="3279399058" sldId="283"/>
        </pc:sldMkLst>
      </pc:sldChg>
      <pc:sldChg chg="del">
        <pc:chgData name="Kristin Ruckle" userId="31778da7-479e-42eb-a479-dd3498b854b0" providerId="ADAL" clId="{0311E837-86CF-4947-9211-9BC05343C32E}" dt="2023-06-14T15:09:21.417" v="74" actId="2696"/>
        <pc:sldMkLst>
          <pc:docMk/>
          <pc:sldMk cId="3980034219" sldId="286"/>
        </pc:sldMkLst>
      </pc:sldChg>
      <pc:sldChg chg="del">
        <pc:chgData name="Kristin Ruckle" userId="31778da7-479e-42eb-a479-dd3498b854b0" providerId="ADAL" clId="{0311E837-86CF-4947-9211-9BC05343C32E}" dt="2023-06-14T15:08:44.356" v="73" actId="2696"/>
        <pc:sldMkLst>
          <pc:docMk/>
          <pc:sldMk cId="1016661842" sldId="287"/>
        </pc:sldMkLst>
      </pc:sldChg>
      <pc:sldChg chg="del">
        <pc:chgData name="Kristin Ruckle" userId="31778da7-479e-42eb-a479-dd3498b854b0" providerId="ADAL" clId="{0311E837-86CF-4947-9211-9BC05343C32E}" dt="2023-06-14T15:17:04.650" v="176" actId="2696"/>
        <pc:sldMkLst>
          <pc:docMk/>
          <pc:sldMk cId="255200278" sldId="288"/>
        </pc:sldMkLst>
      </pc:sldChg>
      <pc:sldChg chg="addSp delSp delDesignElem">
        <pc:chgData name="Kristin Ruckle" userId="31778da7-479e-42eb-a479-dd3498b854b0" providerId="ADAL" clId="{0311E837-86CF-4947-9211-9BC05343C32E}" dt="2023-06-14T17:58:36.543" v="3093"/>
        <pc:sldMkLst>
          <pc:docMk/>
          <pc:sldMk cId="220032139" sldId="289"/>
        </pc:sldMkLst>
        <pc:spChg chg="add del">
          <ac:chgData name="Kristin Ruckle" userId="31778da7-479e-42eb-a479-dd3498b854b0" providerId="ADAL" clId="{0311E837-86CF-4947-9211-9BC05343C32E}" dt="2023-06-14T17:58:36.543" v="3093"/>
          <ac:spMkLst>
            <pc:docMk/>
            <pc:sldMk cId="220032139" sldId="289"/>
            <ac:spMk id="11" creationId="{293067CD-13A7-4384-B15E-5D49AF03BBA4}"/>
          </ac:spMkLst>
        </pc:spChg>
        <pc:spChg chg="add del">
          <ac:chgData name="Kristin Ruckle" userId="31778da7-479e-42eb-a479-dd3498b854b0" providerId="ADAL" clId="{0311E837-86CF-4947-9211-9BC05343C32E}" dt="2023-06-14T17:58:36.543" v="3093"/>
          <ac:spMkLst>
            <pc:docMk/>
            <pc:sldMk cId="220032139" sldId="289"/>
            <ac:spMk id="13" creationId="{42E9009C-D0E3-46ED-935B-6C1C29650EDC}"/>
          </ac:spMkLst>
        </pc:spChg>
      </pc:sldChg>
      <pc:sldChg chg="addSp delSp delDesignElem">
        <pc:chgData name="Kristin Ruckle" userId="31778da7-479e-42eb-a479-dd3498b854b0" providerId="ADAL" clId="{0311E837-86CF-4947-9211-9BC05343C32E}" dt="2023-06-14T17:58:36.543" v="3093"/>
        <pc:sldMkLst>
          <pc:docMk/>
          <pc:sldMk cId="1911289898" sldId="291"/>
        </pc:sldMkLst>
        <pc:spChg chg="add del">
          <ac:chgData name="Kristin Ruckle" userId="31778da7-479e-42eb-a479-dd3498b854b0" providerId="ADAL" clId="{0311E837-86CF-4947-9211-9BC05343C32E}" dt="2023-06-14T17:58:36.543" v="3093"/>
          <ac:spMkLst>
            <pc:docMk/>
            <pc:sldMk cId="1911289898" sldId="291"/>
            <ac:spMk id="6" creationId="{79CBD3C9-4E66-426D-948E-7CF4778107E8}"/>
          </ac:spMkLst>
        </pc:spChg>
        <pc:spChg chg="add del">
          <ac:chgData name="Kristin Ruckle" userId="31778da7-479e-42eb-a479-dd3498b854b0" providerId="ADAL" clId="{0311E837-86CF-4947-9211-9BC05343C32E}" dt="2023-06-14T17:58:36.543" v="3093"/>
          <ac:spMkLst>
            <pc:docMk/>
            <pc:sldMk cId="1911289898" sldId="291"/>
            <ac:spMk id="7" creationId="{DDB95FCF-AD96-482F-9FB8-CD95725E6EFF}"/>
          </ac:spMkLst>
        </pc:spChg>
        <pc:spChg chg="add del">
          <ac:chgData name="Kristin Ruckle" userId="31778da7-479e-42eb-a479-dd3498b854b0" providerId="ADAL" clId="{0311E837-86CF-4947-9211-9BC05343C32E}" dt="2023-06-14T17:58:36.543" v="3093"/>
          <ac:spMkLst>
            <pc:docMk/>
            <pc:sldMk cId="1911289898" sldId="291"/>
            <ac:spMk id="10" creationId="{2ED84DD6-8A68-4994-8094-8DDBE89BF353}"/>
          </ac:spMkLst>
        </pc:spChg>
        <pc:spChg chg="add del">
          <ac:chgData name="Kristin Ruckle" userId="31778da7-479e-42eb-a479-dd3498b854b0" providerId="ADAL" clId="{0311E837-86CF-4947-9211-9BC05343C32E}" dt="2023-06-14T17:58:36.543" v="3093"/>
          <ac:spMkLst>
            <pc:docMk/>
            <pc:sldMk cId="1911289898" sldId="291"/>
            <ac:spMk id="12" creationId="{176049D7-366E-4AC9-B689-460CC28F8E70}"/>
          </ac:spMkLst>
        </pc:spChg>
        <pc:spChg chg="add del">
          <ac:chgData name="Kristin Ruckle" userId="31778da7-479e-42eb-a479-dd3498b854b0" providerId="ADAL" clId="{0311E837-86CF-4947-9211-9BC05343C32E}" dt="2023-06-14T17:58:36.543" v="3093"/>
          <ac:spMkLst>
            <pc:docMk/>
            <pc:sldMk cId="1911289898" sldId="291"/>
            <ac:spMk id="16" creationId="{4AD45A04-4150-4943-BB06-EEEDDD73BFCE}"/>
          </ac:spMkLst>
        </pc:spChg>
        <pc:cxnChg chg="add del">
          <ac:chgData name="Kristin Ruckle" userId="31778da7-479e-42eb-a479-dd3498b854b0" providerId="ADAL" clId="{0311E837-86CF-4947-9211-9BC05343C32E}" dt="2023-06-14T17:58:36.543" v="3093"/>
          <ac:cxnSpMkLst>
            <pc:docMk/>
            <pc:sldMk cId="1911289898" sldId="291"/>
            <ac:cxnSpMk id="8" creationId="{64EEEC00-AD80-4734-BEE6-04CBDEC830C9}"/>
          </ac:cxnSpMkLst>
        </pc:cxnChg>
        <pc:cxnChg chg="add del">
          <ac:chgData name="Kristin Ruckle" userId="31778da7-479e-42eb-a479-dd3498b854b0" providerId="ADAL" clId="{0311E837-86CF-4947-9211-9BC05343C32E}" dt="2023-06-14T17:58:36.543" v="3093"/>
          <ac:cxnSpMkLst>
            <pc:docMk/>
            <pc:sldMk cId="1911289898" sldId="291"/>
            <ac:cxnSpMk id="14" creationId="{BC9E91F8-C4AE-4EB0-8B76-FF3F3FC7183D}"/>
          </ac:cxnSpMkLst>
        </pc:cxnChg>
      </pc:sldChg>
      <pc:sldChg chg="addSp delSp modSp delDesignElem">
        <pc:chgData name="Kristin Ruckle" userId="31778da7-479e-42eb-a479-dd3498b854b0" providerId="ADAL" clId="{0311E837-86CF-4947-9211-9BC05343C32E}" dt="2023-06-14T17:58:36.543" v="3093"/>
        <pc:sldMkLst>
          <pc:docMk/>
          <pc:sldMk cId="4124271332" sldId="292"/>
        </pc:sldMkLst>
        <pc:spChg chg="mod">
          <ac:chgData name="Kristin Ruckle" userId="31778da7-479e-42eb-a479-dd3498b854b0" providerId="ADAL" clId="{0311E837-86CF-4947-9211-9BC05343C32E}" dt="2023-06-14T17:58:36.543" v="3093"/>
          <ac:spMkLst>
            <pc:docMk/>
            <pc:sldMk cId="4124271332" sldId="292"/>
            <ac:spMk id="2" creationId="{F2E2B434-7869-4037-9347-C8500F7710B3}"/>
          </ac:spMkLst>
        </pc:spChg>
        <pc:spChg chg="add del">
          <ac:chgData name="Kristin Ruckle" userId="31778da7-479e-42eb-a479-dd3498b854b0" providerId="ADAL" clId="{0311E837-86CF-4947-9211-9BC05343C32E}" dt="2023-06-14T17:58:36.543" v="3093"/>
          <ac:spMkLst>
            <pc:docMk/>
            <pc:sldMk cId="4124271332" sldId="292"/>
            <ac:spMk id="33" creationId="{F28D9B36-75B9-4435-83E6-0A9C81A12E95}"/>
          </ac:spMkLst>
        </pc:spChg>
        <pc:graphicFrameChg chg="mod">
          <ac:chgData name="Kristin Ruckle" userId="31778da7-479e-42eb-a479-dd3498b854b0" providerId="ADAL" clId="{0311E837-86CF-4947-9211-9BC05343C32E}" dt="2023-06-14T17:58:36.543" v="3093"/>
          <ac:graphicFrameMkLst>
            <pc:docMk/>
            <pc:sldMk cId="4124271332" sldId="292"/>
            <ac:graphicFrameMk id="27" creationId="{FFDE7348-7FBE-90B9-CEA9-482F96274FC9}"/>
          </ac:graphicFrameMkLst>
        </pc:graphicFrameChg>
      </pc:sldChg>
      <pc:sldChg chg="addSp delSp modSp mod delDesignElem">
        <pc:chgData name="Kristin Ruckle" userId="31778da7-479e-42eb-a479-dd3498b854b0" providerId="ADAL" clId="{0311E837-86CF-4947-9211-9BC05343C32E}" dt="2023-06-14T17:58:36.543" v="3093"/>
        <pc:sldMkLst>
          <pc:docMk/>
          <pc:sldMk cId="2035679202" sldId="293"/>
        </pc:sldMkLst>
        <pc:spChg chg="add del">
          <ac:chgData name="Kristin Ruckle" userId="31778da7-479e-42eb-a479-dd3498b854b0" providerId="ADAL" clId="{0311E837-86CF-4947-9211-9BC05343C32E}" dt="2023-06-14T17:58:36.543" v="3093"/>
          <ac:spMkLst>
            <pc:docMk/>
            <pc:sldMk cId="2035679202" sldId="293"/>
            <ac:spMk id="16" creationId="{8E8DBDA3-652C-4F87-B53B-7F73AC8F4FF9}"/>
          </ac:spMkLst>
        </pc:spChg>
        <pc:spChg chg="add del">
          <ac:chgData name="Kristin Ruckle" userId="31778da7-479e-42eb-a479-dd3498b854b0" providerId="ADAL" clId="{0311E837-86CF-4947-9211-9BC05343C32E}" dt="2023-06-14T17:58:36.543" v="3093"/>
          <ac:spMkLst>
            <pc:docMk/>
            <pc:sldMk cId="2035679202" sldId="293"/>
            <ac:spMk id="17" creationId="{42187232-3845-418F-A17C-C138F01D98AB}"/>
          </ac:spMkLst>
        </pc:spChg>
        <pc:spChg chg="mod">
          <ac:chgData name="Kristin Ruckle" userId="31778da7-479e-42eb-a479-dd3498b854b0" providerId="ADAL" clId="{0311E837-86CF-4947-9211-9BC05343C32E}" dt="2023-06-14T17:24:38.958" v="2059" actId="14100"/>
          <ac:spMkLst>
            <pc:docMk/>
            <pc:sldMk cId="2035679202" sldId="293"/>
            <ac:spMk id="18" creationId="{0B3C8277-A817-9DA9-2592-91AA3768165A}"/>
          </ac:spMkLst>
        </pc:spChg>
      </pc:sldChg>
      <pc:sldChg chg="addSp delSp modSp ord delDesignElem">
        <pc:chgData name="Kristin Ruckle" userId="31778da7-479e-42eb-a479-dd3498b854b0" providerId="ADAL" clId="{0311E837-86CF-4947-9211-9BC05343C32E}" dt="2023-06-14T17:58:36.543" v="3093"/>
        <pc:sldMkLst>
          <pc:docMk/>
          <pc:sldMk cId="2451746656" sldId="294"/>
        </pc:sldMkLst>
        <pc:spChg chg="add del">
          <ac:chgData name="Kristin Ruckle" userId="31778da7-479e-42eb-a479-dd3498b854b0" providerId="ADAL" clId="{0311E837-86CF-4947-9211-9BC05343C32E}" dt="2023-06-14T17:58:36.543" v="3093"/>
          <ac:spMkLst>
            <pc:docMk/>
            <pc:sldMk cId="2451746656" sldId="294"/>
            <ac:spMk id="12" creationId="{809C0BCD-BEE9-423F-A51C-BCCD8E5EAADA}"/>
          </ac:spMkLst>
        </pc:spChg>
        <pc:spChg chg="add del">
          <ac:chgData name="Kristin Ruckle" userId="31778da7-479e-42eb-a479-dd3498b854b0" providerId="ADAL" clId="{0311E837-86CF-4947-9211-9BC05343C32E}" dt="2023-06-14T17:58:36.543" v="3093"/>
          <ac:spMkLst>
            <pc:docMk/>
            <pc:sldMk cId="2451746656" sldId="294"/>
            <ac:spMk id="14" creationId="{9998D094-42B2-42BA-AA14-E8FBE073A5D8}"/>
          </ac:spMkLst>
        </pc:spChg>
        <pc:spChg chg="add del">
          <ac:chgData name="Kristin Ruckle" userId="31778da7-479e-42eb-a479-dd3498b854b0" providerId="ADAL" clId="{0311E837-86CF-4947-9211-9BC05343C32E}" dt="2023-06-14T17:58:36.543" v="3093"/>
          <ac:spMkLst>
            <pc:docMk/>
            <pc:sldMk cId="2451746656" sldId="294"/>
            <ac:spMk id="21" creationId="{F7726A94-1EF0-4D91-B7BF-C033E3D6E51B}"/>
          </ac:spMkLst>
        </pc:spChg>
        <pc:spChg chg="add del">
          <ac:chgData name="Kristin Ruckle" userId="31778da7-479e-42eb-a479-dd3498b854b0" providerId="ADAL" clId="{0311E837-86CF-4947-9211-9BC05343C32E}" dt="2023-06-14T17:58:36.543" v="3093"/>
          <ac:spMkLst>
            <pc:docMk/>
            <pc:sldMk cId="2451746656" sldId="294"/>
            <ac:spMk id="28" creationId="{24FB4153-1E3E-4AE9-8306-E8C292894B04}"/>
          </ac:spMkLst>
        </pc:spChg>
        <pc:graphicFrameChg chg="mod">
          <ac:chgData name="Kristin Ruckle" userId="31778da7-479e-42eb-a479-dd3498b854b0" providerId="ADAL" clId="{0311E837-86CF-4947-9211-9BC05343C32E}" dt="2023-06-14T17:51:55.671" v="2593" actId="20577"/>
          <ac:graphicFrameMkLst>
            <pc:docMk/>
            <pc:sldMk cId="2451746656" sldId="294"/>
            <ac:graphicFrameMk id="10" creationId="{F5B40C63-DE7F-942C-EE2C-069C7003B099}"/>
          </ac:graphicFrameMkLst>
        </pc:graphicFrameChg>
        <pc:cxnChg chg="add del">
          <ac:chgData name="Kristin Ruckle" userId="31778da7-479e-42eb-a479-dd3498b854b0" providerId="ADAL" clId="{0311E837-86CF-4947-9211-9BC05343C32E}" dt="2023-06-14T17:58:36.543" v="3093"/>
          <ac:cxnSpMkLst>
            <pc:docMk/>
            <pc:sldMk cId="2451746656" sldId="294"/>
            <ac:cxnSpMk id="19" creationId="{8465D64B-59F4-4BDC-B833-A17EF1E04697}"/>
          </ac:cxnSpMkLst>
        </pc:cxnChg>
        <pc:cxnChg chg="add del">
          <ac:chgData name="Kristin Ruckle" userId="31778da7-479e-42eb-a479-dd3498b854b0" providerId="ADAL" clId="{0311E837-86CF-4947-9211-9BC05343C32E}" dt="2023-06-14T17:58:36.543" v="3093"/>
          <ac:cxnSpMkLst>
            <pc:docMk/>
            <pc:sldMk cId="2451746656" sldId="294"/>
            <ac:cxnSpMk id="27" creationId="{98F0650C-11DF-45E6-8EC2-E3B298F0D80A}"/>
          </ac:cxnSpMkLst>
        </pc:cxnChg>
      </pc:sldChg>
      <pc:sldChg chg="del">
        <pc:chgData name="Kristin Ruckle" userId="31778da7-479e-42eb-a479-dd3498b854b0" providerId="ADAL" clId="{0311E837-86CF-4947-9211-9BC05343C32E}" dt="2023-06-14T17:49:05.278" v="2433" actId="2696"/>
        <pc:sldMkLst>
          <pc:docMk/>
          <pc:sldMk cId="3681088188" sldId="295"/>
        </pc:sldMkLst>
      </pc:sldChg>
      <pc:sldChg chg="del">
        <pc:chgData name="Kristin Ruckle" userId="31778da7-479e-42eb-a479-dd3498b854b0" providerId="ADAL" clId="{0311E837-86CF-4947-9211-9BC05343C32E}" dt="2023-06-14T17:49:13.147" v="2434" actId="2696"/>
        <pc:sldMkLst>
          <pc:docMk/>
          <pc:sldMk cId="3701553658" sldId="296"/>
        </pc:sldMkLst>
      </pc:sldChg>
      <pc:sldChg chg="addSp delSp modSp mod delDesignElem">
        <pc:chgData name="Kristin Ruckle" userId="31778da7-479e-42eb-a479-dd3498b854b0" providerId="ADAL" clId="{0311E837-86CF-4947-9211-9BC05343C32E}" dt="2023-06-14T17:58:36.543" v="3093"/>
        <pc:sldMkLst>
          <pc:docMk/>
          <pc:sldMk cId="904607599" sldId="297"/>
        </pc:sldMkLst>
        <pc:spChg chg="mod">
          <ac:chgData name="Kristin Ruckle" userId="31778da7-479e-42eb-a479-dd3498b854b0" providerId="ADAL" clId="{0311E837-86CF-4947-9211-9BC05343C32E}" dt="2023-06-14T17:54:58.202" v="3024" actId="1076"/>
          <ac:spMkLst>
            <pc:docMk/>
            <pc:sldMk cId="904607599" sldId="297"/>
            <ac:spMk id="2" creationId="{276B05D5-FCC7-E4DE-09B8-348B1EF3428F}"/>
          </ac:spMkLst>
        </pc:spChg>
        <pc:spChg chg="add del">
          <ac:chgData name="Kristin Ruckle" userId="31778da7-479e-42eb-a479-dd3498b854b0" providerId="ADAL" clId="{0311E837-86CF-4947-9211-9BC05343C32E}" dt="2023-06-14T17:58:36.543" v="3093"/>
          <ac:spMkLst>
            <pc:docMk/>
            <pc:sldMk cId="904607599" sldId="297"/>
            <ac:spMk id="9" creationId="{E9271C28-7496-4447-8541-7B39F5E9480A}"/>
          </ac:spMkLst>
        </pc:spChg>
        <pc:graphicFrameChg chg="mod">
          <ac:chgData name="Kristin Ruckle" userId="31778da7-479e-42eb-a479-dd3498b854b0" providerId="ADAL" clId="{0311E837-86CF-4947-9211-9BC05343C32E}" dt="2023-06-14T17:57:10.211" v="3028" actId="255"/>
          <ac:graphicFrameMkLst>
            <pc:docMk/>
            <pc:sldMk cId="904607599" sldId="297"/>
            <ac:graphicFrameMk id="15" creationId="{A7D6639C-237D-F94F-B843-BA8224937E53}"/>
          </ac:graphicFrameMkLst>
        </pc:graphicFrameChg>
        <pc:picChg chg="mod">
          <ac:chgData name="Kristin Ruckle" userId="31778da7-479e-42eb-a479-dd3498b854b0" providerId="ADAL" clId="{0311E837-86CF-4947-9211-9BC05343C32E}" dt="2023-06-14T17:54:54.652" v="3023" actId="1076"/>
          <ac:picMkLst>
            <pc:docMk/>
            <pc:sldMk cId="904607599" sldId="297"/>
            <ac:picMk id="4" creationId="{CC5F7E9B-72F7-ECF0-D174-7B3261C56318}"/>
          </ac:picMkLst>
        </pc:picChg>
      </pc:sldChg>
      <pc:sldChg chg="addSp delSp modSp mod delDesignElem">
        <pc:chgData name="Kristin Ruckle" userId="31778da7-479e-42eb-a479-dd3498b854b0" providerId="ADAL" clId="{0311E837-86CF-4947-9211-9BC05343C32E}" dt="2023-06-14T18:07:49.144" v="3202" actId="20577"/>
        <pc:sldMkLst>
          <pc:docMk/>
          <pc:sldMk cId="2085106938" sldId="298"/>
        </pc:sldMkLst>
        <pc:spChg chg="mod">
          <ac:chgData name="Kristin Ruckle" userId="31778da7-479e-42eb-a479-dd3498b854b0" providerId="ADAL" clId="{0311E837-86CF-4947-9211-9BC05343C32E}" dt="2023-06-14T18:07:49.144" v="3202" actId="20577"/>
          <ac:spMkLst>
            <pc:docMk/>
            <pc:sldMk cId="2085106938" sldId="298"/>
            <ac:spMk id="2" creationId="{26F5FB80-4538-0A4F-0D03-F9C218853E62}"/>
          </ac:spMkLst>
        </pc:spChg>
        <pc:spChg chg="mod">
          <ac:chgData name="Kristin Ruckle" userId="31778da7-479e-42eb-a479-dd3498b854b0" providerId="ADAL" clId="{0311E837-86CF-4947-9211-9BC05343C32E}" dt="2023-06-14T18:07:37.837" v="3201" actId="27636"/>
          <ac:spMkLst>
            <pc:docMk/>
            <pc:sldMk cId="2085106938" sldId="298"/>
            <ac:spMk id="3" creationId="{86B9A038-BF15-75AF-1D08-86ABF57391C9}"/>
          </ac:spMkLst>
        </pc:spChg>
        <pc:spChg chg="add del">
          <ac:chgData name="Kristin Ruckle" userId="31778da7-479e-42eb-a479-dd3498b854b0" providerId="ADAL" clId="{0311E837-86CF-4947-9211-9BC05343C32E}" dt="2023-06-14T17:58:36.543" v="3093"/>
          <ac:spMkLst>
            <pc:docMk/>
            <pc:sldMk cId="2085106938" sldId="298"/>
            <ac:spMk id="8" creationId="{7578A52D-2496-4956-A9A4-EA5C38B2F1FC}"/>
          </ac:spMkLst>
        </pc:spChg>
        <pc:spChg chg="add del">
          <ac:chgData name="Kristin Ruckle" userId="31778da7-479e-42eb-a479-dd3498b854b0" providerId="ADAL" clId="{0311E837-86CF-4947-9211-9BC05343C32E}" dt="2023-06-14T17:58:36.543" v="3093"/>
          <ac:spMkLst>
            <pc:docMk/>
            <pc:sldMk cId="2085106938" sldId="298"/>
            <ac:spMk id="10" creationId="{9809C8E2-EF9B-4E0B-A17E-836DE0508E76}"/>
          </ac:spMkLst>
        </pc:spChg>
        <pc:spChg chg="add del">
          <ac:chgData name="Kristin Ruckle" userId="31778da7-479e-42eb-a479-dd3498b854b0" providerId="ADAL" clId="{0311E837-86CF-4947-9211-9BC05343C32E}" dt="2023-06-14T17:58:36.543" v="3093"/>
          <ac:spMkLst>
            <pc:docMk/>
            <pc:sldMk cId="2085106938" sldId="298"/>
            <ac:spMk id="12" creationId="{61EB557E-621E-4254-B750-85274C5F4D5C}"/>
          </ac:spMkLst>
        </pc:spChg>
      </pc:sldChg>
      <pc:sldChg chg="addSp delSp modSp delDesignElem">
        <pc:chgData name="Kristin Ruckle" userId="31778da7-479e-42eb-a479-dd3498b854b0" providerId="ADAL" clId="{0311E837-86CF-4947-9211-9BC05343C32E}" dt="2023-06-14T18:09:04.245" v="3256" actId="20577"/>
        <pc:sldMkLst>
          <pc:docMk/>
          <pc:sldMk cId="126958848" sldId="299"/>
        </pc:sldMkLst>
        <pc:spChg chg="add del">
          <ac:chgData name="Kristin Ruckle" userId="31778da7-479e-42eb-a479-dd3498b854b0" providerId="ADAL" clId="{0311E837-86CF-4947-9211-9BC05343C32E}" dt="2023-06-14T17:58:36.543" v="3093"/>
          <ac:spMkLst>
            <pc:docMk/>
            <pc:sldMk cId="126958848" sldId="299"/>
            <ac:spMk id="7" creationId="{8E8DBDA3-652C-4F87-B53B-7F73AC8F4FF9}"/>
          </ac:spMkLst>
        </pc:spChg>
        <pc:spChg chg="add del">
          <ac:chgData name="Kristin Ruckle" userId="31778da7-479e-42eb-a479-dd3498b854b0" providerId="ADAL" clId="{0311E837-86CF-4947-9211-9BC05343C32E}" dt="2023-06-14T17:58:36.543" v="3093"/>
          <ac:spMkLst>
            <pc:docMk/>
            <pc:sldMk cId="126958848" sldId="299"/>
            <ac:spMk id="9" creationId="{42187232-3845-418F-A17C-C138F01D98AB}"/>
          </ac:spMkLst>
        </pc:spChg>
        <pc:spChg chg="mod">
          <ac:chgData name="Kristin Ruckle" userId="31778da7-479e-42eb-a479-dd3498b854b0" providerId="ADAL" clId="{0311E837-86CF-4947-9211-9BC05343C32E}" dt="2023-06-14T18:09:04.245" v="3256" actId="20577"/>
          <ac:spMkLst>
            <pc:docMk/>
            <pc:sldMk cId="126958848" sldId="299"/>
            <ac:spMk id="11" creationId="{0DBC0195-1A71-B056-914C-2BF861956551}"/>
          </ac:spMkLst>
        </pc:spChg>
      </pc:sldChg>
      <pc:sldChg chg="modSp">
        <pc:chgData name="Kristin Ruckle" userId="31778da7-479e-42eb-a479-dd3498b854b0" providerId="ADAL" clId="{0311E837-86CF-4947-9211-9BC05343C32E}" dt="2023-06-14T17:58:36.543" v="3093"/>
        <pc:sldMkLst>
          <pc:docMk/>
          <pc:sldMk cId="2608349294" sldId="301"/>
        </pc:sldMkLst>
        <pc:spChg chg="mod">
          <ac:chgData name="Kristin Ruckle" userId="31778da7-479e-42eb-a479-dd3498b854b0" providerId="ADAL" clId="{0311E837-86CF-4947-9211-9BC05343C32E}" dt="2023-06-14T17:58:36.543" v="3093"/>
          <ac:spMkLst>
            <pc:docMk/>
            <pc:sldMk cId="2608349294" sldId="301"/>
            <ac:spMk id="2" creationId="{69C71DD3-9247-FA6D-5181-81628C7DAED4}"/>
          </ac:spMkLst>
        </pc:spChg>
      </pc:sldChg>
      <pc:sldChg chg="addSp delSp delDesignElem">
        <pc:chgData name="Kristin Ruckle" userId="31778da7-479e-42eb-a479-dd3498b854b0" providerId="ADAL" clId="{0311E837-86CF-4947-9211-9BC05343C32E}" dt="2023-06-14T17:58:36.543" v="3093"/>
        <pc:sldMkLst>
          <pc:docMk/>
          <pc:sldMk cId="3517484710" sldId="302"/>
        </pc:sldMkLst>
        <pc:spChg chg="add del">
          <ac:chgData name="Kristin Ruckle" userId="31778da7-479e-42eb-a479-dd3498b854b0" providerId="ADAL" clId="{0311E837-86CF-4947-9211-9BC05343C32E}" dt="2023-06-14T17:58:36.543" v="3093"/>
          <ac:spMkLst>
            <pc:docMk/>
            <pc:sldMk cId="3517484710" sldId="302"/>
            <ac:spMk id="8" creationId="{E9271C28-7496-4447-8541-7B39F5E9480A}"/>
          </ac:spMkLst>
        </pc:spChg>
      </pc:sldChg>
      <pc:sldChg chg="modSp">
        <pc:chgData name="Kristin Ruckle" userId="31778da7-479e-42eb-a479-dd3498b854b0" providerId="ADAL" clId="{0311E837-86CF-4947-9211-9BC05343C32E}" dt="2023-06-14T18:24:10.118" v="3416" actId="20577"/>
        <pc:sldMkLst>
          <pc:docMk/>
          <pc:sldMk cId="488560046" sldId="304"/>
        </pc:sldMkLst>
        <pc:graphicFrameChg chg="mod">
          <ac:chgData name="Kristin Ruckle" userId="31778da7-479e-42eb-a479-dd3498b854b0" providerId="ADAL" clId="{0311E837-86CF-4947-9211-9BC05343C32E}" dt="2023-06-14T18:24:10.118" v="3416" actId="20577"/>
          <ac:graphicFrameMkLst>
            <pc:docMk/>
            <pc:sldMk cId="488560046" sldId="304"/>
            <ac:graphicFrameMk id="9" creationId="{A6F0DC8A-E7FC-1AD5-BE0F-F589A8D1FBB9}"/>
          </ac:graphicFrameMkLst>
        </pc:graphicFrameChg>
      </pc:sldChg>
      <pc:sldChg chg="addSp delSp delDesignElem">
        <pc:chgData name="Kristin Ruckle" userId="31778da7-479e-42eb-a479-dd3498b854b0" providerId="ADAL" clId="{0311E837-86CF-4947-9211-9BC05343C32E}" dt="2023-06-14T17:58:36.543" v="3093"/>
        <pc:sldMkLst>
          <pc:docMk/>
          <pc:sldMk cId="2301089370" sldId="305"/>
        </pc:sldMkLst>
        <pc:spChg chg="add del">
          <ac:chgData name="Kristin Ruckle" userId="31778da7-479e-42eb-a479-dd3498b854b0" providerId="ADAL" clId="{0311E837-86CF-4947-9211-9BC05343C32E}" dt="2023-06-14T17:58:36.543" v="3093"/>
          <ac:spMkLst>
            <pc:docMk/>
            <pc:sldMk cId="2301089370" sldId="305"/>
            <ac:spMk id="7" creationId="{E9271C28-7496-4447-8541-7B39F5E9480A}"/>
          </ac:spMkLst>
        </pc:spChg>
      </pc:sldChg>
      <pc:sldChg chg="addSp delSp delDesignElem">
        <pc:chgData name="Kristin Ruckle" userId="31778da7-479e-42eb-a479-dd3498b854b0" providerId="ADAL" clId="{0311E837-86CF-4947-9211-9BC05343C32E}" dt="2023-06-14T17:58:36.543" v="3093"/>
        <pc:sldMkLst>
          <pc:docMk/>
          <pc:sldMk cId="193261780" sldId="307"/>
        </pc:sldMkLst>
        <pc:spChg chg="add del">
          <ac:chgData name="Kristin Ruckle" userId="31778da7-479e-42eb-a479-dd3498b854b0" providerId="ADAL" clId="{0311E837-86CF-4947-9211-9BC05343C32E}" dt="2023-06-14T17:58:36.543" v="3093"/>
          <ac:spMkLst>
            <pc:docMk/>
            <pc:sldMk cId="193261780" sldId="307"/>
            <ac:spMk id="30" creationId="{91A62574-A8C3-43CD-8CCE-E161A907A471}"/>
          </ac:spMkLst>
        </pc:spChg>
        <pc:spChg chg="add del">
          <ac:chgData name="Kristin Ruckle" userId="31778da7-479e-42eb-a479-dd3498b854b0" providerId="ADAL" clId="{0311E837-86CF-4947-9211-9BC05343C32E}" dt="2023-06-14T17:58:36.543" v="3093"/>
          <ac:spMkLst>
            <pc:docMk/>
            <pc:sldMk cId="193261780" sldId="307"/>
            <ac:spMk id="32" creationId="{1A2F5F07-34E6-4B28-8D8B-C76C7BD77276}"/>
          </ac:spMkLst>
        </pc:spChg>
      </pc:sldChg>
      <pc:sldChg chg="modSp">
        <pc:chgData name="Kristin Ruckle" userId="31778da7-479e-42eb-a479-dd3498b854b0" providerId="ADAL" clId="{0311E837-86CF-4947-9211-9BC05343C32E}" dt="2023-06-14T17:58:36.543" v="3093"/>
        <pc:sldMkLst>
          <pc:docMk/>
          <pc:sldMk cId="2472509689" sldId="308"/>
        </pc:sldMkLst>
        <pc:spChg chg="mod">
          <ac:chgData name="Kristin Ruckle" userId="31778da7-479e-42eb-a479-dd3498b854b0" providerId="ADAL" clId="{0311E837-86CF-4947-9211-9BC05343C32E}" dt="2023-06-14T17:58:36.543" v="3093"/>
          <ac:spMkLst>
            <pc:docMk/>
            <pc:sldMk cId="2472509689" sldId="308"/>
            <ac:spMk id="2" creationId="{1450DCD8-5C2F-9B2E-9280-8E6185D54CC2}"/>
          </ac:spMkLst>
        </pc:spChg>
      </pc:sldChg>
      <pc:sldChg chg="addSp delSp delDesignElem">
        <pc:chgData name="Kristin Ruckle" userId="31778da7-479e-42eb-a479-dd3498b854b0" providerId="ADAL" clId="{0311E837-86CF-4947-9211-9BC05343C32E}" dt="2023-06-14T17:58:36.543" v="3093"/>
        <pc:sldMkLst>
          <pc:docMk/>
          <pc:sldMk cId="2686882303" sldId="309"/>
        </pc:sldMkLst>
        <pc:spChg chg="add del">
          <ac:chgData name="Kristin Ruckle" userId="31778da7-479e-42eb-a479-dd3498b854b0" providerId="ADAL" clId="{0311E837-86CF-4947-9211-9BC05343C32E}" dt="2023-06-14T17:58:36.543" v="3093"/>
          <ac:spMkLst>
            <pc:docMk/>
            <pc:sldMk cId="2686882303" sldId="309"/>
            <ac:spMk id="9" creationId="{B086532B-5A3E-44A5-A0C2-22A0DB316C40}"/>
          </ac:spMkLst>
        </pc:spChg>
      </pc:sldChg>
      <pc:sldChg chg="addSp delSp modSp delDesignElem">
        <pc:chgData name="Kristin Ruckle" userId="31778da7-479e-42eb-a479-dd3498b854b0" providerId="ADAL" clId="{0311E837-86CF-4947-9211-9BC05343C32E}" dt="2023-06-14T18:26:08.751" v="3417" actId="20577"/>
        <pc:sldMkLst>
          <pc:docMk/>
          <pc:sldMk cId="3633809082" sldId="310"/>
        </pc:sldMkLst>
        <pc:spChg chg="add del">
          <ac:chgData name="Kristin Ruckle" userId="31778da7-479e-42eb-a479-dd3498b854b0" providerId="ADAL" clId="{0311E837-86CF-4947-9211-9BC05343C32E}" dt="2023-06-14T17:58:36.543" v="3093"/>
          <ac:spMkLst>
            <pc:docMk/>
            <pc:sldMk cId="3633809082" sldId="310"/>
            <ac:spMk id="24" creationId="{8E487A7A-15F8-4EF6-BA1F-30C51E6EC727}"/>
          </ac:spMkLst>
        </pc:spChg>
        <pc:spChg chg="add del">
          <ac:chgData name="Kristin Ruckle" userId="31778da7-479e-42eb-a479-dd3498b854b0" providerId="ADAL" clId="{0311E837-86CF-4947-9211-9BC05343C32E}" dt="2023-06-14T17:58:36.543" v="3093"/>
          <ac:spMkLst>
            <pc:docMk/>
            <pc:sldMk cId="3633809082" sldId="310"/>
            <ac:spMk id="25" creationId="{36EFDBF8-A3DC-4DA8-9F33-E9107E70EE4F}"/>
          </ac:spMkLst>
        </pc:spChg>
        <pc:spChg chg="add del">
          <ac:chgData name="Kristin Ruckle" userId="31778da7-479e-42eb-a479-dd3498b854b0" providerId="ADAL" clId="{0311E837-86CF-4947-9211-9BC05343C32E}" dt="2023-06-14T17:58:36.543" v="3093"/>
          <ac:spMkLst>
            <pc:docMk/>
            <pc:sldMk cId="3633809082" sldId="310"/>
            <ac:spMk id="26" creationId="{E5332A3D-96DF-4962-8D36-3CA071EED96F}"/>
          </ac:spMkLst>
        </pc:spChg>
        <pc:graphicFrameChg chg="mod">
          <ac:chgData name="Kristin Ruckle" userId="31778da7-479e-42eb-a479-dd3498b854b0" providerId="ADAL" clId="{0311E837-86CF-4947-9211-9BC05343C32E}" dt="2023-06-14T18:26:08.751" v="3417" actId="20577"/>
          <ac:graphicFrameMkLst>
            <pc:docMk/>
            <pc:sldMk cId="3633809082" sldId="310"/>
            <ac:graphicFrameMk id="7" creationId="{642B6253-0871-8AEB-2465-2298C963C7E2}"/>
          </ac:graphicFrameMkLst>
        </pc:graphicFrameChg>
      </pc:sldChg>
      <pc:sldChg chg="modSp">
        <pc:chgData name="Kristin Ruckle" userId="31778da7-479e-42eb-a479-dd3498b854b0" providerId="ADAL" clId="{0311E837-86CF-4947-9211-9BC05343C32E}" dt="2023-06-14T17:58:36.543" v="3093"/>
        <pc:sldMkLst>
          <pc:docMk/>
          <pc:sldMk cId="1890834341" sldId="311"/>
        </pc:sldMkLst>
        <pc:spChg chg="mod">
          <ac:chgData name="Kristin Ruckle" userId="31778da7-479e-42eb-a479-dd3498b854b0" providerId="ADAL" clId="{0311E837-86CF-4947-9211-9BC05343C32E}" dt="2023-06-14T17:58:36.543" v="3093"/>
          <ac:spMkLst>
            <pc:docMk/>
            <pc:sldMk cId="1890834341" sldId="311"/>
            <ac:spMk id="2" creationId="{AE82B2ED-7DCA-7E7B-E370-30AF40217CB2}"/>
          </ac:spMkLst>
        </pc:spChg>
      </pc:sldChg>
      <pc:sldChg chg="addSp delSp delDesignElem">
        <pc:chgData name="Kristin Ruckle" userId="31778da7-479e-42eb-a479-dd3498b854b0" providerId="ADAL" clId="{0311E837-86CF-4947-9211-9BC05343C32E}" dt="2023-06-14T17:58:36.543" v="3093"/>
        <pc:sldMkLst>
          <pc:docMk/>
          <pc:sldMk cId="1339546767" sldId="312"/>
        </pc:sldMkLst>
        <pc:spChg chg="add del">
          <ac:chgData name="Kristin Ruckle" userId="31778da7-479e-42eb-a479-dd3498b854b0" providerId="ADAL" clId="{0311E837-86CF-4947-9211-9BC05343C32E}" dt="2023-06-14T17:58:36.543" v="3093"/>
          <ac:spMkLst>
            <pc:docMk/>
            <pc:sldMk cId="1339546767" sldId="312"/>
            <ac:spMk id="13" creationId="{B086532B-5A3E-44A5-A0C2-22A0DB316C40}"/>
          </ac:spMkLst>
        </pc:spChg>
      </pc:sldChg>
      <pc:sldChg chg="addSp delSp modSp delDesignElem">
        <pc:chgData name="Kristin Ruckle" userId="31778da7-479e-42eb-a479-dd3498b854b0" providerId="ADAL" clId="{0311E837-86CF-4947-9211-9BC05343C32E}" dt="2023-06-14T18:26:47.368" v="3427" actId="20577"/>
        <pc:sldMkLst>
          <pc:docMk/>
          <pc:sldMk cId="1704486099" sldId="313"/>
        </pc:sldMkLst>
        <pc:spChg chg="add del">
          <ac:chgData name="Kristin Ruckle" userId="31778da7-479e-42eb-a479-dd3498b854b0" providerId="ADAL" clId="{0311E837-86CF-4947-9211-9BC05343C32E}" dt="2023-06-14T17:58:36.543" v="3093"/>
          <ac:spMkLst>
            <pc:docMk/>
            <pc:sldMk cId="1704486099" sldId="313"/>
            <ac:spMk id="9" creationId="{B086532B-5A3E-44A5-A0C2-22A0DB316C40}"/>
          </ac:spMkLst>
        </pc:spChg>
        <pc:graphicFrameChg chg="mod">
          <ac:chgData name="Kristin Ruckle" userId="31778da7-479e-42eb-a479-dd3498b854b0" providerId="ADAL" clId="{0311E837-86CF-4947-9211-9BC05343C32E}" dt="2023-06-14T18:26:47.368" v="3427" actId="20577"/>
          <ac:graphicFrameMkLst>
            <pc:docMk/>
            <pc:sldMk cId="1704486099" sldId="313"/>
            <ac:graphicFrameMk id="15" creationId="{61869A73-9A3C-6455-BCDD-D568FEB31B11}"/>
          </ac:graphicFrameMkLst>
        </pc:graphicFrameChg>
      </pc:sldChg>
      <pc:sldChg chg="addSp delSp modSp delDesignElem">
        <pc:chgData name="Kristin Ruckle" userId="31778da7-479e-42eb-a479-dd3498b854b0" providerId="ADAL" clId="{0311E837-86CF-4947-9211-9BC05343C32E}" dt="2023-06-14T18:27:31.862" v="3444" actId="20577"/>
        <pc:sldMkLst>
          <pc:docMk/>
          <pc:sldMk cId="4118723685" sldId="314"/>
        </pc:sldMkLst>
        <pc:spChg chg="add del">
          <ac:chgData name="Kristin Ruckle" userId="31778da7-479e-42eb-a479-dd3498b854b0" providerId="ADAL" clId="{0311E837-86CF-4947-9211-9BC05343C32E}" dt="2023-06-14T17:58:36.543" v="3093"/>
          <ac:spMkLst>
            <pc:docMk/>
            <pc:sldMk cId="4118723685" sldId="314"/>
            <ac:spMk id="15" creationId="{B086532B-5A3E-44A5-A0C2-22A0DB316C40}"/>
          </ac:spMkLst>
        </pc:spChg>
        <pc:graphicFrameChg chg="mod">
          <ac:chgData name="Kristin Ruckle" userId="31778da7-479e-42eb-a479-dd3498b854b0" providerId="ADAL" clId="{0311E837-86CF-4947-9211-9BC05343C32E}" dt="2023-06-14T18:27:31.862" v="3444" actId="20577"/>
          <ac:graphicFrameMkLst>
            <pc:docMk/>
            <pc:sldMk cId="4118723685" sldId="314"/>
            <ac:graphicFrameMk id="13" creationId="{4E85C2EB-6F72-ED72-9030-4E2A54912ABD}"/>
          </ac:graphicFrameMkLst>
        </pc:graphicFrameChg>
      </pc:sldChg>
      <pc:sldChg chg="addSp delSp modSp delDesignElem">
        <pc:chgData name="Kristin Ruckle" userId="31778da7-479e-42eb-a479-dd3498b854b0" providerId="ADAL" clId="{0311E837-86CF-4947-9211-9BC05343C32E}" dt="2023-06-14T18:28:38.268" v="3454" actId="20577"/>
        <pc:sldMkLst>
          <pc:docMk/>
          <pc:sldMk cId="422965805" sldId="315"/>
        </pc:sldMkLst>
        <pc:spChg chg="add del">
          <ac:chgData name="Kristin Ruckle" userId="31778da7-479e-42eb-a479-dd3498b854b0" providerId="ADAL" clId="{0311E837-86CF-4947-9211-9BC05343C32E}" dt="2023-06-14T17:58:36.543" v="3093"/>
          <ac:spMkLst>
            <pc:docMk/>
            <pc:sldMk cId="422965805" sldId="315"/>
            <ac:spMk id="16" creationId="{4B54C89A-2D0B-4062-BF97-CA51B69D7B96}"/>
          </ac:spMkLst>
        </pc:spChg>
        <pc:spChg chg="add del">
          <ac:chgData name="Kristin Ruckle" userId="31778da7-479e-42eb-a479-dd3498b854b0" providerId="ADAL" clId="{0311E837-86CF-4947-9211-9BC05343C32E}" dt="2023-06-14T17:58:36.543" v="3093"/>
          <ac:spMkLst>
            <pc:docMk/>
            <pc:sldMk cId="422965805" sldId="315"/>
            <ac:spMk id="18" creationId="{4091C99A-98BE-457D-87BD-7B9B6EDDC19D}"/>
          </ac:spMkLst>
        </pc:spChg>
        <pc:spChg chg="add del">
          <ac:chgData name="Kristin Ruckle" userId="31778da7-479e-42eb-a479-dd3498b854b0" providerId="ADAL" clId="{0311E837-86CF-4947-9211-9BC05343C32E}" dt="2023-06-14T17:58:36.543" v="3093"/>
          <ac:spMkLst>
            <pc:docMk/>
            <pc:sldMk cId="422965805" sldId="315"/>
            <ac:spMk id="20" creationId="{960A769C-8991-4FDE-89A0-A218E5BF677A}"/>
          </ac:spMkLst>
        </pc:spChg>
        <pc:spChg chg="add del">
          <ac:chgData name="Kristin Ruckle" userId="31778da7-479e-42eb-a479-dd3498b854b0" providerId="ADAL" clId="{0311E837-86CF-4947-9211-9BC05343C32E}" dt="2023-06-14T17:58:36.543" v="3093"/>
          <ac:spMkLst>
            <pc:docMk/>
            <pc:sldMk cId="422965805" sldId="315"/>
            <ac:spMk id="22" creationId="{855CA58E-F8D8-4DF3-B813-C2585E0AB0EC}"/>
          </ac:spMkLst>
        </pc:spChg>
        <pc:graphicFrameChg chg="mod">
          <ac:chgData name="Kristin Ruckle" userId="31778da7-479e-42eb-a479-dd3498b854b0" providerId="ADAL" clId="{0311E837-86CF-4947-9211-9BC05343C32E}" dt="2023-06-14T18:28:38.268" v="3454" actId="20577"/>
          <ac:graphicFrameMkLst>
            <pc:docMk/>
            <pc:sldMk cId="422965805" sldId="315"/>
            <ac:graphicFrameMk id="11" creationId="{28C81DEC-351F-AEEC-0F9B-66DD8F1285DC}"/>
          </ac:graphicFrameMkLst>
        </pc:graphicFrameChg>
      </pc:sldChg>
      <pc:sldChg chg="modSp">
        <pc:chgData name="Kristin Ruckle" userId="31778da7-479e-42eb-a479-dd3498b854b0" providerId="ADAL" clId="{0311E837-86CF-4947-9211-9BC05343C32E}" dt="2023-06-14T17:58:36.543" v="3093"/>
        <pc:sldMkLst>
          <pc:docMk/>
          <pc:sldMk cId="408742648" sldId="316"/>
        </pc:sldMkLst>
        <pc:spChg chg="mod">
          <ac:chgData name="Kristin Ruckle" userId="31778da7-479e-42eb-a479-dd3498b854b0" providerId="ADAL" clId="{0311E837-86CF-4947-9211-9BC05343C32E}" dt="2023-06-14T17:58:36.543" v="3093"/>
          <ac:spMkLst>
            <pc:docMk/>
            <pc:sldMk cId="408742648" sldId="316"/>
            <ac:spMk id="2" creationId="{73D7F3FB-8531-DE9C-19C4-A7BFAF531256}"/>
          </ac:spMkLst>
        </pc:spChg>
      </pc:sldChg>
      <pc:sldChg chg="addSp delSp modSp delDesignElem">
        <pc:chgData name="Kristin Ruckle" userId="31778da7-479e-42eb-a479-dd3498b854b0" providerId="ADAL" clId="{0311E837-86CF-4947-9211-9BC05343C32E}" dt="2023-06-14T18:36:34.526" v="3927" actId="20577"/>
        <pc:sldMkLst>
          <pc:docMk/>
          <pc:sldMk cId="391868917" sldId="317"/>
        </pc:sldMkLst>
        <pc:spChg chg="add del">
          <ac:chgData name="Kristin Ruckle" userId="31778da7-479e-42eb-a479-dd3498b854b0" providerId="ADAL" clId="{0311E837-86CF-4947-9211-9BC05343C32E}" dt="2023-06-14T17:58:36.543" v="3093"/>
          <ac:spMkLst>
            <pc:docMk/>
            <pc:sldMk cId="391868917" sldId="317"/>
            <ac:spMk id="1032" creationId="{293067CD-13A7-4384-B15E-5D49AF03BBA4}"/>
          </ac:spMkLst>
        </pc:spChg>
        <pc:spChg chg="add del">
          <ac:chgData name="Kristin Ruckle" userId="31778da7-479e-42eb-a479-dd3498b854b0" providerId="ADAL" clId="{0311E837-86CF-4947-9211-9BC05343C32E}" dt="2023-06-14T17:58:36.543" v="3093"/>
          <ac:spMkLst>
            <pc:docMk/>
            <pc:sldMk cId="391868917" sldId="317"/>
            <ac:spMk id="1034" creationId="{42E9009C-D0E3-46ED-935B-6C1C29650EDC}"/>
          </ac:spMkLst>
        </pc:spChg>
        <pc:graphicFrameChg chg="mod">
          <ac:chgData name="Kristin Ruckle" userId="31778da7-479e-42eb-a479-dd3498b854b0" providerId="ADAL" clId="{0311E837-86CF-4947-9211-9BC05343C32E}" dt="2023-06-14T18:36:34.526" v="3927" actId="20577"/>
          <ac:graphicFrameMkLst>
            <pc:docMk/>
            <pc:sldMk cId="391868917" sldId="317"/>
            <ac:graphicFrameMk id="1028" creationId="{5E3EB4E3-68BA-3FC1-4738-41CE3B818867}"/>
          </ac:graphicFrameMkLst>
        </pc:graphicFrameChg>
      </pc:sldChg>
      <pc:sldChg chg="addSp delSp modSp delDesignElem">
        <pc:chgData name="Kristin Ruckle" userId="31778da7-479e-42eb-a479-dd3498b854b0" providerId="ADAL" clId="{0311E837-86CF-4947-9211-9BC05343C32E}" dt="2023-06-14T18:34:37.337" v="3727" actId="20577"/>
        <pc:sldMkLst>
          <pc:docMk/>
          <pc:sldMk cId="3514924662" sldId="318"/>
        </pc:sldMkLst>
        <pc:spChg chg="add del">
          <ac:chgData name="Kristin Ruckle" userId="31778da7-479e-42eb-a479-dd3498b854b0" providerId="ADAL" clId="{0311E837-86CF-4947-9211-9BC05343C32E}" dt="2023-06-14T17:58:36.543" v="3093"/>
          <ac:spMkLst>
            <pc:docMk/>
            <pc:sldMk cId="3514924662" sldId="318"/>
            <ac:spMk id="7" creationId="{E9271C28-7496-4447-8541-7B39F5E9480A}"/>
          </ac:spMkLst>
        </pc:spChg>
        <pc:graphicFrameChg chg="mod">
          <ac:chgData name="Kristin Ruckle" userId="31778da7-479e-42eb-a479-dd3498b854b0" providerId="ADAL" clId="{0311E837-86CF-4947-9211-9BC05343C32E}" dt="2023-06-14T18:34:37.337" v="3727" actId="20577"/>
          <ac:graphicFrameMkLst>
            <pc:docMk/>
            <pc:sldMk cId="3514924662" sldId="318"/>
            <ac:graphicFrameMk id="13" creationId="{93E8D6CA-B2A9-DE36-D7CE-685DE4954784}"/>
          </ac:graphicFrameMkLst>
        </pc:graphicFrameChg>
      </pc:sldChg>
      <pc:sldChg chg="addSp delSp delDesignElem">
        <pc:chgData name="Kristin Ruckle" userId="31778da7-479e-42eb-a479-dd3498b854b0" providerId="ADAL" clId="{0311E837-86CF-4947-9211-9BC05343C32E}" dt="2023-06-14T17:58:36.543" v="3093"/>
        <pc:sldMkLst>
          <pc:docMk/>
          <pc:sldMk cId="4243852306" sldId="319"/>
        </pc:sldMkLst>
        <pc:spChg chg="add del">
          <ac:chgData name="Kristin Ruckle" userId="31778da7-479e-42eb-a479-dd3498b854b0" providerId="ADAL" clId="{0311E837-86CF-4947-9211-9BC05343C32E}" dt="2023-06-14T17:58:36.543" v="3093"/>
          <ac:spMkLst>
            <pc:docMk/>
            <pc:sldMk cId="4243852306" sldId="319"/>
            <ac:spMk id="9" creationId="{B086532B-5A3E-44A5-A0C2-22A0DB316C40}"/>
          </ac:spMkLst>
        </pc:spChg>
      </pc:sldChg>
      <pc:sldChg chg="addSp delSp delDesignElem">
        <pc:chgData name="Kristin Ruckle" userId="31778da7-479e-42eb-a479-dd3498b854b0" providerId="ADAL" clId="{0311E837-86CF-4947-9211-9BC05343C32E}" dt="2023-06-14T17:58:36.543" v="3093"/>
        <pc:sldMkLst>
          <pc:docMk/>
          <pc:sldMk cId="929595450" sldId="320"/>
        </pc:sldMkLst>
        <pc:spChg chg="add del">
          <ac:chgData name="Kristin Ruckle" userId="31778da7-479e-42eb-a479-dd3498b854b0" providerId="ADAL" clId="{0311E837-86CF-4947-9211-9BC05343C32E}" dt="2023-06-14T17:58:36.543" v="3093"/>
          <ac:spMkLst>
            <pc:docMk/>
            <pc:sldMk cId="929595450" sldId="320"/>
            <ac:spMk id="16" creationId="{E9271C28-7496-4447-8541-7B39F5E9480A}"/>
          </ac:spMkLst>
        </pc:spChg>
      </pc:sldChg>
      <pc:sldChg chg="modSp mod">
        <pc:chgData name="Kristin Ruckle" userId="31778da7-479e-42eb-a479-dd3498b854b0" providerId="ADAL" clId="{0311E837-86CF-4947-9211-9BC05343C32E}" dt="2023-06-14T16:47:33.262" v="1616" actId="1076"/>
        <pc:sldMkLst>
          <pc:docMk/>
          <pc:sldMk cId="412332820" sldId="321"/>
        </pc:sldMkLst>
        <pc:spChg chg="mod">
          <ac:chgData name="Kristin Ruckle" userId="31778da7-479e-42eb-a479-dd3498b854b0" providerId="ADAL" clId="{0311E837-86CF-4947-9211-9BC05343C32E}" dt="2023-06-14T16:47:33.262" v="1616" actId="1076"/>
          <ac:spMkLst>
            <pc:docMk/>
            <pc:sldMk cId="412332820" sldId="321"/>
            <ac:spMk id="3" creationId="{24C0AF31-FBE8-496E-A023-CD6206292AE9}"/>
          </ac:spMkLst>
        </pc:spChg>
      </pc:sldChg>
      <pc:sldChg chg="delSp modSp del mod">
        <pc:chgData name="Kristin Ruckle" userId="31778da7-479e-42eb-a479-dd3498b854b0" providerId="ADAL" clId="{0311E837-86CF-4947-9211-9BC05343C32E}" dt="2023-06-14T16:49:28.003" v="1630" actId="2696"/>
        <pc:sldMkLst>
          <pc:docMk/>
          <pc:sldMk cId="1437755292" sldId="322"/>
        </pc:sldMkLst>
        <pc:spChg chg="del mod">
          <ac:chgData name="Kristin Ruckle" userId="31778da7-479e-42eb-a479-dd3498b854b0" providerId="ADAL" clId="{0311E837-86CF-4947-9211-9BC05343C32E}" dt="2023-06-14T16:48:22.023" v="1621" actId="21"/>
          <ac:spMkLst>
            <pc:docMk/>
            <pc:sldMk cId="1437755292" sldId="322"/>
            <ac:spMk id="5" creationId="{B2D02B7F-9459-054F-911F-92D134724CD4}"/>
          </ac:spMkLst>
        </pc:spChg>
      </pc:sldChg>
      <pc:sldChg chg="addSp delSp modSp add mod delDesignElem">
        <pc:chgData name="Kristin Ruckle" userId="31778da7-479e-42eb-a479-dd3498b854b0" providerId="ADAL" clId="{0311E837-86CF-4947-9211-9BC05343C32E}" dt="2023-06-14T17:58:36.543" v="3093"/>
        <pc:sldMkLst>
          <pc:docMk/>
          <pc:sldMk cId="183724424" sldId="323"/>
        </pc:sldMkLst>
        <pc:spChg chg="mod">
          <ac:chgData name="Kristin Ruckle" userId="31778da7-479e-42eb-a479-dd3498b854b0" providerId="ADAL" clId="{0311E837-86CF-4947-9211-9BC05343C32E}" dt="2023-06-14T15:02:38.874" v="21"/>
          <ac:spMkLst>
            <pc:docMk/>
            <pc:sldMk cId="183724424" sldId="323"/>
            <ac:spMk id="3" creationId="{DCE649D3-B0FC-06C9-EBD7-FED5FC414DF7}"/>
          </ac:spMkLst>
        </pc:spChg>
        <pc:spChg chg="mod">
          <ac:chgData name="Kristin Ruckle" userId="31778da7-479e-42eb-a479-dd3498b854b0" providerId="ADAL" clId="{0311E837-86CF-4947-9211-9BC05343C32E}" dt="2023-06-14T14:59:40.209" v="13" actId="20577"/>
          <ac:spMkLst>
            <pc:docMk/>
            <pc:sldMk cId="183724424" sldId="323"/>
            <ac:spMk id="5" creationId="{B2D02B7F-9459-054F-911F-92D134724CD4}"/>
          </ac:spMkLst>
        </pc:spChg>
        <pc:spChg chg="add del">
          <ac:chgData name="Kristin Ruckle" userId="31778da7-479e-42eb-a479-dd3498b854b0" providerId="ADAL" clId="{0311E837-86CF-4947-9211-9BC05343C32E}" dt="2023-06-14T17:58:36.543" v="3093"/>
          <ac:spMkLst>
            <pc:docMk/>
            <pc:sldMk cId="183724424" sldId="323"/>
            <ac:spMk id="18" creationId="{E9271C28-7496-4447-8541-7B39F5E9480A}"/>
          </ac:spMkLst>
        </pc:spChg>
        <pc:picChg chg="add mod">
          <ac:chgData name="Kristin Ruckle" userId="31778da7-479e-42eb-a479-dd3498b854b0" providerId="ADAL" clId="{0311E837-86CF-4947-9211-9BC05343C32E}" dt="2023-06-14T15:00:42.898" v="18" actId="1076"/>
          <ac:picMkLst>
            <pc:docMk/>
            <pc:sldMk cId="183724424" sldId="323"/>
            <ac:picMk id="2" creationId="{3D4A059A-FBCE-26EF-CDA5-5A94EAB23D72}"/>
          </ac:picMkLst>
        </pc:picChg>
        <pc:picChg chg="del">
          <ac:chgData name="Kristin Ruckle" userId="31778da7-479e-42eb-a479-dd3498b854b0" providerId="ADAL" clId="{0311E837-86CF-4947-9211-9BC05343C32E}" dt="2023-06-14T15:00:05.078" v="14" actId="21"/>
          <ac:picMkLst>
            <pc:docMk/>
            <pc:sldMk cId="183724424" sldId="323"/>
            <ac:picMk id="4" creationId="{3CF811BD-8B17-F11C-75B1-9F98FAA96094}"/>
          </ac:picMkLst>
        </pc:picChg>
      </pc:sldChg>
      <pc:sldChg chg="addSp delSp modSp add mod modAnim delDesignElem">
        <pc:chgData name="Kristin Ruckle" userId="31778da7-479e-42eb-a479-dd3498b854b0" providerId="ADAL" clId="{0311E837-86CF-4947-9211-9BC05343C32E}" dt="2023-06-14T17:58:36.543" v="3093"/>
        <pc:sldMkLst>
          <pc:docMk/>
          <pc:sldMk cId="497617733" sldId="324"/>
        </pc:sldMkLst>
        <pc:spChg chg="mod">
          <ac:chgData name="Kristin Ruckle" userId="31778da7-479e-42eb-a479-dd3498b854b0" providerId="ADAL" clId="{0311E837-86CF-4947-9211-9BC05343C32E}" dt="2023-06-14T15:06:13.870" v="46" actId="1076"/>
          <ac:spMkLst>
            <pc:docMk/>
            <pc:sldMk cId="497617733" sldId="324"/>
            <ac:spMk id="3" creationId="{DCE649D3-B0FC-06C9-EBD7-FED5FC414DF7}"/>
          </ac:spMkLst>
        </pc:spChg>
        <pc:spChg chg="mod ord">
          <ac:chgData name="Kristin Ruckle" userId="31778da7-479e-42eb-a479-dd3498b854b0" providerId="ADAL" clId="{0311E837-86CF-4947-9211-9BC05343C32E}" dt="2023-06-14T15:04:57.320" v="32" actId="170"/>
          <ac:spMkLst>
            <pc:docMk/>
            <pc:sldMk cId="497617733" sldId="324"/>
            <ac:spMk id="5" creationId="{B2D02B7F-9459-054F-911F-92D134724CD4}"/>
          </ac:spMkLst>
        </pc:spChg>
        <pc:spChg chg="add del">
          <ac:chgData name="Kristin Ruckle" userId="31778da7-479e-42eb-a479-dd3498b854b0" providerId="ADAL" clId="{0311E837-86CF-4947-9211-9BC05343C32E}" dt="2023-06-14T17:58:36.543" v="3093"/>
          <ac:spMkLst>
            <pc:docMk/>
            <pc:sldMk cId="497617733" sldId="324"/>
            <ac:spMk id="18" creationId="{E9271C28-7496-4447-8541-7B39F5E9480A}"/>
          </ac:spMkLst>
        </pc:spChg>
        <pc:picChg chg="del">
          <ac:chgData name="Kristin Ruckle" userId="31778da7-479e-42eb-a479-dd3498b854b0" providerId="ADAL" clId="{0311E837-86CF-4947-9211-9BC05343C32E}" dt="2023-06-14T15:04:39.130" v="30" actId="21"/>
          <ac:picMkLst>
            <pc:docMk/>
            <pc:sldMk cId="497617733" sldId="324"/>
            <ac:picMk id="2" creationId="{3D4A059A-FBCE-26EF-CDA5-5A94EAB23D72}"/>
          </ac:picMkLst>
        </pc:picChg>
        <pc:picChg chg="add mod">
          <ac:chgData name="Kristin Ruckle" userId="31778da7-479e-42eb-a479-dd3498b854b0" providerId="ADAL" clId="{0311E837-86CF-4947-9211-9BC05343C32E}" dt="2023-06-14T15:05:05.740" v="34" actId="14100"/>
          <ac:picMkLst>
            <pc:docMk/>
            <pc:sldMk cId="497617733" sldId="324"/>
            <ac:picMk id="4" creationId="{B96C4626-13FB-6D81-3063-6736EF441008}"/>
          </ac:picMkLst>
        </pc:picChg>
        <pc:picChg chg="add mod">
          <ac:chgData name="Kristin Ruckle" userId="31778da7-479e-42eb-a479-dd3498b854b0" providerId="ADAL" clId="{0311E837-86CF-4947-9211-9BC05343C32E}" dt="2023-06-14T15:06:34.721" v="51" actId="14100"/>
          <ac:picMkLst>
            <pc:docMk/>
            <pc:sldMk cId="497617733" sldId="324"/>
            <ac:picMk id="6" creationId="{C8099256-0349-FD4B-F31A-125A91A7F346}"/>
          </ac:picMkLst>
        </pc:picChg>
        <pc:picChg chg="add mod">
          <ac:chgData name="Kristin Ruckle" userId="31778da7-479e-42eb-a479-dd3498b854b0" providerId="ADAL" clId="{0311E837-86CF-4947-9211-9BC05343C32E}" dt="2023-06-14T15:06:41.071" v="53" actId="14100"/>
          <ac:picMkLst>
            <pc:docMk/>
            <pc:sldMk cId="497617733" sldId="324"/>
            <ac:picMk id="7" creationId="{0CD0E038-1903-F373-C2C1-767547633ECF}"/>
          </ac:picMkLst>
        </pc:picChg>
        <pc:picChg chg="add mod">
          <ac:chgData name="Kristin Ruckle" userId="31778da7-479e-42eb-a479-dd3498b854b0" providerId="ADAL" clId="{0311E837-86CF-4947-9211-9BC05343C32E}" dt="2023-06-14T15:06:46.611" v="56" actId="1076"/>
          <ac:picMkLst>
            <pc:docMk/>
            <pc:sldMk cId="497617733" sldId="324"/>
            <ac:picMk id="8" creationId="{48590C30-90BB-947A-09D9-9B5D209C4750}"/>
          </ac:picMkLst>
        </pc:picChg>
      </pc:sldChg>
      <pc:sldChg chg="addSp delSp modSp add mod ord delDesignElem">
        <pc:chgData name="Kristin Ruckle" userId="31778da7-479e-42eb-a479-dd3498b854b0" providerId="ADAL" clId="{0311E837-86CF-4947-9211-9BC05343C32E}" dt="2023-06-14T17:58:36.543" v="3093"/>
        <pc:sldMkLst>
          <pc:docMk/>
          <pc:sldMk cId="4272023103" sldId="325"/>
        </pc:sldMkLst>
        <pc:spChg chg="mod">
          <ac:chgData name="Kristin Ruckle" userId="31778da7-479e-42eb-a479-dd3498b854b0" providerId="ADAL" clId="{0311E837-86CF-4947-9211-9BC05343C32E}" dt="2023-06-14T15:08:08.191" v="72" actId="255"/>
          <ac:spMkLst>
            <pc:docMk/>
            <pc:sldMk cId="4272023103" sldId="325"/>
            <ac:spMk id="3" creationId="{DCE649D3-B0FC-06C9-EBD7-FED5FC414DF7}"/>
          </ac:spMkLst>
        </pc:spChg>
        <pc:spChg chg="mod">
          <ac:chgData name="Kristin Ruckle" userId="31778da7-479e-42eb-a479-dd3498b854b0" providerId="ADAL" clId="{0311E837-86CF-4947-9211-9BC05343C32E}" dt="2023-06-14T15:07:23.631" v="63" actId="20577"/>
          <ac:spMkLst>
            <pc:docMk/>
            <pc:sldMk cId="4272023103" sldId="325"/>
            <ac:spMk id="5" creationId="{B2D02B7F-9459-054F-911F-92D134724CD4}"/>
          </ac:spMkLst>
        </pc:spChg>
        <pc:spChg chg="add del">
          <ac:chgData name="Kristin Ruckle" userId="31778da7-479e-42eb-a479-dd3498b854b0" providerId="ADAL" clId="{0311E837-86CF-4947-9211-9BC05343C32E}" dt="2023-06-14T17:58:36.543" v="3093"/>
          <ac:spMkLst>
            <pc:docMk/>
            <pc:sldMk cId="4272023103" sldId="325"/>
            <ac:spMk id="18" creationId="{E9271C28-7496-4447-8541-7B39F5E9480A}"/>
          </ac:spMkLst>
        </pc:spChg>
        <pc:picChg chg="del">
          <ac:chgData name="Kristin Ruckle" userId="31778da7-479e-42eb-a479-dd3498b854b0" providerId="ADAL" clId="{0311E837-86CF-4947-9211-9BC05343C32E}" dt="2023-06-14T15:07:26.821" v="64" actId="21"/>
          <ac:picMkLst>
            <pc:docMk/>
            <pc:sldMk cId="4272023103" sldId="325"/>
            <ac:picMk id="2" creationId="{3D4A059A-FBCE-26EF-CDA5-5A94EAB23D72}"/>
          </ac:picMkLst>
        </pc:picChg>
        <pc:picChg chg="add mod">
          <ac:chgData name="Kristin Ruckle" userId="31778da7-479e-42eb-a479-dd3498b854b0" providerId="ADAL" clId="{0311E837-86CF-4947-9211-9BC05343C32E}" dt="2023-06-14T15:07:43.751" v="68" actId="1076"/>
          <ac:picMkLst>
            <pc:docMk/>
            <pc:sldMk cId="4272023103" sldId="325"/>
            <ac:picMk id="4" creationId="{A3278327-8AB0-25D5-82DE-277969ECA5A1}"/>
          </ac:picMkLst>
        </pc:picChg>
      </pc:sldChg>
      <pc:sldChg chg="addSp delSp modSp add mod delDesignElem">
        <pc:chgData name="Kristin Ruckle" userId="31778da7-479e-42eb-a479-dd3498b854b0" providerId="ADAL" clId="{0311E837-86CF-4947-9211-9BC05343C32E}" dt="2023-06-14T17:58:36.543" v="3093"/>
        <pc:sldMkLst>
          <pc:docMk/>
          <pc:sldMk cId="2114460898" sldId="326"/>
        </pc:sldMkLst>
        <pc:spChg chg="mod">
          <ac:chgData name="Kristin Ruckle" userId="31778da7-479e-42eb-a479-dd3498b854b0" providerId="ADAL" clId="{0311E837-86CF-4947-9211-9BC05343C32E}" dt="2023-06-14T15:10:48.521" v="92" actId="14100"/>
          <ac:spMkLst>
            <pc:docMk/>
            <pc:sldMk cId="2114460898" sldId="326"/>
            <ac:spMk id="3" creationId="{DCE649D3-B0FC-06C9-EBD7-FED5FC414DF7}"/>
          </ac:spMkLst>
        </pc:spChg>
        <pc:spChg chg="mod ord">
          <ac:chgData name="Kristin Ruckle" userId="31778da7-479e-42eb-a479-dd3498b854b0" providerId="ADAL" clId="{0311E837-86CF-4947-9211-9BC05343C32E}" dt="2023-06-14T15:10:59.581" v="98" actId="20577"/>
          <ac:spMkLst>
            <pc:docMk/>
            <pc:sldMk cId="2114460898" sldId="326"/>
            <ac:spMk id="5" creationId="{B2D02B7F-9459-054F-911F-92D134724CD4}"/>
          </ac:spMkLst>
        </pc:spChg>
        <pc:spChg chg="add del">
          <ac:chgData name="Kristin Ruckle" userId="31778da7-479e-42eb-a479-dd3498b854b0" providerId="ADAL" clId="{0311E837-86CF-4947-9211-9BC05343C32E}" dt="2023-06-14T17:58:36.543" v="3093"/>
          <ac:spMkLst>
            <pc:docMk/>
            <pc:sldMk cId="2114460898" sldId="326"/>
            <ac:spMk id="18" creationId="{E9271C28-7496-4447-8541-7B39F5E9480A}"/>
          </ac:spMkLst>
        </pc:spChg>
        <pc:picChg chg="add mod">
          <ac:chgData name="Kristin Ruckle" userId="31778da7-479e-42eb-a479-dd3498b854b0" providerId="ADAL" clId="{0311E837-86CF-4947-9211-9BC05343C32E}" dt="2023-06-14T15:10:39.771" v="90" actId="14100"/>
          <ac:picMkLst>
            <pc:docMk/>
            <pc:sldMk cId="2114460898" sldId="326"/>
            <ac:picMk id="2" creationId="{A18F42B4-682C-077E-A61E-7F502FE84112}"/>
          </ac:picMkLst>
        </pc:picChg>
        <pc:picChg chg="del">
          <ac:chgData name="Kristin Ruckle" userId="31778da7-479e-42eb-a479-dd3498b854b0" providerId="ADAL" clId="{0311E837-86CF-4947-9211-9BC05343C32E}" dt="2023-06-14T15:09:40.186" v="79" actId="21"/>
          <ac:picMkLst>
            <pc:docMk/>
            <pc:sldMk cId="2114460898" sldId="326"/>
            <ac:picMk id="4" creationId="{A3278327-8AB0-25D5-82DE-277969ECA5A1}"/>
          </ac:picMkLst>
        </pc:picChg>
      </pc:sldChg>
      <pc:sldChg chg="addSp delSp modSp add mod delDesignElem">
        <pc:chgData name="Kristin Ruckle" userId="31778da7-479e-42eb-a479-dd3498b854b0" providerId="ADAL" clId="{0311E837-86CF-4947-9211-9BC05343C32E}" dt="2023-06-14T17:58:36.543" v="3093"/>
        <pc:sldMkLst>
          <pc:docMk/>
          <pc:sldMk cId="3513248629" sldId="327"/>
        </pc:sldMkLst>
        <pc:spChg chg="mod">
          <ac:chgData name="Kristin Ruckle" userId="31778da7-479e-42eb-a479-dd3498b854b0" providerId="ADAL" clId="{0311E837-86CF-4947-9211-9BC05343C32E}" dt="2023-06-14T15:13:50.497" v="130" actId="255"/>
          <ac:spMkLst>
            <pc:docMk/>
            <pc:sldMk cId="3513248629" sldId="327"/>
            <ac:spMk id="3" creationId="{DCE649D3-B0FC-06C9-EBD7-FED5FC414DF7}"/>
          </ac:spMkLst>
        </pc:spChg>
        <pc:spChg chg="mod ord">
          <ac:chgData name="Kristin Ruckle" userId="31778da7-479e-42eb-a479-dd3498b854b0" providerId="ADAL" clId="{0311E837-86CF-4947-9211-9BC05343C32E}" dt="2023-06-14T15:13:10.821" v="123" actId="170"/>
          <ac:spMkLst>
            <pc:docMk/>
            <pc:sldMk cId="3513248629" sldId="327"/>
            <ac:spMk id="5" creationId="{B2D02B7F-9459-054F-911F-92D134724CD4}"/>
          </ac:spMkLst>
        </pc:spChg>
        <pc:spChg chg="add del">
          <ac:chgData name="Kristin Ruckle" userId="31778da7-479e-42eb-a479-dd3498b854b0" providerId="ADAL" clId="{0311E837-86CF-4947-9211-9BC05343C32E}" dt="2023-06-14T17:58:36.543" v="3093"/>
          <ac:spMkLst>
            <pc:docMk/>
            <pc:sldMk cId="3513248629" sldId="327"/>
            <ac:spMk id="18" creationId="{E9271C28-7496-4447-8541-7B39F5E9480A}"/>
          </ac:spMkLst>
        </pc:spChg>
        <pc:picChg chg="del">
          <ac:chgData name="Kristin Ruckle" userId="31778da7-479e-42eb-a479-dd3498b854b0" providerId="ADAL" clId="{0311E837-86CF-4947-9211-9BC05343C32E}" dt="2023-06-14T15:12:40.971" v="116" actId="21"/>
          <ac:picMkLst>
            <pc:docMk/>
            <pc:sldMk cId="3513248629" sldId="327"/>
            <ac:picMk id="2" creationId="{A18F42B4-682C-077E-A61E-7F502FE84112}"/>
          </ac:picMkLst>
        </pc:picChg>
        <pc:picChg chg="add mod">
          <ac:chgData name="Kristin Ruckle" userId="31778da7-479e-42eb-a479-dd3498b854b0" providerId="ADAL" clId="{0311E837-86CF-4947-9211-9BC05343C32E}" dt="2023-06-14T15:14:07.372" v="134" actId="1076"/>
          <ac:picMkLst>
            <pc:docMk/>
            <pc:sldMk cId="3513248629" sldId="327"/>
            <ac:picMk id="4" creationId="{700D2AE1-FE31-FF0D-B13D-138D65F86408}"/>
          </ac:picMkLst>
        </pc:picChg>
      </pc:sldChg>
      <pc:sldChg chg="addSp delSp modSp add del mod">
        <pc:chgData name="Kristin Ruckle" userId="31778da7-479e-42eb-a479-dd3498b854b0" providerId="ADAL" clId="{0311E837-86CF-4947-9211-9BC05343C32E}" dt="2023-06-14T16:46:35.700" v="1615" actId="2696"/>
        <pc:sldMkLst>
          <pc:docMk/>
          <pc:sldMk cId="4275493886" sldId="328"/>
        </pc:sldMkLst>
        <pc:spChg chg="mod">
          <ac:chgData name="Kristin Ruckle" userId="31778da7-479e-42eb-a479-dd3498b854b0" providerId="ADAL" clId="{0311E837-86CF-4947-9211-9BC05343C32E}" dt="2023-06-14T15:16:29.085" v="175" actId="27636"/>
          <ac:spMkLst>
            <pc:docMk/>
            <pc:sldMk cId="4275493886" sldId="328"/>
            <ac:spMk id="3" creationId="{DCE649D3-B0FC-06C9-EBD7-FED5FC414DF7}"/>
          </ac:spMkLst>
        </pc:spChg>
        <pc:spChg chg="del mod ord">
          <ac:chgData name="Kristin Ruckle" userId="31778da7-479e-42eb-a479-dd3498b854b0" providerId="ADAL" clId="{0311E837-86CF-4947-9211-9BC05343C32E}" dt="2023-06-14T16:46:00.740" v="1607" actId="21"/>
          <ac:spMkLst>
            <pc:docMk/>
            <pc:sldMk cId="4275493886" sldId="328"/>
            <ac:spMk id="5" creationId="{B2D02B7F-9459-054F-911F-92D134724CD4}"/>
          </ac:spMkLst>
        </pc:spChg>
        <pc:picChg chg="add mod">
          <ac:chgData name="Kristin Ruckle" userId="31778da7-479e-42eb-a479-dd3498b854b0" providerId="ADAL" clId="{0311E837-86CF-4947-9211-9BC05343C32E}" dt="2023-06-14T15:15:22.356" v="163" actId="14100"/>
          <ac:picMkLst>
            <pc:docMk/>
            <pc:sldMk cId="4275493886" sldId="328"/>
            <ac:picMk id="2" creationId="{3FB2214A-B278-0AD9-CC68-03941CCA9680}"/>
          </ac:picMkLst>
        </pc:picChg>
        <pc:picChg chg="del">
          <ac:chgData name="Kristin Ruckle" userId="31778da7-479e-42eb-a479-dd3498b854b0" providerId="ADAL" clId="{0311E837-86CF-4947-9211-9BC05343C32E}" dt="2023-06-14T15:14:38.861" v="136" actId="21"/>
          <ac:picMkLst>
            <pc:docMk/>
            <pc:sldMk cId="4275493886" sldId="328"/>
            <ac:picMk id="4" creationId="{700D2AE1-FE31-FF0D-B13D-138D65F86408}"/>
          </ac:picMkLst>
        </pc:picChg>
      </pc:sldChg>
      <pc:sldChg chg="addSp modSp new mod modAnim">
        <pc:chgData name="Kristin Ruckle" userId="31778da7-479e-42eb-a479-dd3498b854b0" providerId="ADAL" clId="{0311E837-86CF-4947-9211-9BC05343C32E}" dt="2023-06-14T15:22:58.080" v="357" actId="255"/>
        <pc:sldMkLst>
          <pc:docMk/>
          <pc:sldMk cId="2344710736" sldId="329"/>
        </pc:sldMkLst>
        <pc:spChg chg="mod">
          <ac:chgData name="Kristin Ruckle" userId="31778da7-479e-42eb-a479-dd3498b854b0" providerId="ADAL" clId="{0311E837-86CF-4947-9211-9BC05343C32E}" dt="2023-06-14T15:21:45.261" v="342" actId="1076"/>
          <ac:spMkLst>
            <pc:docMk/>
            <pc:sldMk cId="2344710736" sldId="329"/>
            <ac:spMk id="2" creationId="{FC49EEAE-CCB9-8870-B37F-D2EE399B9D5C}"/>
          </ac:spMkLst>
        </pc:spChg>
        <pc:spChg chg="mod">
          <ac:chgData name="Kristin Ruckle" userId="31778da7-479e-42eb-a479-dd3498b854b0" providerId="ADAL" clId="{0311E837-86CF-4947-9211-9BC05343C32E}" dt="2023-06-14T15:22:58.080" v="357" actId="255"/>
          <ac:spMkLst>
            <pc:docMk/>
            <pc:sldMk cId="2344710736" sldId="329"/>
            <ac:spMk id="3" creationId="{CFB5B5C3-718E-E6DF-E13A-65FA915265CD}"/>
          </ac:spMkLst>
        </pc:spChg>
        <pc:picChg chg="add mod">
          <ac:chgData name="Kristin Ruckle" userId="31778da7-479e-42eb-a479-dd3498b854b0" providerId="ADAL" clId="{0311E837-86CF-4947-9211-9BC05343C32E}" dt="2023-06-14T15:22:52.844" v="356" actId="1076"/>
          <ac:picMkLst>
            <pc:docMk/>
            <pc:sldMk cId="2344710736" sldId="329"/>
            <ac:picMk id="4" creationId="{22F1A477-94D7-D995-9259-D6079B6983C4}"/>
          </ac:picMkLst>
        </pc:picChg>
      </pc:sldChg>
      <pc:sldChg chg="addSp delSp modSp new mod setBg delDesignElem">
        <pc:chgData name="Kristin Ruckle" userId="31778da7-479e-42eb-a479-dd3498b854b0" providerId="ADAL" clId="{0311E837-86CF-4947-9211-9BC05343C32E}" dt="2023-06-14T17:58:36.543" v="3093"/>
        <pc:sldMkLst>
          <pc:docMk/>
          <pc:sldMk cId="140920987" sldId="330"/>
        </pc:sldMkLst>
        <pc:spChg chg="mod ord">
          <ac:chgData name="Kristin Ruckle" userId="31778da7-479e-42eb-a479-dd3498b854b0" providerId="ADAL" clId="{0311E837-86CF-4947-9211-9BC05343C32E}" dt="2023-06-14T15:26:53.981" v="431" actId="1076"/>
          <ac:spMkLst>
            <pc:docMk/>
            <pc:sldMk cId="140920987" sldId="330"/>
            <ac:spMk id="2" creationId="{CF53336A-4F39-C566-166E-89A4EED3D2BF}"/>
          </ac:spMkLst>
        </pc:spChg>
        <pc:spChg chg="del">
          <ac:chgData name="Kristin Ruckle" userId="31778da7-479e-42eb-a479-dd3498b854b0" providerId="ADAL" clId="{0311E837-86CF-4947-9211-9BC05343C32E}" dt="2023-06-14T15:25:49.749" v="420"/>
          <ac:spMkLst>
            <pc:docMk/>
            <pc:sldMk cId="140920987" sldId="330"/>
            <ac:spMk id="3" creationId="{258A87C3-4016-C7AD-A573-3C60D313F942}"/>
          </ac:spMkLst>
        </pc:spChg>
        <pc:spChg chg="add del">
          <ac:chgData name="Kristin Ruckle" userId="31778da7-479e-42eb-a479-dd3498b854b0" providerId="ADAL" clId="{0311E837-86CF-4947-9211-9BC05343C32E}" dt="2023-06-14T15:26:06.107" v="424" actId="21"/>
          <ac:spMkLst>
            <pc:docMk/>
            <pc:sldMk cId="140920987" sldId="330"/>
            <ac:spMk id="8" creationId="{27AEDB76-E4C8-6130-4231-57208E7606F4}"/>
          </ac:spMkLst>
        </pc:spChg>
        <pc:spChg chg="add del">
          <ac:chgData name="Kristin Ruckle" userId="31778da7-479e-42eb-a479-dd3498b854b0" providerId="ADAL" clId="{0311E837-86CF-4947-9211-9BC05343C32E}" dt="2023-06-14T17:58:36.543" v="3093"/>
          <ac:spMkLst>
            <pc:docMk/>
            <pc:sldMk cId="140920987" sldId="330"/>
            <ac:spMk id="11" creationId="{2EF7C252-67AA-4C4E-B73A-6C367865C153}"/>
          </ac:spMkLst>
        </pc:spChg>
        <pc:picChg chg="add del mod">
          <ac:chgData name="Kristin Ruckle" userId="31778da7-479e-42eb-a479-dd3498b854b0" providerId="ADAL" clId="{0311E837-86CF-4947-9211-9BC05343C32E}" dt="2023-06-14T15:26:02.208" v="423" actId="21"/>
          <ac:picMkLst>
            <pc:docMk/>
            <pc:sldMk cId="140920987" sldId="330"/>
            <ac:picMk id="4" creationId="{EA104551-7BE3-3260-44B0-0A180E485668}"/>
          </ac:picMkLst>
        </pc:picChg>
      </pc:sldChg>
      <pc:sldChg chg="addSp delSp modSp new del modAnim">
        <pc:chgData name="Kristin Ruckle" userId="31778da7-479e-42eb-a479-dd3498b854b0" providerId="ADAL" clId="{0311E837-86CF-4947-9211-9BC05343C32E}" dt="2023-06-14T15:24:32.254" v="360" actId="2696"/>
        <pc:sldMkLst>
          <pc:docMk/>
          <pc:sldMk cId="3168179892" sldId="330"/>
        </pc:sldMkLst>
        <pc:spChg chg="del">
          <ac:chgData name="Kristin Ruckle" userId="31778da7-479e-42eb-a479-dd3498b854b0" providerId="ADAL" clId="{0311E837-86CF-4947-9211-9BC05343C32E}" dt="2023-06-14T15:24:17.472" v="359"/>
          <ac:spMkLst>
            <pc:docMk/>
            <pc:sldMk cId="3168179892" sldId="330"/>
            <ac:spMk id="3" creationId="{638283D5-3951-FF75-01A3-6F320DF7D2F1}"/>
          </ac:spMkLst>
        </pc:spChg>
        <pc:picChg chg="add mod">
          <ac:chgData name="Kristin Ruckle" userId="31778da7-479e-42eb-a479-dd3498b854b0" providerId="ADAL" clId="{0311E837-86CF-4947-9211-9BC05343C32E}" dt="2023-06-14T15:24:17.472" v="359"/>
          <ac:picMkLst>
            <pc:docMk/>
            <pc:sldMk cId="3168179892" sldId="330"/>
            <ac:picMk id="4" creationId="{AADC9DFA-D515-F4D8-D496-EA3F023C1B22}"/>
          </ac:picMkLst>
        </pc:picChg>
      </pc:sldChg>
      <pc:sldChg chg="addSp modSp new mod">
        <pc:chgData name="Kristin Ruckle" userId="31778da7-479e-42eb-a479-dd3498b854b0" providerId="ADAL" clId="{0311E837-86CF-4947-9211-9BC05343C32E}" dt="2023-06-14T15:39:39.638" v="587" actId="1076"/>
        <pc:sldMkLst>
          <pc:docMk/>
          <pc:sldMk cId="3551942367" sldId="331"/>
        </pc:sldMkLst>
        <pc:spChg chg="mod">
          <ac:chgData name="Kristin Ruckle" userId="31778da7-479e-42eb-a479-dd3498b854b0" providerId="ADAL" clId="{0311E837-86CF-4947-9211-9BC05343C32E}" dt="2023-06-14T15:39:39.638" v="587" actId="1076"/>
          <ac:spMkLst>
            <pc:docMk/>
            <pc:sldMk cId="3551942367" sldId="331"/>
            <ac:spMk id="2" creationId="{4F906CA2-ED10-445E-3BC3-2CCF42B9DB74}"/>
          </ac:spMkLst>
        </pc:spChg>
        <pc:spChg chg="mod">
          <ac:chgData name="Kristin Ruckle" userId="31778da7-479e-42eb-a479-dd3498b854b0" providerId="ADAL" clId="{0311E837-86CF-4947-9211-9BC05343C32E}" dt="2023-06-14T15:39:33.894" v="585" actId="1076"/>
          <ac:spMkLst>
            <pc:docMk/>
            <pc:sldMk cId="3551942367" sldId="331"/>
            <ac:spMk id="3" creationId="{62353072-580D-62CE-1F1F-4200B78260F7}"/>
          </ac:spMkLst>
        </pc:spChg>
        <pc:picChg chg="add mod">
          <ac:chgData name="Kristin Ruckle" userId="31778da7-479e-42eb-a479-dd3498b854b0" providerId="ADAL" clId="{0311E837-86CF-4947-9211-9BC05343C32E}" dt="2023-06-14T15:39:01.303" v="584" actId="14100"/>
          <ac:picMkLst>
            <pc:docMk/>
            <pc:sldMk cId="3551942367" sldId="331"/>
            <ac:picMk id="4" creationId="{5888254D-C0F6-C666-CEDC-216725BC24FC}"/>
          </ac:picMkLst>
        </pc:picChg>
      </pc:sldChg>
      <pc:sldChg chg="addSp delSp modSp new mod setBg addAnim delDesignElem">
        <pc:chgData name="Kristin Ruckle" userId="31778da7-479e-42eb-a479-dd3498b854b0" providerId="ADAL" clId="{0311E837-86CF-4947-9211-9BC05343C32E}" dt="2023-06-14T17:58:36.543" v="3093"/>
        <pc:sldMkLst>
          <pc:docMk/>
          <pc:sldMk cId="2929239529" sldId="332"/>
        </pc:sldMkLst>
        <pc:spChg chg="mod">
          <ac:chgData name="Kristin Ruckle" userId="31778da7-479e-42eb-a479-dd3498b854b0" providerId="ADAL" clId="{0311E837-86CF-4947-9211-9BC05343C32E}" dt="2023-06-14T15:41:54.698" v="716" actId="26606"/>
          <ac:spMkLst>
            <pc:docMk/>
            <pc:sldMk cId="2929239529" sldId="332"/>
            <ac:spMk id="2" creationId="{3EB09B44-5982-C3EA-DEF9-29FBEAAEDF15}"/>
          </ac:spMkLst>
        </pc:spChg>
        <pc:spChg chg="mod">
          <ac:chgData name="Kristin Ruckle" userId="31778da7-479e-42eb-a479-dd3498b854b0" providerId="ADAL" clId="{0311E837-86CF-4947-9211-9BC05343C32E}" dt="2023-06-14T15:41:54.698" v="716" actId="26606"/>
          <ac:spMkLst>
            <pc:docMk/>
            <pc:sldMk cId="2929239529" sldId="332"/>
            <ac:spMk id="3" creationId="{51B61675-8394-BF05-7EB1-2434228F886F}"/>
          </ac:spMkLst>
        </pc:spChg>
        <pc:spChg chg="add del">
          <ac:chgData name="Kristin Ruckle" userId="31778da7-479e-42eb-a479-dd3498b854b0" providerId="ADAL" clId="{0311E837-86CF-4947-9211-9BC05343C32E}" dt="2023-06-14T15:41:42.422" v="713" actId="26606"/>
          <ac:spMkLst>
            <pc:docMk/>
            <pc:sldMk cId="2929239529" sldId="332"/>
            <ac:spMk id="9" creationId="{809C0BCD-BEE9-423F-A51C-BCCD8E5EAADA}"/>
          </ac:spMkLst>
        </pc:spChg>
        <pc:spChg chg="add del">
          <ac:chgData name="Kristin Ruckle" userId="31778da7-479e-42eb-a479-dd3498b854b0" providerId="ADAL" clId="{0311E837-86CF-4947-9211-9BC05343C32E}" dt="2023-06-14T15:41:42.422" v="713" actId="26606"/>
          <ac:spMkLst>
            <pc:docMk/>
            <pc:sldMk cId="2929239529" sldId="332"/>
            <ac:spMk id="11" creationId="{9998D094-42B2-42BA-AA14-E8FBE073A5D8}"/>
          </ac:spMkLst>
        </pc:spChg>
        <pc:spChg chg="add del">
          <ac:chgData name="Kristin Ruckle" userId="31778da7-479e-42eb-a479-dd3498b854b0" providerId="ADAL" clId="{0311E837-86CF-4947-9211-9BC05343C32E}" dt="2023-06-14T15:41:54.693" v="715" actId="26606"/>
          <ac:spMkLst>
            <pc:docMk/>
            <pc:sldMk cId="2929239529" sldId="332"/>
            <ac:spMk id="17" creationId="{3DBE9D54-6250-40F2-A23A-F9CEBF5F9196}"/>
          </ac:spMkLst>
        </pc:spChg>
        <pc:spChg chg="add del">
          <ac:chgData name="Kristin Ruckle" userId="31778da7-479e-42eb-a479-dd3498b854b0" providerId="ADAL" clId="{0311E837-86CF-4947-9211-9BC05343C32E}" dt="2023-06-14T15:41:54.693" v="715" actId="26606"/>
          <ac:spMkLst>
            <pc:docMk/>
            <pc:sldMk cId="2929239529" sldId="332"/>
            <ac:spMk id="18" creationId="{79CBD3C9-4E66-426D-948E-7CF4778107E8}"/>
          </ac:spMkLst>
        </pc:spChg>
        <pc:spChg chg="add del">
          <ac:chgData name="Kristin Ruckle" userId="31778da7-479e-42eb-a479-dd3498b854b0" providerId="ADAL" clId="{0311E837-86CF-4947-9211-9BC05343C32E}" dt="2023-06-14T15:41:54.693" v="715" actId="26606"/>
          <ac:spMkLst>
            <pc:docMk/>
            <pc:sldMk cId="2929239529" sldId="332"/>
            <ac:spMk id="20" creationId="{DDB95FCF-AD96-482F-9FB8-CD95725E6EFF}"/>
          </ac:spMkLst>
        </pc:spChg>
        <pc:spChg chg="add del">
          <ac:chgData name="Kristin Ruckle" userId="31778da7-479e-42eb-a479-dd3498b854b0" providerId="ADAL" clId="{0311E837-86CF-4947-9211-9BC05343C32E}" dt="2023-06-14T15:41:54.693" v="715" actId="26606"/>
          <ac:spMkLst>
            <pc:docMk/>
            <pc:sldMk cId="2929239529" sldId="332"/>
            <ac:spMk id="22" creationId="{24AF37F0-1E8F-443E-AA28-4BC6348204B4}"/>
          </ac:spMkLst>
        </pc:spChg>
        <pc:spChg chg="add del">
          <ac:chgData name="Kristin Ruckle" userId="31778da7-479e-42eb-a479-dd3498b854b0" providerId="ADAL" clId="{0311E837-86CF-4947-9211-9BC05343C32E}" dt="2023-06-14T17:58:36.543" v="3093"/>
          <ac:spMkLst>
            <pc:docMk/>
            <pc:sldMk cId="2929239529" sldId="332"/>
            <ac:spMk id="24" creationId="{809C0BCD-BEE9-423F-A51C-BCCD8E5EAADA}"/>
          </ac:spMkLst>
        </pc:spChg>
        <pc:spChg chg="add del">
          <ac:chgData name="Kristin Ruckle" userId="31778da7-479e-42eb-a479-dd3498b854b0" providerId="ADAL" clId="{0311E837-86CF-4947-9211-9BC05343C32E}" dt="2023-06-14T17:58:36.543" v="3093"/>
          <ac:spMkLst>
            <pc:docMk/>
            <pc:sldMk cId="2929239529" sldId="332"/>
            <ac:spMk id="25" creationId="{9998D094-42B2-42BA-AA14-E8FBE073A5D8}"/>
          </ac:spMkLst>
        </pc:spChg>
        <pc:spChg chg="add del">
          <ac:chgData name="Kristin Ruckle" userId="31778da7-479e-42eb-a479-dd3498b854b0" providerId="ADAL" clId="{0311E837-86CF-4947-9211-9BC05343C32E}" dt="2023-06-14T17:58:36.543" v="3093"/>
          <ac:spMkLst>
            <pc:docMk/>
            <pc:sldMk cId="2929239529" sldId="332"/>
            <ac:spMk id="27" creationId="{E455C987-ED28-46CA-ACFD-871FF101DC1F}"/>
          </ac:spMkLst>
        </pc:spChg>
        <pc:spChg chg="add del">
          <ac:chgData name="Kristin Ruckle" userId="31778da7-479e-42eb-a479-dd3498b854b0" providerId="ADAL" clId="{0311E837-86CF-4947-9211-9BC05343C32E}" dt="2023-06-14T17:58:36.543" v="3093"/>
          <ac:spMkLst>
            <pc:docMk/>
            <pc:sldMk cId="2929239529" sldId="332"/>
            <ac:spMk id="28" creationId="{A09530D1-E1B7-4679-A6ED-D82EB77AAC8E}"/>
          </ac:spMkLst>
        </pc:spChg>
        <pc:picChg chg="add mod">
          <ac:chgData name="Kristin Ruckle" userId="31778da7-479e-42eb-a479-dd3498b854b0" providerId="ADAL" clId="{0311E837-86CF-4947-9211-9BC05343C32E}" dt="2023-06-14T15:41:54.698" v="716" actId="26606"/>
          <ac:picMkLst>
            <pc:docMk/>
            <pc:sldMk cId="2929239529" sldId="332"/>
            <ac:picMk id="4" creationId="{32A2D4EC-2F59-4DFD-B8D6-323168D88BE0}"/>
          </ac:picMkLst>
        </pc:picChg>
        <pc:cxnChg chg="add del">
          <ac:chgData name="Kristin Ruckle" userId="31778da7-479e-42eb-a479-dd3498b854b0" providerId="ADAL" clId="{0311E837-86CF-4947-9211-9BC05343C32E}" dt="2023-06-14T15:41:42.422" v="713" actId="26606"/>
          <ac:cxnSpMkLst>
            <pc:docMk/>
            <pc:sldMk cId="2929239529" sldId="332"/>
            <ac:cxnSpMk id="13" creationId="{8465D64B-59F4-4BDC-B833-A17EF1E04697}"/>
          </ac:cxnSpMkLst>
        </pc:cxnChg>
        <pc:cxnChg chg="add del">
          <ac:chgData name="Kristin Ruckle" userId="31778da7-479e-42eb-a479-dd3498b854b0" providerId="ADAL" clId="{0311E837-86CF-4947-9211-9BC05343C32E}" dt="2023-06-14T15:41:42.422" v="713" actId="26606"/>
          <ac:cxnSpMkLst>
            <pc:docMk/>
            <pc:sldMk cId="2929239529" sldId="332"/>
            <ac:cxnSpMk id="15" creationId="{63FED537-3AF1-4C36-9904-77B6A54D27B5}"/>
          </ac:cxnSpMkLst>
        </pc:cxnChg>
        <pc:cxnChg chg="add del">
          <ac:chgData name="Kristin Ruckle" userId="31778da7-479e-42eb-a479-dd3498b854b0" providerId="ADAL" clId="{0311E837-86CF-4947-9211-9BC05343C32E}" dt="2023-06-14T15:41:54.693" v="715" actId="26606"/>
          <ac:cxnSpMkLst>
            <pc:docMk/>
            <pc:sldMk cId="2929239529" sldId="332"/>
            <ac:cxnSpMk id="19" creationId="{E46E6328-0D82-4747-8B39-60373321BB39}"/>
          </ac:cxnSpMkLst>
        </pc:cxnChg>
        <pc:cxnChg chg="add del">
          <ac:chgData name="Kristin Ruckle" userId="31778da7-479e-42eb-a479-dd3498b854b0" providerId="ADAL" clId="{0311E837-86CF-4947-9211-9BC05343C32E}" dt="2023-06-14T15:41:54.693" v="715" actId="26606"/>
          <ac:cxnSpMkLst>
            <pc:docMk/>
            <pc:sldMk cId="2929239529" sldId="332"/>
            <ac:cxnSpMk id="21" creationId="{64EEEC00-AD80-4734-BEE6-04CBDEC830C9}"/>
          </ac:cxnSpMkLst>
        </pc:cxnChg>
        <pc:cxnChg chg="add del">
          <ac:chgData name="Kristin Ruckle" userId="31778da7-479e-42eb-a479-dd3498b854b0" providerId="ADAL" clId="{0311E837-86CF-4947-9211-9BC05343C32E}" dt="2023-06-14T17:58:36.543" v="3093"/>
          <ac:cxnSpMkLst>
            <pc:docMk/>
            <pc:sldMk cId="2929239529" sldId="332"/>
            <ac:cxnSpMk id="26" creationId="{8465D64B-59F4-4BDC-B833-A17EF1E04697}"/>
          </ac:cxnSpMkLst>
        </pc:cxnChg>
        <pc:cxnChg chg="add del">
          <ac:chgData name="Kristin Ruckle" userId="31778da7-479e-42eb-a479-dd3498b854b0" providerId="ADAL" clId="{0311E837-86CF-4947-9211-9BC05343C32E}" dt="2023-06-14T17:58:36.543" v="3093"/>
          <ac:cxnSpMkLst>
            <pc:docMk/>
            <pc:sldMk cId="2929239529" sldId="332"/>
            <ac:cxnSpMk id="29" creationId="{BCB8372A-11C5-4BD2-B5FD-71DDEFADE145}"/>
          </ac:cxnSpMkLst>
        </pc:cxnChg>
      </pc:sldChg>
      <pc:sldChg chg="addSp delSp modSp new mod setBg addAnim delAnim delDesignElem">
        <pc:chgData name="Kristin Ruckle" userId="31778da7-479e-42eb-a479-dd3498b854b0" providerId="ADAL" clId="{0311E837-86CF-4947-9211-9BC05343C32E}" dt="2023-06-14T17:58:36.543" v="3093"/>
        <pc:sldMkLst>
          <pc:docMk/>
          <pc:sldMk cId="3913551146" sldId="333"/>
        </pc:sldMkLst>
        <pc:spChg chg="mod">
          <ac:chgData name="Kristin Ruckle" userId="31778da7-479e-42eb-a479-dd3498b854b0" providerId="ADAL" clId="{0311E837-86CF-4947-9211-9BC05343C32E}" dt="2023-06-14T15:44:43.223" v="794" actId="26606"/>
          <ac:spMkLst>
            <pc:docMk/>
            <pc:sldMk cId="3913551146" sldId="333"/>
            <ac:spMk id="2" creationId="{70840B04-F595-2642-972A-289E052B0C9C}"/>
          </ac:spMkLst>
        </pc:spChg>
        <pc:spChg chg="mod ord">
          <ac:chgData name="Kristin Ruckle" userId="31778da7-479e-42eb-a479-dd3498b854b0" providerId="ADAL" clId="{0311E837-86CF-4947-9211-9BC05343C32E}" dt="2023-06-14T15:44:43.223" v="794" actId="26606"/>
          <ac:spMkLst>
            <pc:docMk/>
            <pc:sldMk cId="3913551146" sldId="333"/>
            <ac:spMk id="3" creationId="{4DD388C2-F960-5590-3596-09217C3B3F4F}"/>
          </ac:spMkLst>
        </pc:spChg>
        <pc:spChg chg="add del">
          <ac:chgData name="Kristin Ruckle" userId="31778da7-479e-42eb-a479-dd3498b854b0" providerId="ADAL" clId="{0311E837-86CF-4947-9211-9BC05343C32E}" dt="2023-06-14T15:42:56.983" v="776" actId="26606"/>
          <ac:spMkLst>
            <pc:docMk/>
            <pc:sldMk cId="3913551146" sldId="333"/>
            <ac:spMk id="9" creationId="{809C0BCD-BEE9-423F-A51C-BCCD8E5EAADA}"/>
          </ac:spMkLst>
        </pc:spChg>
        <pc:spChg chg="add del">
          <ac:chgData name="Kristin Ruckle" userId="31778da7-479e-42eb-a479-dd3498b854b0" providerId="ADAL" clId="{0311E837-86CF-4947-9211-9BC05343C32E}" dt="2023-06-14T15:42:56.983" v="776" actId="26606"/>
          <ac:spMkLst>
            <pc:docMk/>
            <pc:sldMk cId="3913551146" sldId="333"/>
            <ac:spMk id="11" creationId="{9998D094-42B2-42BA-AA14-E8FBE073A5D8}"/>
          </ac:spMkLst>
        </pc:spChg>
        <pc:spChg chg="add del">
          <ac:chgData name="Kristin Ruckle" userId="31778da7-479e-42eb-a479-dd3498b854b0" providerId="ADAL" clId="{0311E837-86CF-4947-9211-9BC05343C32E}" dt="2023-06-14T15:42:56.983" v="776" actId="26606"/>
          <ac:spMkLst>
            <pc:docMk/>
            <pc:sldMk cId="3913551146" sldId="333"/>
            <ac:spMk id="15" creationId="{63FE6F10-B3AD-4403-94CA-F5115528699D}"/>
          </ac:spMkLst>
        </pc:spChg>
        <pc:spChg chg="add del">
          <ac:chgData name="Kristin Ruckle" userId="31778da7-479e-42eb-a479-dd3498b854b0" providerId="ADAL" clId="{0311E837-86CF-4947-9211-9BC05343C32E}" dt="2023-06-14T15:42:56.983" v="776" actId="26606"/>
          <ac:spMkLst>
            <pc:docMk/>
            <pc:sldMk cId="3913551146" sldId="333"/>
            <ac:spMk id="17" creationId="{364D6A39-A4F7-4B00-9F42-3BC67177DB1F}"/>
          </ac:spMkLst>
        </pc:spChg>
        <pc:spChg chg="add del">
          <ac:chgData name="Kristin Ruckle" userId="31778da7-479e-42eb-a479-dd3498b854b0" providerId="ADAL" clId="{0311E837-86CF-4947-9211-9BC05343C32E}" dt="2023-06-14T15:42:56.983" v="776" actId="26606"/>
          <ac:spMkLst>
            <pc:docMk/>
            <pc:sldMk cId="3913551146" sldId="333"/>
            <ac:spMk id="21" creationId="{B5D0D97D-7911-4A25-88E2-4D81FD4AB294}"/>
          </ac:spMkLst>
        </pc:spChg>
        <pc:spChg chg="add del">
          <ac:chgData name="Kristin Ruckle" userId="31778da7-479e-42eb-a479-dd3498b854b0" providerId="ADAL" clId="{0311E837-86CF-4947-9211-9BC05343C32E}" dt="2023-06-14T15:43:01.098" v="778" actId="26606"/>
          <ac:spMkLst>
            <pc:docMk/>
            <pc:sldMk cId="3913551146" sldId="333"/>
            <ac:spMk id="23" creationId="{809C0BCD-BEE9-423F-A51C-BCCD8E5EAADA}"/>
          </ac:spMkLst>
        </pc:spChg>
        <pc:spChg chg="add del">
          <ac:chgData name="Kristin Ruckle" userId="31778da7-479e-42eb-a479-dd3498b854b0" providerId="ADAL" clId="{0311E837-86CF-4947-9211-9BC05343C32E}" dt="2023-06-14T15:43:01.098" v="778" actId="26606"/>
          <ac:spMkLst>
            <pc:docMk/>
            <pc:sldMk cId="3913551146" sldId="333"/>
            <ac:spMk id="24" creationId="{9998D094-42B2-42BA-AA14-E8FBE073A5D8}"/>
          </ac:spMkLst>
        </pc:spChg>
        <pc:spChg chg="add del">
          <ac:chgData name="Kristin Ruckle" userId="31778da7-479e-42eb-a479-dd3498b854b0" providerId="ADAL" clId="{0311E837-86CF-4947-9211-9BC05343C32E}" dt="2023-06-14T15:43:01.098" v="778" actId="26606"/>
          <ac:spMkLst>
            <pc:docMk/>
            <pc:sldMk cId="3913551146" sldId="333"/>
            <ac:spMk id="26" creationId="{E7818327-9D44-4214-BEC7-F7463A8BDE7B}"/>
          </ac:spMkLst>
        </pc:spChg>
        <pc:spChg chg="add del">
          <ac:chgData name="Kristin Ruckle" userId="31778da7-479e-42eb-a479-dd3498b854b0" providerId="ADAL" clId="{0311E837-86CF-4947-9211-9BC05343C32E}" dt="2023-06-14T15:43:02.763" v="780" actId="26606"/>
          <ac:spMkLst>
            <pc:docMk/>
            <pc:sldMk cId="3913551146" sldId="333"/>
            <ac:spMk id="29" creationId="{E9271C28-7496-4447-8541-7B39F5E9480A}"/>
          </ac:spMkLst>
        </pc:spChg>
        <pc:spChg chg="add del">
          <ac:chgData name="Kristin Ruckle" userId="31778da7-479e-42eb-a479-dd3498b854b0" providerId="ADAL" clId="{0311E837-86CF-4947-9211-9BC05343C32E}" dt="2023-06-14T15:43:19.925" v="782" actId="26606"/>
          <ac:spMkLst>
            <pc:docMk/>
            <pc:sldMk cId="3913551146" sldId="333"/>
            <ac:spMk id="31" creationId="{809C0BCD-BEE9-423F-A51C-BCCD8E5EAADA}"/>
          </ac:spMkLst>
        </pc:spChg>
        <pc:spChg chg="add del">
          <ac:chgData name="Kristin Ruckle" userId="31778da7-479e-42eb-a479-dd3498b854b0" providerId="ADAL" clId="{0311E837-86CF-4947-9211-9BC05343C32E}" dt="2023-06-14T15:43:19.925" v="782" actId="26606"/>
          <ac:spMkLst>
            <pc:docMk/>
            <pc:sldMk cId="3913551146" sldId="333"/>
            <ac:spMk id="32" creationId="{9998D094-42B2-42BA-AA14-E8FBE073A5D8}"/>
          </ac:spMkLst>
        </pc:spChg>
        <pc:spChg chg="add del">
          <ac:chgData name="Kristin Ruckle" userId="31778da7-479e-42eb-a479-dd3498b854b0" providerId="ADAL" clId="{0311E837-86CF-4947-9211-9BC05343C32E}" dt="2023-06-14T15:43:19.925" v="782" actId="26606"/>
          <ac:spMkLst>
            <pc:docMk/>
            <pc:sldMk cId="3913551146" sldId="333"/>
            <ac:spMk id="34" creationId="{F7726A94-1EF0-4D91-B7BF-C033E3D6E51B}"/>
          </ac:spMkLst>
        </pc:spChg>
        <pc:spChg chg="add del">
          <ac:chgData name="Kristin Ruckle" userId="31778da7-479e-42eb-a479-dd3498b854b0" providerId="ADAL" clId="{0311E837-86CF-4947-9211-9BC05343C32E}" dt="2023-06-14T15:43:19.925" v="782" actId="26606"/>
          <ac:spMkLst>
            <pc:docMk/>
            <pc:sldMk cId="3913551146" sldId="333"/>
            <ac:spMk id="36" creationId="{24FB4153-1E3E-4AE9-8306-E8C292894B04}"/>
          </ac:spMkLst>
        </pc:spChg>
        <pc:spChg chg="add del">
          <ac:chgData name="Kristin Ruckle" userId="31778da7-479e-42eb-a479-dd3498b854b0" providerId="ADAL" clId="{0311E837-86CF-4947-9211-9BC05343C32E}" dt="2023-06-14T15:43:29.383" v="784" actId="26606"/>
          <ac:spMkLst>
            <pc:docMk/>
            <pc:sldMk cId="3913551146" sldId="333"/>
            <ac:spMk id="38" creationId="{79CBD3C9-4E66-426D-948E-7CF4778107E8}"/>
          </ac:spMkLst>
        </pc:spChg>
        <pc:spChg chg="add del">
          <ac:chgData name="Kristin Ruckle" userId="31778da7-479e-42eb-a479-dd3498b854b0" providerId="ADAL" clId="{0311E837-86CF-4947-9211-9BC05343C32E}" dt="2023-06-14T15:43:29.383" v="784" actId="26606"/>
          <ac:spMkLst>
            <pc:docMk/>
            <pc:sldMk cId="3913551146" sldId="333"/>
            <ac:spMk id="39" creationId="{DDB95FCF-AD96-482F-9FB8-CD95725E6EFF}"/>
          </ac:spMkLst>
        </pc:spChg>
        <pc:spChg chg="add del">
          <ac:chgData name="Kristin Ruckle" userId="31778da7-479e-42eb-a479-dd3498b854b0" providerId="ADAL" clId="{0311E837-86CF-4947-9211-9BC05343C32E}" dt="2023-06-14T15:43:29.383" v="784" actId="26606"/>
          <ac:spMkLst>
            <pc:docMk/>
            <pc:sldMk cId="3913551146" sldId="333"/>
            <ac:spMk id="41" creationId="{6EF21389-A1DE-4EF4-BA43-0D21F5EFA900}"/>
          </ac:spMkLst>
        </pc:spChg>
        <pc:spChg chg="add del">
          <ac:chgData name="Kristin Ruckle" userId="31778da7-479e-42eb-a479-dd3498b854b0" providerId="ADAL" clId="{0311E837-86CF-4947-9211-9BC05343C32E}" dt="2023-06-14T15:43:29.383" v="784" actId="26606"/>
          <ac:spMkLst>
            <pc:docMk/>
            <pc:sldMk cId="3913551146" sldId="333"/>
            <ac:spMk id="42" creationId="{9FFFEF6E-0CEE-4323-A07F-58FDA5E06A4D}"/>
          </ac:spMkLst>
        </pc:spChg>
        <pc:spChg chg="add del">
          <ac:chgData name="Kristin Ruckle" userId="31778da7-479e-42eb-a479-dd3498b854b0" providerId="ADAL" clId="{0311E837-86CF-4947-9211-9BC05343C32E}" dt="2023-06-14T15:43:29.383" v="784" actId="26606"/>
          <ac:spMkLst>
            <pc:docMk/>
            <pc:sldMk cId="3913551146" sldId="333"/>
            <ac:spMk id="44" creationId="{44D330D6-5765-4B60-A01C-C0E4DE444E4C}"/>
          </ac:spMkLst>
        </pc:spChg>
        <pc:spChg chg="add del">
          <ac:chgData name="Kristin Ruckle" userId="31778da7-479e-42eb-a479-dd3498b854b0" providerId="ADAL" clId="{0311E837-86CF-4947-9211-9BC05343C32E}" dt="2023-06-14T15:43:31.753" v="787" actId="26606"/>
          <ac:spMkLst>
            <pc:docMk/>
            <pc:sldMk cId="3913551146" sldId="333"/>
            <ac:spMk id="46" creationId="{809C0BCD-BEE9-423F-A51C-BCCD8E5EAADA}"/>
          </ac:spMkLst>
        </pc:spChg>
        <pc:spChg chg="add del">
          <ac:chgData name="Kristin Ruckle" userId="31778da7-479e-42eb-a479-dd3498b854b0" providerId="ADAL" clId="{0311E837-86CF-4947-9211-9BC05343C32E}" dt="2023-06-14T15:43:31.753" v="787" actId="26606"/>
          <ac:spMkLst>
            <pc:docMk/>
            <pc:sldMk cId="3913551146" sldId="333"/>
            <ac:spMk id="47" creationId="{9998D094-42B2-42BA-AA14-E8FBE073A5D8}"/>
          </ac:spMkLst>
        </pc:spChg>
        <pc:spChg chg="add del">
          <ac:chgData name="Kristin Ruckle" userId="31778da7-479e-42eb-a479-dd3498b854b0" providerId="ADAL" clId="{0311E837-86CF-4947-9211-9BC05343C32E}" dt="2023-06-14T15:43:31.753" v="787" actId="26606"/>
          <ac:spMkLst>
            <pc:docMk/>
            <pc:sldMk cId="3913551146" sldId="333"/>
            <ac:spMk id="49" creationId="{8677094E-F0FE-4EC2-9511-5A411A2E1154}"/>
          </ac:spMkLst>
        </pc:spChg>
        <pc:spChg chg="add del">
          <ac:chgData name="Kristin Ruckle" userId="31778da7-479e-42eb-a479-dd3498b854b0" providerId="ADAL" clId="{0311E837-86CF-4947-9211-9BC05343C32E}" dt="2023-06-14T15:43:31.753" v="787" actId="26606"/>
          <ac:spMkLst>
            <pc:docMk/>
            <pc:sldMk cId="3913551146" sldId="333"/>
            <ac:spMk id="50" creationId="{E0E1ADA3-256B-436F-BB84-15BF272B4BC8}"/>
          </ac:spMkLst>
        </pc:spChg>
        <pc:spChg chg="add del">
          <ac:chgData name="Kristin Ruckle" userId="31778da7-479e-42eb-a479-dd3498b854b0" providerId="ADAL" clId="{0311E837-86CF-4947-9211-9BC05343C32E}" dt="2023-06-14T15:43:31.753" v="787" actId="26606"/>
          <ac:spMkLst>
            <pc:docMk/>
            <pc:sldMk cId="3913551146" sldId="333"/>
            <ac:spMk id="52" creationId="{5C091E65-5627-4CC0-82AA-74A3C89D7CF7}"/>
          </ac:spMkLst>
        </pc:spChg>
        <pc:spChg chg="add del">
          <ac:chgData name="Kristin Ruckle" userId="31778da7-479e-42eb-a479-dd3498b854b0" providerId="ADAL" clId="{0311E837-86CF-4947-9211-9BC05343C32E}" dt="2023-06-14T15:44:21.863" v="793" actId="26606"/>
          <ac:spMkLst>
            <pc:docMk/>
            <pc:sldMk cId="3913551146" sldId="333"/>
            <ac:spMk id="54" creationId="{79CBD3C9-4E66-426D-948E-7CF4778107E8}"/>
          </ac:spMkLst>
        </pc:spChg>
        <pc:spChg chg="add del">
          <ac:chgData name="Kristin Ruckle" userId="31778da7-479e-42eb-a479-dd3498b854b0" providerId="ADAL" clId="{0311E837-86CF-4947-9211-9BC05343C32E}" dt="2023-06-14T15:44:21.863" v="793" actId="26606"/>
          <ac:spMkLst>
            <pc:docMk/>
            <pc:sldMk cId="3913551146" sldId="333"/>
            <ac:spMk id="55" creationId="{DDB95FCF-AD96-482F-9FB8-CD95725E6EFF}"/>
          </ac:spMkLst>
        </pc:spChg>
        <pc:spChg chg="add del">
          <ac:chgData name="Kristin Ruckle" userId="31778da7-479e-42eb-a479-dd3498b854b0" providerId="ADAL" clId="{0311E837-86CF-4947-9211-9BC05343C32E}" dt="2023-06-14T15:44:21.863" v="793" actId="26606"/>
          <ac:spMkLst>
            <pc:docMk/>
            <pc:sldMk cId="3913551146" sldId="333"/>
            <ac:spMk id="57" creationId="{6C26C0AB-632B-4701-A5A6-052B75B7F659}"/>
          </ac:spMkLst>
        </pc:spChg>
        <pc:spChg chg="add del">
          <ac:chgData name="Kristin Ruckle" userId="31778da7-479e-42eb-a479-dd3498b854b0" providerId="ADAL" clId="{0311E837-86CF-4947-9211-9BC05343C32E}" dt="2023-06-14T15:44:21.863" v="793" actId="26606"/>
          <ac:spMkLst>
            <pc:docMk/>
            <pc:sldMk cId="3913551146" sldId="333"/>
            <ac:spMk id="58" creationId="{122A2853-A55A-47F7-902F-6DE7185D8DA6}"/>
          </ac:spMkLst>
        </pc:spChg>
        <pc:spChg chg="add del">
          <ac:chgData name="Kristin Ruckle" userId="31778da7-479e-42eb-a479-dd3498b854b0" providerId="ADAL" clId="{0311E837-86CF-4947-9211-9BC05343C32E}" dt="2023-06-14T15:44:21.863" v="793" actId="26606"/>
          <ac:spMkLst>
            <pc:docMk/>
            <pc:sldMk cId="3913551146" sldId="333"/>
            <ac:spMk id="60" creationId="{F4F11129-8A77-4850-9BAB-FDA0CF4F3B66}"/>
          </ac:spMkLst>
        </pc:spChg>
        <pc:spChg chg="add del">
          <ac:chgData name="Kristin Ruckle" userId="31778da7-479e-42eb-a479-dd3498b854b0" providerId="ADAL" clId="{0311E837-86CF-4947-9211-9BC05343C32E}" dt="2023-06-14T15:44:05.784" v="790" actId="26606"/>
          <ac:spMkLst>
            <pc:docMk/>
            <pc:sldMk cId="3913551146" sldId="333"/>
            <ac:spMk id="65" creationId="{79CBD3C9-4E66-426D-948E-7CF4778107E8}"/>
          </ac:spMkLst>
        </pc:spChg>
        <pc:spChg chg="add del">
          <ac:chgData name="Kristin Ruckle" userId="31778da7-479e-42eb-a479-dd3498b854b0" providerId="ADAL" clId="{0311E837-86CF-4947-9211-9BC05343C32E}" dt="2023-06-14T15:44:05.784" v="790" actId="26606"/>
          <ac:spMkLst>
            <pc:docMk/>
            <pc:sldMk cId="3913551146" sldId="333"/>
            <ac:spMk id="67" creationId="{DDB95FCF-AD96-482F-9FB8-CD95725E6EFF}"/>
          </ac:spMkLst>
        </pc:spChg>
        <pc:spChg chg="add del">
          <ac:chgData name="Kristin Ruckle" userId="31778da7-479e-42eb-a479-dd3498b854b0" providerId="ADAL" clId="{0311E837-86CF-4947-9211-9BC05343C32E}" dt="2023-06-14T15:44:05.784" v="790" actId="26606"/>
          <ac:spMkLst>
            <pc:docMk/>
            <pc:sldMk cId="3913551146" sldId="333"/>
            <ac:spMk id="71" creationId="{6C26C0AB-632B-4701-A5A6-052B75B7F659}"/>
          </ac:spMkLst>
        </pc:spChg>
        <pc:spChg chg="add del">
          <ac:chgData name="Kristin Ruckle" userId="31778da7-479e-42eb-a479-dd3498b854b0" providerId="ADAL" clId="{0311E837-86CF-4947-9211-9BC05343C32E}" dt="2023-06-14T15:44:05.784" v="790" actId="26606"/>
          <ac:spMkLst>
            <pc:docMk/>
            <pc:sldMk cId="3913551146" sldId="333"/>
            <ac:spMk id="73" creationId="{122A2853-A55A-47F7-902F-6DE7185D8DA6}"/>
          </ac:spMkLst>
        </pc:spChg>
        <pc:spChg chg="add del">
          <ac:chgData name="Kristin Ruckle" userId="31778da7-479e-42eb-a479-dd3498b854b0" providerId="ADAL" clId="{0311E837-86CF-4947-9211-9BC05343C32E}" dt="2023-06-14T15:44:05.784" v="790" actId="26606"/>
          <ac:spMkLst>
            <pc:docMk/>
            <pc:sldMk cId="3913551146" sldId="333"/>
            <ac:spMk id="77" creationId="{F4F11129-8A77-4850-9BAB-FDA0CF4F3B66}"/>
          </ac:spMkLst>
        </pc:spChg>
        <pc:spChg chg="add del">
          <ac:chgData name="Kristin Ruckle" userId="31778da7-479e-42eb-a479-dd3498b854b0" providerId="ADAL" clId="{0311E837-86CF-4947-9211-9BC05343C32E}" dt="2023-06-14T15:44:21.853" v="792" actId="26606"/>
          <ac:spMkLst>
            <pc:docMk/>
            <pc:sldMk cId="3913551146" sldId="333"/>
            <ac:spMk id="79" creationId="{79CBD3C9-4E66-426D-948E-7CF4778107E8}"/>
          </ac:spMkLst>
        </pc:spChg>
        <pc:spChg chg="add del">
          <ac:chgData name="Kristin Ruckle" userId="31778da7-479e-42eb-a479-dd3498b854b0" providerId="ADAL" clId="{0311E837-86CF-4947-9211-9BC05343C32E}" dt="2023-06-14T15:44:21.853" v="792" actId="26606"/>
          <ac:spMkLst>
            <pc:docMk/>
            <pc:sldMk cId="3913551146" sldId="333"/>
            <ac:spMk id="80" creationId="{DDB95FCF-AD96-482F-9FB8-CD95725E6EFF}"/>
          </ac:spMkLst>
        </pc:spChg>
        <pc:spChg chg="add del">
          <ac:chgData name="Kristin Ruckle" userId="31778da7-479e-42eb-a479-dd3498b854b0" providerId="ADAL" clId="{0311E837-86CF-4947-9211-9BC05343C32E}" dt="2023-06-14T15:44:21.853" v="792" actId="26606"/>
          <ac:spMkLst>
            <pc:docMk/>
            <pc:sldMk cId="3913551146" sldId="333"/>
            <ac:spMk id="82" creationId="{6EF21389-A1DE-4EF4-BA43-0D21F5EFA900}"/>
          </ac:spMkLst>
        </pc:spChg>
        <pc:spChg chg="add del">
          <ac:chgData name="Kristin Ruckle" userId="31778da7-479e-42eb-a479-dd3498b854b0" providerId="ADAL" clId="{0311E837-86CF-4947-9211-9BC05343C32E}" dt="2023-06-14T15:44:21.853" v="792" actId="26606"/>
          <ac:spMkLst>
            <pc:docMk/>
            <pc:sldMk cId="3913551146" sldId="333"/>
            <ac:spMk id="83" creationId="{9FFFEF6E-0CEE-4323-A07F-58FDA5E06A4D}"/>
          </ac:spMkLst>
        </pc:spChg>
        <pc:spChg chg="add del">
          <ac:chgData name="Kristin Ruckle" userId="31778da7-479e-42eb-a479-dd3498b854b0" providerId="ADAL" clId="{0311E837-86CF-4947-9211-9BC05343C32E}" dt="2023-06-14T15:44:21.853" v="792" actId="26606"/>
          <ac:spMkLst>
            <pc:docMk/>
            <pc:sldMk cId="3913551146" sldId="333"/>
            <ac:spMk id="85" creationId="{44D330D6-5765-4B60-A01C-C0E4DE444E4C}"/>
          </ac:spMkLst>
        </pc:spChg>
        <pc:spChg chg="add del">
          <ac:chgData name="Kristin Ruckle" userId="31778da7-479e-42eb-a479-dd3498b854b0" providerId="ADAL" clId="{0311E837-86CF-4947-9211-9BC05343C32E}" dt="2023-06-14T15:44:43.223" v="794" actId="26606"/>
          <ac:spMkLst>
            <pc:docMk/>
            <pc:sldMk cId="3913551146" sldId="333"/>
            <ac:spMk id="87" creationId="{809C0BCD-BEE9-423F-A51C-BCCD8E5EAADA}"/>
          </ac:spMkLst>
        </pc:spChg>
        <pc:spChg chg="add del">
          <ac:chgData name="Kristin Ruckle" userId="31778da7-479e-42eb-a479-dd3498b854b0" providerId="ADAL" clId="{0311E837-86CF-4947-9211-9BC05343C32E}" dt="2023-06-14T15:44:43.223" v="794" actId="26606"/>
          <ac:spMkLst>
            <pc:docMk/>
            <pc:sldMk cId="3913551146" sldId="333"/>
            <ac:spMk id="88" creationId="{9998D094-42B2-42BA-AA14-E8FBE073A5D8}"/>
          </ac:spMkLst>
        </pc:spChg>
        <pc:spChg chg="add del">
          <ac:chgData name="Kristin Ruckle" userId="31778da7-479e-42eb-a479-dd3498b854b0" providerId="ADAL" clId="{0311E837-86CF-4947-9211-9BC05343C32E}" dt="2023-06-14T15:44:43.223" v="794" actId="26606"/>
          <ac:spMkLst>
            <pc:docMk/>
            <pc:sldMk cId="3913551146" sldId="333"/>
            <ac:spMk id="90" creationId="{B61BF403-C858-4A9F-81D1-22D551BE0DE8}"/>
          </ac:spMkLst>
        </pc:spChg>
        <pc:spChg chg="add del">
          <ac:chgData name="Kristin Ruckle" userId="31778da7-479e-42eb-a479-dd3498b854b0" providerId="ADAL" clId="{0311E837-86CF-4947-9211-9BC05343C32E}" dt="2023-06-14T17:58:36.543" v="3093"/>
          <ac:spMkLst>
            <pc:docMk/>
            <pc:sldMk cId="3913551146" sldId="333"/>
            <ac:spMk id="96" creationId="{79CBD3C9-4E66-426D-948E-7CF4778107E8}"/>
          </ac:spMkLst>
        </pc:spChg>
        <pc:spChg chg="add del">
          <ac:chgData name="Kristin Ruckle" userId="31778da7-479e-42eb-a479-dd3498b854b0" providerId="ADAL" clId="{0311E837-86CF-4947-9211-9BC05343C32E}" dt="2023-06-14T17:58:36.543" v="3093"/>
          <ac:spMkLst>
            <pc:docMk/>
            <pc:sldMk cId="3913551146" sldId="333"/>
            <ac:spMk id="98" creationId="{DDB95FCF-AD96-482F-9FB8-CD95725E6EFF}"/>
          </ac:spMkLst>
        </pc:spChg>
        <pc:spChg chg="add del">
          <ac:chgData name="Kristin Ruckle" userId="31778da7-479e-42eb-a479-dd3498b854b0" providerId="ADAL" clId="{0311E837-86CF-4947-9211-9BC05343C32E}" dt="2023-06-14T17:58:36.543" v="3093"/>
          <ac:spMkLst>
            <pc:docMk/>
            <pc:sldMk cId="3913551146" sldId="333"/>
            <ac:spMk id="104" creationId="{8A2FDFB1-2B6D-49EB-B6C0-FA923806E0AF}"/>
          </ac:spMkLst>
        </pc:spChg>
        <pc:picChg chg="add mod ord">
          <ac:chgData name="Kristin Ruckle" userId="31778da7-479e-42eb-a479-dd3498b854b0" providerId="ADAL" clId="{0311E837-86CF-4947-9211-9BC05343C32E}" dt="2023-06-14T15:44:43.223" v="794" actId="26606"/>
          <ac:picMkLst>
            <pc:docMk/>
            <pc:sldMk cId="3913551146" sldId="333"/>
            <ac:picMk id="4" creationId="{DF92AF65-257C-9028-CFB5-FC6BF998C145}"/>
          </ac:picMkLst>
        </pc:picChg>
        <pc:cxnChg chg="add del">
          <ac:chgData name="Kristin Ruckle" userId="31778da7-479e-42eb-a479-dd3498b854b0" providerId="ADAL" clId="{0311E837-86CF-4947-9211-9BC05343C32E}" dt="2023-06-14T15:42:56.983" v="776" actId="26606"/>
          <ac:cxnSpMkLst>
            <pc:docMk/>
            <pc:sldMk cId="3913551146" sldId="333"/>
            <ac:cxnSpMk id="13" creationId="{8465D64B-59F4-4BDC-B833-A17EF1E04697}"/>
          </ac:cxnSpMkLst>
        </pc:cxnChg>
        <pc:cxnChg chg="add del">
          <ac:chgData name="Kristin Ruckle" userId="31778da7-479e-42eb-a479-dd3498b854b0" providerId="ADAL" clId="{0311E837-86CF-4947-9211-9BC05343C32E}" dt="2023-06-14T15:42:56.983" v="776" actId="26606"/>
          <ac:cxnSpMkLst>
            <pc:docMk/>
            <pc:sldMk cId="3913551146" sldId="333"/>
            <ac:cxnSpMk id="19" creationId="{13553ADF-88A1-4645-B819-890CA3DF7D5B}"/>
          </ac:cxnSpMkLst>
        </pc:cxnChg>
        <pc:cxnChg chg="add del">
          <ac:chgData name="Kristin Ruckle" userId="31778da7-479e-42eb-a479-dd3498b854b0" providerId="ADAL" clId="{0311E837-86CF-4947-9211-9BC05343C32E}" dt="2023-06-14T15:43:01.098" v="778" actId="26606"/>
          <ac:cxnSpMkLst>
            <pc:docMk/>
            <pc:sldMk cId="3913551146" sldId="333"/>
            <ac:cxnSpMk id="25" creationId="{8465D64B-59F4-4BDC-B833-A17EF1E04697}"/>
          </ac:cxnSpMkLst>
        </pc:cxnChg>
        <pc:cxnChg chg="add del">
          <ac:chgData name="Kristin Ruckle" userId="31778da7-479e-42eb-a479-dd3498b854b0" providerId="ADAL" clId="{0311E837-86CF-4947-9211-9BC05343C32E}" dt="2023-06-14T15:43:01.098" v="778" actId="26606"/>
          <ac:cxnSpMkLst>
            <pc:docMk/>
            <pc:sldMk cId="3913551146" sldId="333"/>
            <ac:cxnSpMk id="27" creationId="{F896B7D9-8894-4E5C-8DCF-35BECF8D365A}"/>
          </ac:cxnSpMkLst>
        </pc:cxnChg>
        <pc:cxnChg chg="add del">
          <ac:chgData name="Kristin Ruckle" userId="31778da7-479e-42eb-a479-dd3498b854b0" providerId="ADAL" clId="{0311E837-86CF-4947-9211-9BC05343C32E}" dt="2023-06-14T15:43:19.925" v="782" actId="26606"/>
          <ac:cxnSpMkLst>
            <pc:docMk/>
            <pc:sldMk cId="3913551146" sldId="333"/>
            <ac:cxnSpMk id="33" creationId="{8465D64B-59F4-4BDC-B833-A17EF1E04697}"/>
          </ac:cxnSpMkLst>
        </pc:cxnChg>
        <pc:cxnChg chg="add del">
          <ac:chgData name="Kristin Ruckle" userId="31778da7-479e-42eb-a479-dd3498b854b0" providerId="ADAL" clId="{0311E837-86CF-4947-9211-9BC05343C32E}" dt="2023-06-14T15:43:19.925" v="782" actId="26606"/>
          <ac:cxnSpMkLst>
            <pc:docMk/>
            <pc:sldMk cId="3913551146" sldId="333"/>
            <ac:cxnSpMk id="35" creationId="{98F0650C-11DF-45E6-8EC2-E3B298F0D80A}"/>
          </ac:cxnSpMkLst>
        </pc:cxnChg>
        <pc:cxnChg chg="add del">
          <ac:chgData name="Kristin Ruckle" userId="31778da7-479e-42eb-a479-dd3498b854b0" providerId="ADAL" clId="{0311E837-86CF-4947-9211-9BC05343C32E}" dt="2023-06-14T15:43:29.383" v="784" actId="26606"/>
          <ac:cxnSpMkLst>
            <pc:docMk/>
            <pc:sldMk cId="3913551146" sldId="333"/>
            <ac:cxnSpMk id="40" creationId="{64EEEC00-AD80-4734-BEE6-04CBDEC830C9}"/>
          </ac:cxnSpMkLst>
        </pc:cxnChg>
        <pc:cxnChg chg="add del">
          <ac:chgData name="Kristin Ruckle" userId="31778da7-479e-42eb-a479-dd3498b854b0" providerId="ADAL" clId="{0311E837-86CF-4947-9211-9BC05343C32E}" dt="2023-06-14T15:43:29.383" v="784" actId="26606"/>
          <ac:cxnSpMkLst>
            <pc:docMk/>
            <pc:sldMk cId="3913551146" sldId="333"/>
            <ac:cxnSpMk id="43" creationId="{67A69A5B-FB7E-40C2-A416-68C80A100AEB}"/>
          </ac:cxnSpMkLst>
        </pc:cxnChg>
        <pc:cxnChg chg="add del">
          <ac:chgData name="Kristin Ruckle" userId="31778da7-479e-42eb-a479-dd3498b854b0" providerId="ADAL" clId="{0311E837-86CF-4947-9211-9BC05343C32E}" dt="2023-06-14T15:43:31.753" v="787" actId="26606"/>
          <ac:cxnSpMkLst>
            <pc:docMk/>
            <pc:sldMk cId="3913551146" sldId="333"/>
            <ac:cxnSpMk id="48" creationId="{8465D64B-59F4-4BDC-B833-A17EF1E04697}"/>
          </ac:cxnSpMkLst>
        </pc:cxnChg>
        <pc:cxnChg chg="add del">
          <ac:chgData name="Kristin Ruckle" userId="31778da7-479e-42eb-a479-dd3498b854b0" providerId="ADAL" clId="{0311E837-86CF-4947-9211-9BC05343C32E}" dt="2023-06-14T15:43:31.753" v="787" actId="26606"/>
          <ac:cxnSpMkLst>
            <pc:docMk/>
            <pc:sldMk cId="3913551146" sldId="333"/>
            <ac:cxnSpMk id="51" creationId="{7DDC7D3D-A4F6-4638-B02B-2DBB6C11F5D3}"/>
          </ac:cxnSpMkLst>
        </pc:cxnChg>
        <pc:cxnChg chg="add del">
          <ac:chgData name="Kristin Ruckle" userId="31778da7-479e-42eb-a479-dd3498b854b0" providerId="ADAL" clId="{0311E837-86CF-4947-9211-9BC05343C32E}" dt="2023-06-14T15:44:21.863" v="793" actId="26606"/>
          <ac:cxnSpMkLst>
            <pc:docMk/>
            <pc:sldMk cId="3913551146" sldId="333"/>
            <ac:cxnSpMk id="56" creationId="{64EEEC00-AD80-4734-BEE6-04CBDEC830C9}"/>
          </ac:cxnSpMkLst>
        </pc:cxnChg>
        <pc:cxnChg chg="add del">
          <ac:chgData name="Kristin Ruckle" userId="31778da7-479e-42eb-a479-dd3498b854b0" providerId="ADAL" clId="{0311E837-86CF-4947-9211-9BC05343C32E}" dt="2023-06-14T15:44:21.863" v="793" actId="26606"/>
          <ac:cxnSpMkLst>
            <pc:docMk/>
            <pc:sldMk cId="3913551146" sldId="333"/>
            <ac:cxnSpMk id="59" creationId="{4A0A3D00-134B-401B-BED1-39F1B734C951}"/>
          </ac:cxnSpMkLst>
        </pc:cxnChg>
        <pc:cxnChg chg="add del">
          <ac:chgData name="Kristin Ruckle" userId="31778da7-479e-42eb-a479-dd3498b854b0" providerId="ADAL" clId="{0311E837-86CF-4947-9211-9BC05343C32E}" dt="2023-06-14T15:44:05.784" v="790" actId="26606"/>
          <ac:cxnSpMkLst>
            <pc:docMk/>
            <pc:sldMk cId="3913551146" sldId="333"/>
            <ac:cxnSpMk id="69" creationId="{64EEEC00-AD80-4734-BEE6-04CBDEC830C9}"/>
          </ac:cxnSpMkLst>
        </pc:cxnChg>
        <pc:cxnChg chg="add del">
          <ac:chgData name="Kristin Ruckle" userId="31778da7-479e-42eb-a479-dd3498b854b0" providerId="ADAL" clId="{0311E837-86CF-4947-9211-9BC05343C32E}" dt="2023-06-14T15:44:05.784" v="790" actId="26606"/>
          <ac:cxnSpMkLst>
            <pc:docMk/>
            <pc:sldMk cId="3913551146" sldId="333"/>
            <ac:cxnSpMk id="75" creationId="{4A0A3D00-134B-401B-BED1-39F1B734C951}"/>
          </ac:cxnSpMkLst>
        </pc:cxnChg>
        <pc:cxnChg chg="add del">
          <ac:chgData name="Kristin Ruckle" userId="31778da7-479e-42eb-a479-dd3498b854b0" providerId="ADAL" clId="{0311E837-86CF-4947-9211-9BC05343C32E}" dt="2023-06-14T15:44:21.853" v="792" actId="26606"/>
          <ac:cxnSpMkLst>
            <pc:docMk/>
            <pc:sldMk cId="3913551146" sldId="333"/>
            <ac:cxnSpMk id="81" creationId="{64EEEC00-AD80-4734-BEE6-04CBDEC830C9}"/>
          </ac:cxnSpMkLst>
        </pc:cxnChg>
        <pc:cxnChg chg="add del">
          <ac:chgData name="Kristin Ruckle" userId="31778da7-479e-42eb-a479-dd3498b854b0" providerId="ADAL" clId="{0311E837-86CF-4947-9211-9BC05343C32E}" dt="2023-06-14T15:44:21.853" v="792" actId="26606"/>
          <ac:cxnSpMkLst>
            <pc:docMk/>
            <pc:sldMk cId="3913551146" sldId="333"/>
            <ac:cxnSpMk id="84" creationId="{67A69A5B-FB7E-40C2-A416-68C80A100AEB}"/>
          </ac:cxnSpMkLst>
        </pc:cxnChg>
        <pc:cxnChg chg="add del">
          <ac:chgData name="Kristin Ruckle" userId="31778da7-479e-42eb-a479-dd3498b854b0" providerId="ADAL" clId="{0311E837-86CF-4947-9211-9BC05343C32E}" dt="2023-06-14T15:44:43.223" v="794" actId="26606"/>
          <ac:cxnSpMkLst>
            <pc:docMk/>
            <pc:sldMk cId="3913551146" sldId="333"/>
            <ac:cxnSpMk id="89" creationId="{8465D64B-59F4-4BDC-B833-A17EF1E04697}"/>
          </ac:cxnSpMkLst>
        </pc:cxnChg>
        <pc:cxnChg chg="add del">
          <ac:chgData name="Kristin Ruckle" userId="31778da7-479e-42eb-a479-dd3498b854b0" providerId="ADAL" clId="{0311E837-86CF-4947-9211-9BC05343C32E}" dt="2023-06-14T15:44:43.223" v="794" actId="26606"/>
          <ac:cxnSpMkLst>
            <pc:docMk/>
            <pc:sldMk cId="3913551146" sldId="333"/>
            <ac:cxnSpMk id="91" creationId="{DD3A5B67-3501-4951-8D6C-C3805F6576CA}"/>
          </ac:cxnSpMkLst>
        </pc:cxnChg>
        <pc:cxnChg chg="add del">
          <ac:chgData name="Kristin Ruckle" userId="31778da7-479e-42eb-a479-dd3498b854b0" providerId="ADAL" clId="{0311E837-86CF-4947-9211-9BC05343C32E}" dt="2023-06-14T17:58:36.543" v="3093"/>
          <ac:cxnSpMkLst>
            <pc:docMk/>
            <pc:sldMk cId="3913551146" sldId="333"/>
            <ac:cxnSpMk id="100" creationId="{64EEEC00-AD80-4734-BEE6-04CBDEC830C9}"/>
          </ac:cxnSpMkLst>
        </pc:cxnChg>
        <pc:cxnChg chg="add del">
          <ac:chgData name="Kristin Ruckle" userId="31778da7-479e-42eb-a479-dd3498b854b0" providerId="ADAL" clId="{0311E837-86CF-4947-9211-9BC05343C32E}" dt="2023-06-14T17:58:36.543" v="3093"/>
          <ac:cxnSpMkLst>
            <pc:docMk/>
            <pc:sldMk cId="3913551146" sldId="333"/>
            <ac:cxnSpMk id="102" creationId="{6C6896D1-BFB1-4C84-82DD-31073BED3F03}"/>
          </ac:cxnSpMkLst>
        </pc:cxnChg>
      </pc:sldChg>
      <pc:sldChg chg="addSp delSp modSp add mod ord delDesignElem">
        <pc:chgData name="Kristin Ruckle" userId="31778da7-479e-42eb-a479-dd3498b854b0" providerId="ADAL" clId="{0311E837-86CF-4947-9211-9BC05343C32E}" dt="2023-06-14T17:58:36.543" v="3093"/>
        <pc:sldMkLst>
          <pc:docMk/>
          <pc:sldMk cId="4137286485" sldId="334"/>
        </pc:sldMkLst>
        <pc:spChg chg="mod">
          <ac:chgData name="Kristin Ruckle" userId="31778da7-479e-42eb-a479-dd3498b854b0" providerId="ADAL" clId="{0311E837-86CF-4947-9211-9BC05343C32E}" dt="2023-06-14T15:48:07.473" v="899" actId="255"/>
          <ac:spMkLst>
            <pc:docMk/>
            <pc:sldMk cId="4137286485" sldId="334"/>
            <ac:spMk id="3" creationId="{DCE649D3-B0FC-06C9-EBD7-FED5FC414DF7}"/>
          </ac:spMkLst>
        </pc:spChg>
        <pc:spChg chg="mod ord">
          <ac:chgData name="Kristin Ruckle" userId="31778da7-479e-42eb-a479-dd3498b854b0" providerId="ADAL" clId="{0311E837-86CF-4947-9211-9BC05343C32E}" dt="2023-06-14T15:47:11.673" v="891" actId="170"/>
          <ac:spMkLst>
            <pc:docMk/>
            <pc:sldMk cId="4137286485" sldId="334"/>
            <ac:spMk id="5" creationId="{B2D02B7F-9459-054F-911F-92D134724CD4}"/>
          </ac:spMkLst>
        </pc:spChg>
        <pc:spChg chg="add del">
          <ac:chgData name="Kristin Ruckle" userId="31778da7-479e-42eb-a479-dd3498b854b0" providerId="ADAL" clId="{0311E837-86CF-4947-9211-9BC05343C32E}" dt="2023-06-14T17:58:36.543" v="3093"/>
          <ac:spMkLst>
            <pc:docMk/>
            <pc:sldMk cId="4137286485" sldId="334"/>
            <ac:spMk id="18" creationId="{E9271C28-7496-4447-8541-7B39F5E9480A}"/>
          </ac:spMkLst>
        </pc:spChg>
        <pc:picChg chg="add mod">
          <ac:chgData name="Kristin Ruckle" userId="31778da7-479e-42eb-a479-dd3498b854b0" providerId="ADAL" clId="{0311E837-86CF-4947-9211-9BC05343C32E}" dt="2023-06-14T15:47:01.143" v="890" actId="14100"/>
          <ac:picMkLst>
            <pc:docMk/>
            <pc:sldMk cId="4137286485" sldId="334"/>
            <ac:picMk id="2" creationId="{06809526-9537-8DAB-3705-69AB84209C02}"/>
          </ac:picMkLst>
        </pc:picChg>
        <pc:picChg chg="del">
          <ac:chgData name="Kristin Ruckle" userId="31778da7-479e-42eb-a479-dd3498b854b0" providerId="ADAL" clId="{0311E837-86CF-4947-9211-9BC05343C32E}" dt="2023-06-14T15:46:41.793" v="886" actId="21"/>
          <ac:picMkLst>
            <pc:docMk/>
            <pc:sldMk cId="4137286485" sldId="334"/>
            <ac:picMk id="4" creationId="{700D2AE1-FE31-FF0D-B13D-138D65F86408}"/>
          </ac:picMkLst>
        </pc:picChg>
      </pc:sldChg>
      <pc:sldChg chg="addSp delSp modSp new mod setBg delAnim modAnim delDesignElem">
        <pc:chgData name="Kristin Ruckle" userId="31778da7-479e-42eb-a479-dd3498b854b0" providerId="ADAL" clId="{0311E837-86CF-4947-9211-9BC05343C32E}" dt="2023-06-14T17:58:36.543" v="3093"/>
        <pc:sldMkLst>
          <pc:docMk/>
          <pc:sldMk cId="3982061860" sldId="335"/>
        </pc:sldMkLst>
        <pc:spChg chg="del mod">
          <ac:chgData name="Kristin Ruckle" userId="31778da7-479e-42eb-a479-dd3498b854b0" providerId="ADAL" clId="{0311E837-86CF-4947-9211-9BC05343C32E}" dt="2023-06-14T15:55:06.323" v="1047" actId="21"/>
          <ac:spMkLst>
            <pc:docMk/>
            <pc:sldMk cId="3982061860" sldId="335"/>
            <ac:spMk id="2" creationId="{418C5028-9DE3-77B6-0E2F-4F1AEE8F8F0C}"/>
          </ac:spMkLst>
        </pc:spChg>
        <pc:spChg chg="mod">
          <ac:chgData name="Kristin Ruckle" userId="31778da7-479e-42eb-a479-dd3498b854b0" providerId="ADAL" clId="{0311E837-86CF-4947-9211-9BC05343C32E}" dt="2023-06-14T15:55:46.223" v="1106" actId="1076"/>
          <ac:spMkLst>
            <pc:docMk/>
            <pc:sldMk cId="3982061860" sldId="335"/>
            <ac:spMk id="3" creationId="{EBDA324E-EE2D-0806-F485-EB61A63D651A}"/>
          </ac:spMkLst>
        </pc:spChg>
        <pc:spChg chg="del mod">
          <ac:chgData name="Kristin Ruckle" userId="31778da7-479e-42eb-a479-dd3498b854b0" providerId="ADAL" clId="{0311E837-86CF-4947-9211-9BC05343C32E}" dt="2023-06-14T15:50:34.963" v="1032" actId="21"/>
          <ac:spMkLst>
            <pc:docMk/>
            <pc:sldMk cId="3982061860" sldId="335"/>
            <ac:spMk id="4" creationId="{53FAA487-27D2-CFD0-C941-42F5EF97E1F2}"/>
          </ac:spMkLst>
        </pc:spChg>
        <pc:spChg chg="add mod">
          <ac:chgData name="Kristin Ruckle" userId="31778da7-479e-42eb-a479-dd3498b854b0" providerId="ADAL" clId="{0311E837-86CF-4947-9211-9BC05343C32E}" dt="2023-06-14T15:56:09.193" v="1108" actId="242"/>
          <ac:spMkLst>
            <pc:docMk/>
            <pc:sldMk cId="3982061860" sldId="335"/>
            <ac:spMk id="7" creationId="{14CD9534-75E2-E937-FF30-7E0474AC68FC}"/>
          </ac:spMkLst>
        </pc:spChg>
        <pc:spChg chg="add del">
          <ac:chgData name="Kristin Ruckle" userId="31778da7-479e-42eb-a479-dd3498b854b0" providerId="ADAL" clId="{0311E837-86CF-4947-9211-9BC05343C32E}" dt="2023-06-14T17:58:36.543" v="3093"/>
          <ac:spMkLst>
            <pc:docMk/>
            <pc:sldMk cId="3982061860" sldId="335"/>
            <ac:spMk id="8" creationId="{00C4F1C3-3ADD-491F-8C66-57912A242177}"/>
          </ac:spMkLst>
        </pc:spChg>
        <pc:spChg chg="add del">
          <ac:chgData name="Kristin Ruckle" userId="31778da7-479e-42eb-a479-dd3498b854b0" providerId="ADAL" clId="{0311E837-86CF-4947-9211-9BC05343C32E}" dt="2023-06-14T17:58:36.543" v="3093"/>
          <ac:spMkLst>
            <pc:docMk/>
            <pc:sldMk cId="3982061860" sldId="335"/>
            <ac:spMk id="10" creationId="{8E8DBDA3-652C-4F87-B53B-7F73AC8F4FF9}"/>
          </ac:spMkLst>
        </pc:spChg>
        <pc:spChg chg="add del mod">
          <ac:chgData name="Kristin Ruckle" userId="31778da7-479e-42eb-a479-dd3498b854b0" providerId="ADAL" clId="{0311E837-86CF-4947-9211-9BC05343C32E}" dt="2023-06-14T15:55:10.543" v="1048" actId="21"/>
          <ac:spMkLst>
            <pc:docMk/>
            <pc:sldMk cId="3982061860" sldId="335"/>
            <ac:spMk id="11" creationId="{69728375-8365-FFE8-EFA9-350DA8B96DAF}"/>
          </ac:spMkLst>
        </pc:spChg>
        <pc:spChg chg="add del">
          <ac:chgData name="Kristin Ruckle" userId="31778da7-479e-42eb-a479-dd3498b854b0" providerId="ADAL" clId="{0311E837-86CF-4947-9211-9BC05343C32E}" dt="2023-06-14T17:58:36.543" v="3093"/>
          <ac:spMkLst>
            <pc:docMk/>
            <pc:sldMk cId="3982061860" sldId="335"/>
            <ac:spMk id="12" creationId="{42187232-3845-418F-A17C-C138F01D98AB}"/>
          </ac:spMkLst>
        </pc:spChg>
        <pc:picChg chg="add del mod">
          <ac:chgData name="Kristin Ruckle" userId="31778da7-479e-42eb-a479-dd3498b854b0" providerId="ADAL" clId="{0311E837-86CF-4947-9211-9BC05343C32E}" dt="2023-06-14T15:51:50.383" v="1034" actId="21"/>
          <ac:picMkLst>
            <pc:docMk/>
            <pc:sldMk cId="3982061860" sldId="335"/>
            <ac:picMk id="5" creationId="{71C38EFE-13DB-9A90-9118-52ADB991C5D0}"/>
          </ac:picMkLst>
        </pc:picChg>
        <pc:picChg chg="add mod">
          <ac:chgData name="Kristin Ruckle" userId="31778da7-479e-42eb-a479-dd3498b854b0" providerId="ADAL" clId="{0311E837-86CF-4947-9211-9BC05343C32E}" dt="2023-06-14T15:55:25.783" v="1101" actId="1076"/>
          <ac:picMkLst>
            <pc:docMk/>
            <pc:sldMk cId="3982061860" sldId="335"/>
            <ac:picMk id="6" creationId="{A2323E91-4F07-0884-9293-6E919B3C05E2}"/>
          </ac:picMkLst>
        </pc:picChg>
      </pc:sldChg>
      <pc:sldChg chg="addSp delSp modSp add mod ord delDesignElem">
        <pc:chgData name="Kristin Ruckle" userId="31778da7-479e-42eb-a479-dd3498b854b0" providerId="ADAL" clId="{0311E837-86CF-4947-9211-9BC05343C32E}" dt="2023-06-14T17:58:36.543" v="3093"/>
        <pc:sldMkLst>
          <pc:docMk/>
          <pc:sldMk cId="1006284492" sldId="336"/>
        </pc:sldMkLst>
        <pc:spChg chg="mod">
          <ac:chgData name="Kristin Ruckle" userId="31778da7-479e-42eb-a479-dd3498b854b0" providerId="ADAL" clId="{0311E837-86CF-4947-9211-9BC05343C32E}" dt="2023-06-14T16:11:10.224" v="1193" actId="1076"/>
          <ac:spMkLst>
            <pc:docMk/>
            <pc:sldMk cId="1006284492" sldId="336"/>
            <ac:spMk id="3" creationId="{DCE649D3-B0FC-06C9-EBD7-FED5FC414DF7}"/>
          </ac:spMkLst>
        </pc:spChg>
        <pc:spChg chg="mod ord">
          <ac:chgData name="Kristin Ruckle" userId="31778da7-479e-42eb-a479-dd3498b854b0" providerId="ADAL" clId="{0311E837-86CF-4947-9211-9BC05343C32E}" dt="2023-06-14T16:09:21.113" v="1175" actId="170"/>
          <ac:spMkLst>
            <pc:docMk/>
            <pc:sldMk cId="1006284492" sldId="336"/>
            <ac:spMk id="5" creationId="{B2D02B7F-9459-054F-911F-92D134724CD4}"/>
          </ac:spMkLst>
        </pc:spChg>
        <pc:spChg chg="add del">
          <ac:chgData name="Kristin Ruckle" userId="31778da7-479e-42eb-a479-dd3498b854b0" providerId="ADAL" clId="{0311E837-86CF-4947-9211-9BC05343C32E}" dt="2023-06-14T17:58:36.543" v="3093"/>
          <ac:spMkLst>
            <pc:docMk/>
            <pc:sldMk cId="1006284492" sldId="336"/>
            <ac:spMk id="18" creationId="{E9271C28-7496-4447-8541-7B39F5E9480A}"/>
          </ac:spMkLst>
        </pc:spChg>
        <pc:picChg chg="del">
          <ac:chgData name="Kristin Ruckle" userId="31778da7-479e-42eb-a479-dd3498b854b0" providerId="ADAL" clId="{0311E837-86CF-4947-9211-9BC05343C32E}" dt="2023-06-14T16:08:42.623" v="1166" actId="21"/>
          <ac:picMkLst>
            <pc:docMk/>
            <pc:sldMk cId="1006284492" sldId="336"/>
            <ac:picMk id="2" creationId="{06809526-9537-8DAB-3705-69AB84209C02}"/>
          </ac:picMkLst>
        </pc:picChg>
        <pc:picChg chg="add mod">
          <ac:chgData name="Kristin Ruckle" userId="31778da7-479e-42eb-a479-dd3498b854b0" providerId="ADAL" clId="{0311E837-86CF-4947-9211-9BC05343C32E}" dt="2023-06-14T16:10:18.764" v="1181" actId="14100"/>
          <ac:picMkLst>
            <pc:docMk/>
            <pc:sldMk cId="1006284492" sldId="336"/>
            <ac:picMk id="4" creationId="{9CDB1742-D45C-D499-B059-E74A95414B29}"/>
          </ac:picMkLst>
        </pc:picChg>
      </pc:sldChg>
      <pc:sldChg chg="addSp delSp modSp new mod setBg modAnim">
        <pc:chgData name="Kristin Ruckle" userId="31778da7-479e-42eb-a479-dd3498b854b0" providerId="ADAL" clId="{0311E837-86CF-4947-9211-9BC05343C32E}" dt="2023-06-14T16:17:53.344" v="1258" actId="12"/>
        <pc:sldMkLst>
          <pc:docMk/>
          <pc:sldMk cId="3146012677" sldId="337"/>
        </pc:sldMkLst>
        <pc:spChg chg="del">
          <ac:chgData name="Kristin Ruckle" userId="31778da7-479e-42eb-a479-dd3498b854b0" providerId="ADAL" clId="{0311E837-86CF-4947-9211-9BC05343C32E}" dt="2023-06-14T16:13:19.964" v="1201" actId="21"/>
          <ac:spMkLst>
            <pc:docMk/>
            <pc:sldMk cId="3146012677" sldId="337"/>
            <ac:spMk id="2" creationId="{CEE60A00-0A8B-C896-1437-7420B6A359A6}"/>
          </ac:spMkLst>
        </pc:spChg>
        <pc:spChg chg="mod ord">
          <ac:chgData name="Kristin Ruckle" userId="31778da7-479e-42eb-a479-dd3498b854b0" providerId="ADAL" clId="{0311E837-86CF-4947-9211-9BC05343C32E}" dt="2023-06-14T16:17:53.344" v="1258" actId="12"/>
          <ac:spMkLst>
            <pc:docMk/>
            <pc:sldMk cId="3146012677" sldId="337"/>
            <ac:spMk id="3" creationId="{A84F3AAB-B587-341D-050A-857F1FA65B26}"/>
          </ac:spMkLst>
        </pc:spChg>
        <pc:spChg chg="add mod">
          <ac:chgData name="Kristin Ruckle" userId="31778da7-479e-42eb-a479-dd3498b854b0" providerId="ADAL" clId="{0311E837-86CF-4947-9211-9BC05343C32E}" dt="2023-06-14T16:15:46.455" v="1247" actId="26606"/>
          <ac:spMkLst>
            <pc:docMk/>
            <pc:sldMk cId="3146012677" sldId="337"/>
            <ac:spMk id="5" creationId="{1A10BD96-74A7-262A-A759-084CE9BE976B}"/>
          </ac:spMkLst>
        </pc:spChg>
        <pc:picChg chg="add mod ord">
          <ac:chgData name="Kristin Ruckle" userId="31778da7-479e-42eb-a479-dd3498b854b0" providerId="ADAL" clId="{0311E837-86CF-4947-9211-9BC05343C32E}" dt="2023-06-14T16:15:46.455" v="1247" actId="26606"/>
          <ac:picMkLst>
            <pc:docMk/>
            <pc:sldMk cId="3146012677" sldId="337"/>
            <ac:picMk id="4" creationId="{781A5909-DAA7-FC39-7BE6-798D0FEA2029}"/>
          </ac:picMkLst>
        </pc:picChg>
      </pc:sldChg>
      <pc:sldChg chg="addSp delSp modSp add mod ord delAnim modAnim delDesignElem">
        <pc:chgData name="Kristin Ruckle" userId="31778da7-479e-42eb-a479-dd3498b854b0" providerId="ADAL" clId="{0311E837-86CF-4947-9211-9BC05343C32E}" dt="2023-06-14T17:58:36.543" v="3093"/>
        <pc:sldMkLst>
          <pc:docMk/>
          <pc:sldMk cId="345849430" sldId="338"/>
        </pc:sldMkLst>
        <pc:spChg chg="mod">
          <ac:chgData name="Kristin Ruckle" userId="31778da7-479e-42eb-a479-dd3498b854b0" providerId="ADAL" clId="{0311E837-86CF-4947-9211-9BC05343C32E}" dt="2023-06-14T16:19:31.300" v="1338" actId="20577"/>
          <ac:spMkLst>
            <pc:docMk/>
            <pc:sldMk cId="345849430" sldId="338"/>
            <ac:spMk id="3" creationId="{EBDA324E-EE2D-0806-F485-EB61A63D651A}"/>
          </ac:spMkLst>
        </pc:spChg>
        <pc:spChg chg="mod">
          <ac:chgData name="Kristin Ruckle" userId="31778da7-479e-42eb-a479-dd3498b854b0" providerId="ADAL" clId="{0311E837-86CF-4947-9211-9BC05343C32E}" dt="2023-06-14T16:20:50.073" v="1347" actId="1076"/>
          <ac:spMkLst>
            <pc:docMk/>
            <pc:sldMk cId="345849430" sldId="338"/>
            <ac:spMk id="7" creationId="{14CD9534-75E2-E937-FF30-7E0474AC68FC}"/>
          </ac:spMkLst>
        </pc:spChg>
        <pc:spChg chg="add del">
          <ac:chgData name="Kristin Ruckle" userId="31778da7-479e-42eb-a479-dd3498b854b0" providerId="ADAL" clId="{0311E837-86CF-4947-9211-9BC05343C32E}" dt="2023-06-14T17:58:36.543" v="3093"/>
          <ac:spMkLst>
            <pc:docMk/>
            <pc:sldMk cId="345849430" sldId="338"/>
            <ac:spMk id="8" creationId="{00C4F1C3-3ADD-491F-8C66-57912A242177}"/>
          </ac:spMkLst>
        </pc:spChg>
        <pc:spChg chg="add del">
          <ac:chgData name="Kristin Ruckle" userId="31778da7-479e-42eb-a479-dd3498b854b0" providerId="ADAL" clId="{0311E837-86CF-4947-9211-9BC05343C32E}" dt="2023-06-14T17:58:36.543" v="3093"/>
          <ac:spMkLst>
            <pc:docMk/>
            <pc:sldMk cId="345849430" sldId="338"/>
            <ac:spMk id="10" creationId="{8E8DBDA3-652C-4F87-B53B-7F73AC8F4FF9}"/>
          </ac:spMkLst>
        </pc:spChg>
        <pc:spChg chg="add del">
          <ac:chgData name="Kristin Ruckle" userId="31778da7-479e-42eb-a479-dd3498b854b0" providerId="ADAL" clId="{0311E837-86CF-4947-9211-9BC05343C32E}" dt="2023-06-14T17:58:36.543" v="3093"/>
          <ac:spMkLst>
            <pc:docMk/>
            <pc:sldMk cId="345849430" sldId="338"/>
            <ac:spMk id="12" creationId="{42187232-3845-418F-A17C-C138F01D98AB}"/>
          </ac:spMkLst>
        </pc:spChg>
        <pc:picChg chg="add mod">
          <ac:chgData name="Kristin Ruckle" userId="31778da7-479e-42eb-a479-dd3498b854b0" providerId="ADAL" clId="{0311E837-86CF-4947-9211-9BC05343C32E}" dt="2023-06-14T16:20:39.344" v="1346" actId="1076"/>
          <ac:picMkLst>
            <pc:docMk/>
            <pc:sldMk cId="345849430" sldId="338"/>
            <ac:picMk id="2" creationId="{8C7A81D3-E4FB-DC3F-73E7-FCB1A45FED21}"/>
          </ac:picMkLst>
        </pc:picChg>
        <pc:picChg chg="del">
          <ac:chgData name="Kristin Ruckle" userId="31778da7-479e-42eb-a479-dd3498b854b0" providerId="ADAL" clId="{0311E837-86CF-4947-9211-9BC05343C32E}" dt="2023-06-14T16:19:34.849" v="1339" actId="21"/>
          <ac:picMkLst>
            <pc:docMk/>
            <pc:sldMk cId="345849430" sldId="338"/>
            <ac:picMk id="6" creationId="{A2323E91-4F07-0884-9293-6E919B3C05E2}"/>
          </ac:picMkLst>
        </pc:picChg>
      </pc:sldChg>
      <pc:sldChg chg="addSp delSp modSp add mod ord delDesignElem">
        <pc:chgData name="Kristin Ruckle" userId="31778da7-479e-42eb-a479-dd3498b854b0" providerId="ADAL" clId="{0311E837-86CF-4947-9211-9BC05343C32E}" dt="2023-06-14T17:58:36.543" v="3093"/>
        <pc:sldMkLst>
          <pc:docMk/>
          <pc:sldMk cId="2289374776" sldId="339"/>
        </pc:sldMkLst>
        <pc:spChg chg="mod">
          <ac:chgData name="Kristin Ruckle" userId="31778da7-479e-42eb-a479-dd3498b854b0" providerId="ADAL" clId="{0311E837-86CF-4947-9211-9BC05343C32E}" dt="2023-06-14T16:25:24.623" v="1399" actId="1076"/>
          <ac:spMkLst>
            <pc:docMk/>
            <pc:sldMk cId="2289374776" sldId="339"/>
            <ac:spMk id="3" creationId="{DCE649D3-B0FC-06C9-EBD7-FED5FC414DF7}"/>
          </ac:spMkLst>
        </pc:spChg>
        <pc:spChg chg="mod ord">
          <ac:chgData name="Kristin Ruckle" userId="31778da7-479e-42eb-a479-dd3498b854b0" providerId="ADAL" clId="{0311E837-86CF-4947-9211-9BC05343C32E}" dt="2023-06-14T16:23:47.341" v="1387" actId="170"/>
          <ac:spMkLst>
            <pc:docMk/>
            <pc:sldMk cId="2289374776" sldId="339"/>
            <ac:spMk id="5" creationId="{B2D02B7F-9459-054F-911F-92D134724CD4}"/>
          </ac:spMkLst>
        </pc:spChg>
        <pc:spChg chg="add del">
          <ac:chgData name="Kristin Ruckle" userId="31778da7-479e-42eb-a479-dd3498b854b0" providerId="ADAL" clId="{0311E837-86CF-4947-9211-9BC05343C32E}" dt="2023-06-14T17:58:36.543" v="3093"/>
          <ac:spMkLst>
            <pc:docMk/>
            <pc:sldMk cId="2289374776" sldId="339"/>
            <ac:spMk id="18" creationId="{E9271C28-7496-4447-8541-7B39F5E9480A}"/>
          </ac:spMkLst>
        </pc:spChg>
        <pc:picChg chg="add mod">
          <ac:chgData name="Kristin Ruckle" userId="31778da7-479e-42eb-a479-dd3498b854b0" providerId="ADAL" clId="{0311E837-86CF-4947-9211-9BC05343C32E}" dt="2023-06-14T16:23:53.743" v="1388" actId="14100"/>
          <ac:picMkLst>
            <pc:docMk/>
            <pc:sldMk cId="2289374776" sldId="339"/>
            <ac:picMk id="2" creationId="{A7997816-3C56-48EE-60DE-53A607BB01AC}"/>
          </ac:picMkLst>
        </pc:picChg>
        <pc:picChg chg="del">
          <ac:chgData name="Kristin Ruckle" userId="31778da7-479e-42eb-a479-dd3498b854b0" providerId="ADAL" clId="{0311E837-86CF-4947-9211-9BC05343C32E}" dt="2023-06-14T16:23:11.951" v="1379" actId="21"/>
          <ac:picMkLst>
            <pc:docMk/>
            <pc:sldMk cId="2289374776" sldId="339"/>
            <ac:picMk id="4" creationId="{9CDB1742-D45C-D499-B059-E74A95414B29}"/>
          </ac:picMkLst>
        </pc:picChg>
      </pc:sldChg>
      <pc:sldChg chg="addSp delSp modSp add del mod ord delAnim modAnim">
        <pc:chgData name="Kristin Ruckle" userId="31778da7-479e-42eb-a479-dd3498b854b0" providerId="ADAL" clId="{0311E837-86CF-4947-9211-9BC05343C32E}" dt="2023-06-14T16:44:00.200" v="1599" actId="2696"/>
        <pc:sldMkLst>
          <pc:docMk/>
          <pc:sldMk cId="3328997363" sldId="340"/>
        </pc:sldMkLst>
        <pc:spChg chg="mod">
          <ac:chgData name="Kristin Ruckle" userId="31778da7-479e-42eb-a479-dd3498b854b0" providerId="ADAL" clId="{0311E837-86CF-4947-9211-9BC05343C32E}" dt="2023-06-14T16:34:15.880" v="1465" actId="1076"/>
          <ac:spMkLst>
            <pc:docMk/>
            <pc:sldMk cId="3328997363" sldId="340"/>
            <ac:spMk id="3" creationId="{EBDA324E-EE2D-0806-F485-EB61A63D651A}"/>
          </ac:spMkLst>
        </pc:spChg>
        <pc:spChg chg="del mod">
          <ac:chgData name="Kristin Ruckle" userId="31778da7-479e-42eb-a479-dd3498b854b0" providerId="ADAL" clId="{0311E837-86CF-4947-9211-9BC05343C32E}" dt="2023-06-14T16:43:33.040" v="1593" actId="21"/>
          <ac:spMkLst>
            <pc:docMk/>
            <pc:sldMk cId="3328997363" sldId="340"/>
            <ac:spMk id="7" creationId="{14CD9534-75E2-E937-FF30-7E0474AC68FC}"/>
          </ac:spMkLst>
        </pc:spChg>
        <pc:picChg chg="del">
          <ac:chgData name="Kristin Ruckle" userId="31778da7-479e-42eb-a479-dd3498b854b0" providerId="ADAL" clId="{0311E837-86CF-4947-9211-9BC05343C32E}" dt="2023-06-14T16:31:57.134" v="1448" actId="21"/>
          <ac:picMkLst>
            <pc:docMk/>
            <pc:sldMk cId="3328997363" sldId="340"/>
            <ac:picMk id="2" creationId="{8C7A81D3-E4FB-DC3F-73E7-FCB1A45FED21}"/>
          </ac:picMkLst>
        </pc:picChg>
        <pc:picChg chg="add mod">
          <ac:chgData name="Kristin Ruckle" userId="31778da7-479e-42eb-a479-dd3498b854b0" providerId="ADAL" clId="{0311E837-86CF-4947-9211-9BC05343C32E}" dt="2023-06-14T16:34:10.824" v="1464" actId="1076"/>
          <ac:picMkLst>
            <pc:docMk/>
            <pc:sldMk cId="3328997363" sldId="340"/>
            <ac:picMk id="4" creationId="{1F0BE8D7-CE24-6FB0-F93E-46592D5A8EF6}"/>
          </ac:picMkLst>
        </pc:picChg>
      </pc:sldChg>
      <pc:sldChg chg="addSp delSp modSp add mod ord delDesignElem">
        <pc:chgData name="Kristin Ruckle" userId="31778da7-479e-42eb-a479-dd3498b854b0" providerId="ADAL" clId="{0311E837-86CF-4947-9211-9BC05343C32E}" dt="2023-06-14T17:58:36.543" v="3093"/>
        <pc:sldMkLst>
          <pc:docMk/>
          <pc:sldMk cId="1026466640" sldId="341"/>
        </pc:sldMkLst>
        <pc:spChg chg="mod">
          <ac:chgData name="Kristin Ruckle" userId="31778da7-479e-42eb-a479-dd3498b854b0" providerId="ADAL" clId="{0311E837-86CF-4947-9211-9BC05343C32E}" dt="2023-06-14T16:35:48.062" v="1525" actId="1076"/>
          <ac:spMkLst>
            <pc:docMk/>
            <pc:sldMk cId="1026466640" sldId="341"/>
            <ac:spMk id="3" creationId="{DCE649D3-B0FC-06C9-EBD7-FED5FC414DF7}"/>
          </ac:spMkLst>
        </pc:spChg>
        <pc:spChg chg="mod ord">
          <ac:chgData name="Kristin Ruckle" userId="31778da7-479e-42eb-a479-dd3498b854b0" providerId="ADAL" clId="{0311E837-86CF-4947-9211-9BC05343C32E}" dt="2023-06-14T16:35:21.171" v="1520" actId="170"/>
          <ac:spMkLst>
            <pc:docMk/>
            <pc:sldMk cId="1026466640" sldId="341"/>
            <ac:spMk id="5" creationId="{B2D02B7F-9459-054F-911F-92D134724CD4}"/>
          </ac:spMkLst>
        </pc:spChg>
        <pc:spChg chg="add del">
          <ac:chgData name="Kristin Ruckle" userId="31778da7-479e-42eb-a479-dd3498b854b0" providerId="ADAL" clId="{0311E837-86CF-4947-9211-9BC05343C32E}" dt="2023-06-14T17:58:36.543" v="3093"/>
          <ac:spMkLst>
            <pc:docMk/>
            <pc:sldMk cId="1026466640" sldId="341"/>
            <ac:spMk id="18" creationId="{E9271C28-7496-4447-8541-7B39F5E9480A}"/>
          </ac:spMkLst>
        </pc:spChg>
        <pc:picChg chg="add mod">
          <ac:chgData name="Kristin Ruckle" userId="31778da7-479e-42eb-a479-dd3498b854b0" providerId="ADAL" clId="{0311E837-86CF-4947-9211-9BC05343C32E}" dt="2023-06-14T16:35:15.471" v="1519" actId="1076"/>
          <ac:picMkLst>
            <pc:docMk/>
            <pc:sldMk cId="1026466640" sldId="341"/>
            <ac:picMk id="2" creationId="{F04C0336-A2C6-6BCE-983E-95954C1E40AB}"/>
          </ac:picMkLst>
        </pc:picChg>
        <pc:picChg chg="del">
          <ac:chgData name="Kristin Ruckle" userId="31778da7-479e-42eb-a479-dd3498b854b0" providerId="ADAL" clId="{0311E837-86CF-4947-9211-9BC05343C32E}" dt="2023-06-14T16:34:45.609" v="1513" actId="21"/>
          <ac:picMkLst>
            <pc:docMk/>
            <pc:sldMk cId="1026466640" sldId="341"/>
            <ac:picMk id="4" creationId="{9CDB1742-D45C-D499-B059-E74A95414B29}"/>
          </ac:picMkLst>
        </pc:picChg>
      </pc:sldChg>
      <pc:sldChg chg="addSp delSp modSp add mod delDesignElem">
        <pc:chgData name="Kristin Ruckle" userId="31778da7-479e-42eb-a479-dd3498b854b0" providerId="ADAL" clId="{0311E837-86CF-4947-9211-9BC05343C32E}" dt="2023-06-14T17:58:36.543" v="3093"/>
        <pc:sldMkLst>
          <pc:docMk/>
          <pc:sldMk cId="2459873571" sldId="342"/>
        </pc:sldMkLst>
        <pc:spChg chg="mod">
          <ac:chgData name="Kristin Ruckle" userId="31778da7-479e-42eb-a479-dd3498b854b0" providerId="ADAL" clId="{0311E837-86CF-4947-9211-9BC05343C32E}" dt="2023-06-14T16:37:16.308" v="1588" actId="27636"/>
          <ac:spMkLst>
            <pc:docMk/>
            <pc:sldMk cId="2459873571" sldId="342"/>
            <ac:spMk id="3" creationId="{DCE649D3-B0FC-06C9-EBD7-FED5FC414DF7}"/>
          </ac:spMkLst>
        </pc:spChg>
        <pc:spChg chg="mod ord">
          <ac:chgData name="Kristin Ruckle" userId="31778da7-479e-42eb-a479-dd3498b854b0" providerId="ADAL" clId="{0311E837-86CF-4947-9211-9BC05343C32E}" dt="2023-06-14T16:36:57.497" v="1584" actId="170"/>
          <ac:spMkLst>
            <pc:docMk/>
            <pc:sldMk cId="2459873571" sldId="342"/>
            <ac:spMk id="5" creationId="{B2D02B7F-9459-054F-911F-92D134724CD4}"/>
          </ac:spMkLst>
        </pc:spChg>
        <pc:spChg chg="add del">
          <ac:chgData name="Kristin Ruckle" userId="31778da7-479e-42eb-a479-dd3498b854b0" providerId="ADAL" clId="{0311E837-86CF-4947-9211-9BC05343C32E}" dt="2023-06-14T17:58:36.543" v="3093"/>
          <ac:spMkLst>
            <pc:docMk/>
            <pc:sldMk cId="2459873571" sldId="342"/>
            <ac:spMk id="18" creationId="{E9271C28-7496-4447-8541-7B39F5E9480A}"/>
          </ac:spMkLst>
        </pc:spChg>
        <pc:picChg chg="del">
          <ac:chgData name="Kristin Ruckle" userId="31778da7-479e-42eb-a479-dd3498b854b0" providerId="ADAL" clId="{0311E837-86CF-4947-9211-9BC05343C32E}" dt="2023-06-14T16:36:25.693" v="1576" actId="21"/>
          <ac:picMkLst>
            <pc:docMk/>
            <pc:sldMk cId="2459873571" sldId="342"/>
            <ac:picMk id="2" creationId="{F04C0336-A2C6-6BCE-983E-95954C1E40AB}"/>
          </ac:picMkLst>
        </pc:picChg>
        <pc:picChg chg="add mod">
          <ac:chgData name="Kristin Ruckle" userId="31778da7-479e-42eb-a479-dd3498b854b0" providerId="ADAL" clId="{0311E837-86CF-4947-9211-9BC05343C32E}" dt="2023-06-14T16:36:53.165" v="1583" actId="14100"/>
          <ac:picMkLst>
            <pc:docMk/>
            <pc:sldMk cId="2459873571" sldId="342"/>
            <ac:picMk id="4" creationId="{B7D1D497-DFCF-5BA5-30B7-B84B0615FF1E}"/>
          </ac:picMkLst>
        </pc:picChg>
      </pc:sldChg>
      <pc:sldChg chg="add">
        <pc:chgData name="Kristin Ruckle" userId="31778da7-479e-42eb-a479-dd3498b854b0" providerId="ADAL" clId="{0311E837-86CF-4947-9211-9BC05343C32E}" dt="2023-06-14T16:42:00.040" v="1590"/>
        <pc:sldMkLst>
          <pc:docMk/>
          <pc:sldMk cId="3109942615" sldId="343"/>
        </pc:sldMkLst>
      </pc:sldChg>
      <pc:sldChg chg="addSp delSp modSp add mod delAnim">
        <pc:chgData name="Kristin Ruckle" userId="31778da7-479e-42eb-a479-dd3498b854b0" providerId="ADAL" clId="{0311E837-86CF-4947-9211-9BC05343C32E}" dt="2023-06-14T17:58:36.543" v="3093"/>
        <pc:sldMkLst>
          <pc:docMk/>
          <pc:sldMk cId="3971139172" sldId="344"/>
        </pc:sldMkLst>
        <pc:spChg chg="del">
          <ac:chgData name="Kristin Ruckle" userId="31778da7-479e-42eb-a479-dd3498b854b0" providerId="ADAL" clId="{0311E837-86CF-4947-9211-9BC05343C32E}" dt="2023-06-14T16:43:41.551" v="1596" actId="21"/>
          <ac:spMkLst>
            <pc:docMk/>
            <pc:sldMk cId="3971139172" sldId="344"/>
            <ac:spMk id="2" creationId="{480017A3-DFB9-ED1D-79FF-D6796EF12032}"/>
          </ac:spMkLst>
        </pc:spChg>
        <pc:spChg chg="add mod">
          <ac:chgData name="Kristin Ruckle" userId="31778da7-479e-42eb-a479-dd3498b854b0" providerId="ADAL" clId="{0311E837-86CF-4947-9211-9BC05343C32E}" dt="2023-06-14T16:43:50.704" v="1598" actId="1076"/>
          <ac:spMkLst>
            <pc:docMk/>
            <pc:sldMk cId="3971139172" sldId="344"/>
            <ac:spMk id="3" creationId="{BF82BAED-61AB-9213-06C7-1BDA8BAD9B2C}"/>
          </ac:spMkLst>
        </pc:spChg>
        <pc:spChg chg="add del mod">
          <ac:chgData name="Kristin Ruckle" userId="31778da7-479e-42eb-a479-dd3498b854b0" providerId="ADAL" clId="{0311E837-86CF-4947-9211-9BC05343C32E}" dt="2023-06-14T16:43:45.270" v="1597" actId="21"/>
          <ac:spMkLst>
            <pc:docMk/>
            <pc:sldMk cId="3971139172" sldId="344"/>
            <ac:spMk id="5" creationId="{91808578-5E97-A59A-B9A7-8D65E553FBA8}"/>
          </ac:spMkLst>
        </pc:spChg>
        <pc:picChg chg="mod">
          <ac:chgData name="Kristin Ruckle" userId="31778da7-479e-42eb-a479-dd3498b854b0" providerId="ADAL" clId="{0311E837-86CF-4947-9211-9BC05343C32E}" dt="2023-06-14T17:58:36.543" v="3093"/>
          <ac:picMkLst>
            <pc:docMk/>
            <pc:sldMk cId="3971139172" sldId="344"/>
            <ac:picMk id="7" creationId="{D40709B2-CCD8-D449-CCCF-882A91E9BCC1}"/>
          </ac:picMkLst>
        </pc:picChg>
      </pc:sldChg>
      <pc:sldChg chg="addSp delSp modSp add mod delAnim">
        <pc:chgData name="Kristin Ruckle" userId="31778da7-479e-42eb-a479-dd3498b854b0" providerId="ADAL" clId="{0311E837-86CF-4947-9211-9BC05343C32E}" dt="2023-06-14T16:46:21.912" v="1614" actId="255"/>
        <pc:sldMkLst>
          <pc:docMk/>
          <pc:sldMk cId="4235228336" sldId="345"/>
        </pc:sldMkLst>
        <pc:spChg chg="del">
          <ac:chgData name="Kristin Ruckle" userId="31778da7-479e-42eb-a479-dd3498b854b0" providerId="ADAL" clId="{0311E837-86CF-4947-9211-9BC05343C32E}" dt="2023-06-14T16:45:51.807" v="1605" actId="21"/>
          <ac:spMkLst>
            <pc:docMk/>
            <pc:sldMk cId="4235228336" sldId="345"/>
            <ac:spMk id="2" creationId="{0082EBAD-7E05-D639-3C14-8F022BE05857}"/>
          </ac:spMkLst>
        </pc:spChg>
        <pc:spChg chg="mod">
          <ac:chgData name="Kristin Ruckle" userId="31778da7-479e-42eb-a479-dd3498b854b0" providerId="ADAL" clId="{0311E837-86CF-4947-9211-9BC05343C32E}" dt="2023-06-14T16:46:21.912" v="1614" actId="255"/>
          <ac:spMkLst>
            <pc:docMk/>
            <pc:sldMk cId="4235228336" sldId="345"/>
            <ac:spMk id="3" creationId="{742F85F2-8884-5AC8-3957-5550161B1B59}"/>
          </ac:spMkLst>
        </pc:spChg>
        <pc:spChg chg="add del mod">
          <ac:chgData name="Kristin Ruckle" userId="31778da7-479e-42eb-a479-dd3498b854b0" providerId="ADAL" clId="{0311E837-86CF-4947-9211-9BC05343C32E}" dt="2023-06-14T16:45:56.373" v="1606" actId="21"/>
          <ac:spMkLst>
            <pc:docMk/>
            <pc:sldMk cId="4235228336" sldId="345"/>
            <ac:spMk id="5" creationId="{32C42193-F6FB-3AF1-DA05-8F6906EA84D7}"/>
          </ac:spMkLst>
        </pc:spChg>
        <pc:spChg chg="add mod">
          <ac:chgData name="Kristin Ruckle" userId="31778da7-479e-42eb-a479-dd3498b854b0" providerId="ADAL" clId="{0311E837-86CF-4947-9211-9BC05343C32E}" dt="2023-06-14T16:46:06.063" v="1609" actId="1076"/>
          <ac:spMkLst>
            <pc:docMk/>
            <pc:sldMk cId="4235228336" sldId="345"/>
            <ac:spMk id="7" creationId="{5A828150-DA42-23DA-46DD-9000D69E6D5E}"/>
          </ac:spMkLst>
        </pc:spChg>
        <pc:picChg chg="mod">
          <ac:chgData name="Kristin Ruckle" userId="31778da7-479e-42eb-a479-dd3498b854b0" providerId="ADAL" clId="{0311E837-86CF-4947-9211-9BC05343C32E}" dt="2023-06-14T16:46:09.282" v="1610" actId="1076"/>
          <ac:picMkLst>
            <pc:docMk/>
            <pc:sldMk cId="4235228336" sldId="345"/>
            <ac:picMk id="6" creationId="{6FC153A9-5EB6-A5F8-A1AC-27BD3E214CDC}"/>
          </ac:picMkLst>
        </pc:picChg>
      </pc:sldChg>
      <pc:sldChg chg="addSp delSp modSp add mod delAnim">
        <pc:chgData name="Kristin Ruckle" userId="31778da7-479e-42eb-a479-dd3498b854b0" providerId="ADAL" clId="{0311E837-86CF-4947-9211-9BC05343C32E}" dt="2023-06-14T16:49:22.790" v="1629" actId="1076"/>
        <pc:sldMkLst>
          <pc:docMk/>
          <pc:sldMk cId="2104912838" sldId="346"/>
        </pc:sldMkLst>
        <pc:spChg chg="del">
          <ac:chgData name="Kristin Ruckle" userId="31778da7-479e-42eb-a479-dd3498b854b0" providerId="ADAL" clId="{0311E837-86CF-4947-9211-9BC05343C32E}" dt="2023-06-14T16:48:14.392" v="1619" actId="21"/>
          <ac:spMkLst>
            <pc:docMk/>
            <pc:sldMk cId="2104912838" sldId="346"/>
            <ac:spMk id="2" creationId="{02AD8A69-D218-3BAA-4E47-247855B97380}"/>
          </ac:spMkLst>
        </pc:spChg>
        <pc:spChg chg="add del mod">
          <ac:chgData name="Kristin Ruckle" userId="31778da7-479e-42eb-a479-dd3498b854b0" providerId="ADAL" clId="{0311E837-86CF-4947-9211-9BC05343C32E}" dt="2023-06-14T16:48:16.324" v="1620" actId="21"/>
          <ac:spMkLst>
            <pc:docMk/>
            <pc:sldMk cId="2104912838" sldId="346"/>
            <ac:spMk id="4" creationId="{E5BFFA13-4509-69C5-C82C-2C6FF2FB5B7A}"/>
          </ac:spMkLst>
        </pc:spChg>
        <pc:spChg chg="add mod">
          <ac:chgData name="Kristin Ruckle" userId="31778da7-479e-42eb-a479-dd3498b854b0" providerId="ADAL" clId="{0311E837-86CF-4947-9211-9BC05343C32E}" dt="2023-06-14T16:49:22.790" v="1629" actId="1076"/>
          <ac:spMkLst>
            <pc:docMk/>
            <pc:sldMk cId="2104912838" sldId="346"/>
            <ac:spMk id="6" creationId="{3954167E-40B9-0E2F-5F78-34A07B2B4804}"/>
          </ac:spMkLst>
        </pc:spChg>
        <pc:graphicFrameChg chg="mod">
          <ac:chgData name="Kristin Ruckle" userId="31778da7-479e-42eb-a479-dd3498b854b0" providerId="ADAL" clId="{0311E837-86CF-4947-9211-9BC05343C32E}" dt="2023-06-14T16:48:42.331" v="1626" actId="1076"/>
          <ac:graphicFrameMkLst>
            <pc:docMk/>
            <pc:sldMk cId="2104912838" sldId="346"/>
            <ac:graphicFrameMk id="43" creationId="{BE801B82-EF31-1D8B-C49D-C9AA6A405AB3}"/>
          </ac:graphicFrameMkLst>
        </pc:graphicFrameChg>
        <pc:picChg chg="mod">
          <ac:chgData name="Kristin Ruckle" userId="31778da7-479e-42eb-a479-dd3498b854b0" providerId="ADAL" clId="{0311E837-86CF-4947-9211-9BC05343C32E}" dt="2023-06-14T16:48:47.745" v="1628" actId="1076"/>
          <ac:picMkLst>
            <pc:docMk/>
            <pc:sldMk cId="2104912838" sldId="346"/>
            <ac:picMk id="5" creationId="{945A86BF-2F8B-B64E-C5DB-9A48EA47B7FD}"/>
          </ac:picMkLst>
        </pc:picChg>
      </pc:sldChg>
      <pc:sldChg chg="add del">
        <pc:chgData name="Kristin Ruckle" userId="31778da7-479e-42eb-a479-dd3498b854b0" providerId="ADAL" clId="{0311E837-86CF-4947-9211-9BC05343C32E}" dt="2023-06-14T16:52:38.657" v="1633" actId="27028"/>
        <pc:sldMkLst>
          <pc:docMk/>
          <pc:sldMk cId="918246871" sldId="347"/>
        </pc:sldMkLst>
      </pc:sldChg>
      <pc:sldChg chg="addSp delSp modSp new mod setBg delDesignElem">
        <pc:chgData name="Kristin Ruckle" userId="31778da7-479e-42eb-a479-dd3498b854b0" providerId="ADAL" clId="{0311E837-86CF-4947-9211-9BC05343C32E}" dt="2023-06-14T17:58:36.543" v="3093"/>
        <pc:sldMkLst>
          <pc:docMk/>
          <pc:sldMk cId="939960483" sldId="347"/>
        </pc:sldMkLst>
        <pc:spChg chg="del mod">
          <ac:chgData name="Kristin Ruckle" userId="31778da7-479e-42eb-a479-dd3498b854b0" providerId="ADAL" clId="{0311E837-86CF-4947-9211-9BC05343C32E}" dt="2023-06-14T16:54:47.071" v="1675" actId="21"/>
          <ac:spMkLst>
            <pc:docMk/>
            <pc:sldMk cId="939960483" sldId="347"/>
            <ac:spMk id="2" creationId="{0FCCB7A3-22BC-FB78-1BFB-8EE24B454025}"/>
          </ac:spMkLst>
        </pc:spChg>
        <pc:spChg chg="mod">
          <ac:chgData name="Kristin Ruckle" userId="31778da7-479e-42eb-a479-dd3498b854b0" providerId="ADAL" clId="{0311E837-86CF-4947-9211-9BC05343C32E}" dt="2023-06-14T17:03:05.586" v="1864" actId="27636"/>
          <ac:spMkLst>
            <pc:docMk/>
            <pc:sldMk cId="939960483" sldId="347"/>
            <ac:spMk id="3" creationId="{9E2C63FF-A1DF-56C5-3EB3-C4B479C4718E}"/>
          </ac:spMkLst>
        </pc:spChg>
        <pc:spChg chg="add del mod">
          <ac:chgData name="Kristin Ruckle" userId="31778da7-479e-42eb-a479-dd3498b854b0" providerId="ADAL" clId="{0311E837-86CF-4947-9211-9BC05343C32E}" dt="2023-06-14T16:54:49.583" v="1676" actId="21"/>
          <ac:spMkLst>
            <pc:docMk/>
            <pc:sldMk cId="939960483" sldId="347"/>
            <ac:spMk id="6" creationId="{4362E247-5956-3E2F-5E71-F1736B119144}"/>
          </ac:spMkLst>
        </pc:spChg>
        <pc:spChg chg="add del mod">
          <ac:chgData name="Kristin Ruckle" userId="31778da7-479e-42eb-a479-dd3498b854b0" providerId="ADAL" clId="{0311E837-86CF-4947-9211-9BC05343C32E}" dt="2023-06-14T17:01:33.867" v="1792" actId="21"/>
          <ac:spMkLst>
            <pc:docMk/>
            <pc:sldMk cId="939960483" sldId="347"/>
            <ac:spMk id="7" creationId="{A37E60BF-8787-AFE2-4A18-C953EC78DA31}"/>
          </ac:spMkLst>
        </pc:spChg>
        <pc:spChg chg="add del mod">
          <ac:chgData name="Kristin Ruckle" userId="31778da7-479e-42eb-a479-dd3498b854b0" providerId="ADAL" clId="{0311E837-86CF-4947-9211-9BC05343C32E}" dt="2023-06-14T17:02:44.593" v="1829"/>
          <ac:spMkLst>
            <pc:docMk/>
            <pc:sldMk cId="939960483" sldId="347"/>
            <ac:spMk id="8" creationId="{64174286-2E9A-77B4-E666-844AAEF0508E}"/>
          </ac:spMkLst>
        </pc:spChg>
        <pc:spChg chg="add del">
          <ac:chgData name="Kristin Ruckle" userId="31778da7-479e-42eb-a479-dd3498b854b0" providerId="ADAL" clId="{0311E837-86CF-4947-9211-9BC05343C32E}" dt="2023-06-14T17:58:36.543" v="3093"/>
          <ac:spMkLst>
            <pc:docMk/>
            <pc:sldMk cId="939960483" sldId="347"/>
            <ac:spMk id="9" creationId="{293067CD-13A7-4384-B15E-5D49AF03BBA4}"/>
          </ac:spMkLst>
        </pc:spChg>
        <pc:spChg chg="add mod">
          <ac:chgData name="Kristin Ruckle" userId="31778da7-479e-42eb-a479-dd3498b854b0" providerId="ADAL" clId="{0311E837-86CF-4947-9211-9BC05343C32E}" dt="2023-06-14T17:03:02.197" v="1862" actId="20577"/>
          <ac:spMkLst>
            <pc:docMk/>
            <pc:sldMk cId="939960483" sldId="347"/>
            <ac:spMk id="10" creationId="{A3781C1E-54B4-C36B-D053-C0863F597198}"/>
          </ac:spMkLst>
        </pc:spChg>
        <pc:spChg chg="add del">
          <ac:chgData name="Kristin Ruckle" userId="31778da7-479e-42eb-a479-dd3498b854b0" providerId="ADAL" clId="{0311E837-86CF-4947-9211-9BC05343C32E}" dt="2023-06-14T17:58:36.543" v="3093"/>
          <ac:spMkLst>
            <pc:docMk/>
            <pc:sldMk cId="939960483" sldId="347"/>
            <ac:spMk id="11" creationId="{42E9009C-D0E3-46ED-935B-6C1C29650EDC}"/>
          </ac:spMkLst>
        </pc:spChg>
        <pc:picChg chg="add mod">
          <ac:chgData name="Kristin Ruckle" userId="31778da7-479e-42eb-a479-dd3498b854b0" providerId="ADAL" clId="{0311E837-86CF-4947-9211-9BC05343C32E}" dt="2023-06-14T16:54:34.946" v="1674" actId="26606"/>
          <ac:picMkLst>
            <pc:docMk/>
            <pc:sldMk cId="939960483" sldId="347"/>
            <ac:picMk id="4" creationId="{DDC7A02E-8D8A-F1DD-9DD8-7939A540BECA}"/>
          </ac:picMkLst>
        </pc:picChg>
      </pc:sldChg>
      <pc:sldChg chg="addSp delSp modSp new mod setBg modAnim delDesignElem">
        <pc:chgData name="Kristin Ruckle" userId="31778da7-479e-42eb-a479-dd3498b854b0" providerId="ADAL" clId="{0311E837-86CF-4947-9211-9BC05343C32E}" dt="2023-06-14T17:58:36.543" v="3093"/>
        <pc:sldMkLst>
          <pc:docMk/>
          <pc:sldMk cId="1879867875" sldId="348"/>
        </pc:sldMkLst>
        <pc:spChg chg="mod">
          <ac:chgData name="Kristin Ruckle" userId="31778da7-479e-42eb-a479-dd3498b854b0" providerId="ADAL" clId="{0311E837-86CF-4947-9211-9BC05343C32E}" dt="2023-06-14T17:00:28.178" v="1785" actId="255"/>
          <ac:spMkLst>
            <pc:docMk/>
            <pc:sldMk cId="1879867875" sldId="348"/>
            <ac:spMk id="2" creationId="{FD04F206-473C-512E-97B4-5FD2DB2F9867}"/>
          </ac:spMkLst>
        </pc:spChg>
        <pc:spChg chg="mod">
          <ac:chgData name="Kristin Ruckle" userId="31778da7-479e-42eb-a479-dd3498b854b0" providerId="ADAL" clId="{0311E837-86CF-4947-9211-9BC05343C32E}" dt="2023-06-14T17:00:43.638" v="1791" actId="14100"/>
          <ac:spMkLst>
            <pc:docMk/>
            <pc:sldMk cId="1879867875" sldId="348"/>
            <ac:spMk id="3" creationId="{3B154109-10D3-59C9-99BA-CE7503583191}"/>
          </ac:spMkLst>
        </pc:spChg>
        <pc:spChg chg="add del">
          <ac:chgData name="Kristin Ruckle" userId="31778da7-479e-42eb-a479-dd3498b854b0" providerId="ADAL" clId="{0311E837-86CF-4947-9211-9BC05343C32E}" dt="2023-06-14T17:58:36.543" v="3093"/>
          <ac:spMkLst>
            <pc:docMk/>
            <pc:sldMk cId="1879867875" sldId="348"/>
            <ac:spMk id="10" creationId="{96033C54-130E-47B2-AED6-625156FBA730}"/>
          </ac:spMkLst>
        </pc:spChg>
        <pc:spChg chg="add del">
          <ac:chgData name="Kristin Ruckle" userId="31778da7-479e-42eb-a479-dd3498b854b0" providerId="ADAL" clId="{0311E837-86CF-4947-9211-9BC05343C32E}" dt="2023-06-14T17:58:36.543" v="3093"/>
          <ac:spMkLst>
            <pc:docMk/>
            <pc:sldMk cId="1879867875" sldId="348"/>
            <ac:spMk id="12" creationId="{A4242FE5-C72F-4A84-8716-823E31865754}"/>
          </ac:spMkLst>
        </pc:spChg>
        <pc:spChg chg="add del">
          <ac:chgData name="Kristin Ruckle" userId="31778da7-479e-42eb-a479-dd3498b854b0" providerId="ADAL" clId="{0311E837-86CF-4947-9211-9BC05343C32E}" dt="2023-06-14T17:58:36.543" v="3093"/>
          <ac:spMkLst>
            <pc:docMk/>
            <pc:sldMk cId="1879867875" sldId="348"/>
            <ac:spMk id="14" creationId="{18CB9ED3-F084-4F4D-A18E-3FEB1520129E}"/>
          </ac:spMkLst>
        </pc:spChg>
        <pc:spChg chg="add del">
          <ac:chgData name="Kristin Ruckle" userId="31778da7-479e-42eb-a479-dd3498b854b0" providerId="ADAL" clId="{0311E837-86CF-4947-9211-9BC05343C32E}" dt="2023-06-14T17:58:36.543" v="3093"/>
          <ac:spMkLst>
            <pc:docMk/>
            <pc:sldMk cId="1879867875" sldId="348"/>
            <ac:spMk id="16" creationId="{39222938-EAF8-4DE0-8FA0-31B5109FCE54}"/>
          </ac:spMkLst>
        </pc:spChg>
        <pc:spChg chg="add del">
          <ac:chgData name="Kristin Ruckle" userId="31778da7-479e-42eb-a479-dd3498b854b0" providerId="ADAL" clId="{0311E837-86CF-4947-9211-9BC05343C32E}" dt="2023-06-14T17:58:36.543" v="3093"/>
          <ac:spMkLst>
            <pc:docMk/>
            <pc:sldMk cId="1879867875" sldId="348"/>
            <ac:spMk id="18" creationId="{B33B1F50-587A-4270-941C-3D03C3891513}"/>
          </ac:spMkLst>
        </pc:spChg>
        <pc:spChg chg="add del">
          <ac:chgData name="Kristin Ruckle" userId="31778da7-479e-42eb-a479-dd3498b854b0" providerId="ADAL" clId="{0311E837-86CF-4947-9211-9BC05343C32E}" dt="2023-06-14T17:58:36.543" v="3093"/>
          <ac:spMkLst>
            <pc:docMk/>
            <pc:sldMk cId="1879867875" sldId="348"/>
            <ac:spMk id="20" creationId="{62310D42-418C-4ACE-BF95-D8FA7E02C434}"/>
          </ac:spMkLst>
        </pc:spChg>
        <pc:spChg chg="add del">
          <ac:chgData name="Kristin Ruckle" userId="31778da7-479e-42eb-a479-dd3498b854b0" providerId="ADAL" clId="{0311E837-86CF-4947-9211-9BC05343C32E}" dt="2023-06-14T17:58:36.543" v="3093"/>
          <ac:spMkLst>
            <pc:docMk/>
            <pc:sldMk cId="1879867875" sldId="348"/>
            <ac:spMk id="22" creationId="{75ABCF05-8734-4C35-8112-28A5AC3F96FA}"/>
          </ac:spMkLst>
        </pc:spChg>
        <pc:picChg chg="add mod ord">
          <ac:chgData name="Kristin Ruckle" userId="31778da7-479e-42eb-a479-dd3498b854b0" providerId="ADAL" clId="{0311E837-86CF-4947-9211-9BC05343C32E}" dt="2023-06-14T16:59:25.620" v="1759" actId="26606"/>
          <ac:picMkLst>
            <pc:docMk/>
            <pc:sldMk cId="1879867875" sldId="348"/>
            <ac:picMk id="4" creationId="{127780C4-D058-9212-D0E3-724E7AC3B770}"/>
          </ac:picMkLst>
        </pc:picChg>
        <pc:picChg chg="add mod">
          <ac:chgData name="Kristin Ruckle" userId="31778da7-479e-42eb-a479-dd3498b854b0" providerId="ADAL" clId="{0311E837-86CF-4947-9211-9BC05343C32E}" dt="2023-06-14T16:59:29.324" v="1761" actId="962"/>
          <ac:picMkLst>
            <pc:docMk/>
            <pc:sldMk cId="1879867875" sldId="348"/>
            <ac:picMk id="5" creationId="{9FDD9226-34A1-A68D-8BFA-2BA0DE62E577}"/>
          </ac:picMkLst>
        </pc:picChg>
      </pc:sldChg>
      <pc:sldChg chg="addSp delSp modSp new mod setBg modAnim delDesignElem">
        <pc:chgData name="Kristin Ruckle" userId="31778da7-479e-42eb-a479-dd3498b854b0" providerId="ADAL" clId="{0311E837-86CF-4947-9211-9BC05343C32E}" dt="2023-06-14T17:58:36.543" v="3093"/>
        <pc:sldMkLst>
          <pc:docMk/>
          <pc:sldMk cId="2726869445" sldId="349"/>
        </pc:sldMkLst>
        <pc:spChg chg="mod">
          <ac:chgData name="Kristin Ruckle" userId="31778da7-479e-42eb-a479-dd3498b854b0" providerId="ADAL" clId="{0311E837-86CF-4947-9211-9BC05343C32E}" dt="2023-06-14T17:07:43.144" v="1912" actId="255"/>
          <ac:spMkLst>
            <pc:docMk/>
            <pc:sldMk cId="2726869445" sldId="349"/>
            <ac:spMk id="2" creationId="{2756A185-B1D7-5602-F0A6-0631401ECB91}"/>
          </ac:spMkLst>
        </pc:spChg>
        <pc:spChg chg="mod ord">
          <ac:chgData name="Kristin Ruckle" userId="31778da7-479e-42eb-a479-dd3498b854b0" providerId="ADAL" clId="{0311E837-86CF-4947-9211-9BC05343C32E}" dt="2023-06-14T17:07:36.694" v="1911" actId="12"/>
          <ac:spMkLst>
            <pc:docMk/>
            <pc:sldMk cId="2726869445" sldId="349"/>
            <ac:spMk id="3" creationId="{97AE2D0C-8730-50A4-93B7-59F610DF2586}"/>
          </ac:spMkLst>
        </pc:spChg>
        <pc:spChg chg="add del">
          <ac:chgData name="Kristin Ruckle" userId="31778da7-479e-42eb-a479-dd3498b854b0" providerId="ADAL" clId="{0311E837-86CF-4947-9211-9BC05343C32E}" dt="2023-06-14T17:04:13.027" v="1881" actId="26606"/>
          <ac:spMkLst>
            <pc:docMk/>
            <pc:sldMk cId="2726869445" sldId="349"/>
            <ac:spMk id="10" creationId="{041AB071-DCA2-42CD-9124-1185AB226EEA}"/>
          </ac:spMkLst>
        </pc:spChg>
        <pc:spChg chg="add del">
          <ac:chgData name="Kristin Ruckle" userId="31778da7-479e-42eb-a479-dd3498b854b0" providerId="ADAL" clId="{0311E837-86CF-4947-9211-9BC05343C32E}" dt="2023-06-14T17:04:13.027" v="1881" actId="26606"/>
          <ac:spMkLst>
            <pc:docMk/>
            <pc:sldMk cId="2726869445" sldId="349"/>
            <ac:spMk id="12" creationId="{0392547C-FF3C-4937-BC39-BDA087FC5ADC}"/>
          </ac:spMkLst>
        </pc:spChg>
        <pc:spChg chg="add del">
          <ac:chgData name="Kristin Ruckle" userId="31778da7-479e-42eb-a479-dd3498b854b0" providerId="ADAL" clId="{0311E837-86CF-4947-9211-9BC05343C32E}" dt="2023-06-14T17:04:13.027" v="1881" actId="26606"/>
          <ac:spMkLst>
            <pc:docMk/>
            <pc:sldMk cId="2726869445" sldId="349"/>
            <ac:spMk id="14" creationId="{EF78E39C-4C90-437A-AC49-F4C5DD14809C}"/>
          </ac:spMkLst>
        </pc:spChg>
        <pc:spChg chg="add del">
          <ac:chgData name="Kristin Ruckle" userId="31778da7-479e-42eb-a479-dd3498b854b0" providerId="ADAL" clId="{0311E837-86CF-4947-9211-9BC05343C32E}" dt="2023-06-14T17:04:18.135" v="1883" actId="26606"/>
          <ac:spMkLst>
            <pc:docMk/>
            <pc:sldMk cId="2726869445" sldId="349"/>
            <ac:spMk id="16" creationId="{69F6ED3D-BEC9-433A-B753-609FD3F3B1D1}"/>
          </ac:spMkLst>
        </pc:spChg>
        <pc:spChg chg="add del">
          <ac:chgData name="Kristin Ruckle" userId="31778da7-479e-42eb-a479-dd3498b854b0" providerId="ADAL" clId="{0311E837-86CF-4947-9211-9BC05343C32E}" dt="2023-06-14T17:04:18.135" v="1883" actId="26606"/>
          <ac:spMkLst>
            <pc:docMk/>
            <pc:sldMk cId="2726869445" sldId="349"/>
            <ac:spMk id="17" creationId="{6BB3B575-5DE0-4222-BFD0-3EF1834220C5}"/>
          </ac:spMkLst>
        </pc:spChg>
        <pc:spChg chg="add del">
          <ac:chgData name="Kristin Ruckle" userId="31778da7-479e-42eb-a479-dd3498b854b0" providerId="ADAL" clId="{0311E837-86CF-4947-9211-9BC05343C32E}" dt="2023-06-14T17:04:18.135" v="1883" actId="26606"/>
          <ac:spMkLst>
            <pc:docMk/>
            <pc:sldMk cId="2726869445" sldId="349"/>
            <ac:spMk id="18" creationId="{C415A303-9056-4604-A81B-16C7F329A0BE}"/>
          </ac:spMkLst>
        </pc:spChg>
        <pc:spChg chg="add del">
          <ac:chgData name="Kristin Ruckle" userId="31778da7-479e-42eb-a479-dd3498b854b0" providerId="ADAL" clId="{0311E837-86CF-4947-9211-9BC05343C32E}" dt="2023-06-14T17:04:32.009" v="1885" actId="26606"/>
          <ac:spMkLst>
            <pc:docMk/>
            <pc:sldMk cId="2726869445" sldId="349"/>
            <ac:spMk id="20" creationId="{CC4AC7C4-D5CE-4603-98D5-CCABE64C18B5}"/>
          </ac:spMkLst>
        </pc:spChg>
        <pc:spChg chg="add del">
          <ac:chgData name="Kristin Ruckle" userId="31778da7-479e-42eb-a479-dd3498b854b0" providerId="ADAL" clId="{0311E837-86CF-4947-9211-9BC05343C32E}" dt="2023-06-14T17:04:32.009" v="1885" actId="26606"/>
          <ac:spMkLst>
            <pc:docMk/>
            <pc:sldMk cId="2726869445" sldId="349"/>
            <ac:spMk id="21" creationId="{78CF0775-27C9-4D32-A833-64CE4537F8D3}"/>
          </ac:spMkLst>
        </pc:spChg>
        <pc:spChg chg="add del">
          <ac:chgData name="Kristin Ruckle" userId="31778da7-479e-42eb-a479-dd3498b854b0" providerId="ADAL" clId="{0311E837-86CF-4947-9211-9BC05343C32E}" dt="2023-06-14T17:04:35.681" v="1887" actId="26606"/>
          <ac:spMkLst>
            <pc:docMk/>
            <pc:sldMk cId="2726869445" sldId="349"/>
            <ac:spMk id="23" creationId="{D6EE4256-458B-404C-9B94-A70BE6ADEB98}"/>
          </ac:spMkLst>
        </pc:spChg>
        <pc:spChg chg="add del">
          <ac:chgData name="Kristin Ruckle" userId="31778da7-479e-42eb-a479-dd3498b854b0" providerId="ADAL" clId="{0311E837-86CF-4947-9211-9BC05343C32E}" dt="2023-06-14T17:04:35.681" v="1887" actId="26606"/>
          <ac:spMkLst>
            <pc:docMk/>
            <pc:sldMk cId="2726869445" sldId="349"/>
            <ac:spMk id="24" creationId="{55A4CF6E-7121-42F9-96F4-34B006CDA656}"/>
          </ac:spMkLst>
        </pc:spChg>
        <pc:spChg chg="add del">
          <ac:chgData name="Kristin Ruckle" userId="31778da7-479e-42eb-a479-dd3498b854b0" providerId="ADAL" clId="{0311E837-86CF-4947-9211-9BC05343C32E}" dt="2023-06-14T17:04:35.681" v="1887" actId="26606"/>
          <ac:spMkLst>
            <pc:docMk/>
            <pc:sldMk cId="2726869445" sldId="349"/>
            <ac:spMk id="25" creationId="{9F100E14-B7EA-4052-AEF7-30BAD58C1BAC}"/>
          </ac:spMkLst>
        </pc:spChg>
        <pc:spChg chg="add del">
          <ac:chgData name="Kristin Ruckle" userId="31778da7-479e-42eb-a479-dd3498b854b0" providerId="ADAL" clId="{0311E837-86CF-4947-9211-9BC05343C32E}" dt="2023-06-14T17:04:35.681" v="1887" actId="26606"/>
          <ac:spMkLst>
            <pc:docMk/>
            <pc:sldMk cId="2726869445" sldId="349"/>
            <ac:spMk id="26" creationId="{BAB9592D-B230-4582-8300-D136BE6E05EE}"/>
          </ac:spMkLst>
        </pc:spChg>
        <pc:spChg chg="add del">
          <ac:chgData name="Kristin Ruckle" userId="31778da7-479e-42eb-a479-dd3498b854b0" providerId="ADAL" clId="{0311E837-86CF-4947-9211-9BC05343C32E}" dt="2023-06-14T17:04:35.681" v="1887" actId="26606"/>
          <ac:spMkLst>
            <pc:docMk/>
            <pc:sldMk cId="2726869445" sldId="349"/>
            <ac:spMk id="27" creationId="{48CB4C51-7EA5-40D9-A230-538C75113689}"/>
          </ac:spMkLst>
        </pc:spChg>
        <pc:spChg chg="add del">
          <ac:chgData name="Kristin Ruckle" userId="31778da7-479e-42eb-a479-dd3498b854b0" providerId="ADAL" clId="{0311E837-86CF-4947-9211-9BC05343C32E}" dt="2023-06-14T17:05:41.049" v="1890" actId="26606"/>
          <ac:spMkLst>
            <pc:docMk/>
            <pc:sldMk cId="2726869445" sldId="349"/>
            <ac:spMk id="29" creationId="{041AB071-DCA2-42CD-9124-1185AB226EEA}"/>
          </ac:spMkLst>
        </pc:spChg>
        <pc:spChg chg="add del">
          <ac:chgData name="Kristin Ruckle" userId="31778da7-479e-42eb-a479-dd3498b854b0" providerId="ADAL" clId="{0311E837-86CF-4947-9211-9BC05343C32E}" dt="2023-06-14T17:05:41.049" v="1890" actId="26606"/>
          <ac:spMkLst>
            <pc:docMk/>
            <pc:sldMk cId="2726869445" sldId="349"/>
            <ac:spMk id="30" creationId="{0392547C-FF3C-4937-BC39-BDA087FC5ADC}"/>
          </ac:spMkLst>
        </pc:spChg>
        <pc:spChg chg="add del">
          <ac:chgData name="Kristin Ruckle" userId="31778da7-479e-42eb-a479-dd3498b854b0" providerId="ADAL" clId="{0311E837-86CF-4947-9211-9BC05343C32E}" dt="2023-06-14T17:05:41.049" v="1890" actId="26606"/>
          <ac:spMkLst>
            <pc:docMk/>
            <pc:sldMk cId="2726869445" sldId="349"/>
            <ac:spMk id="31" creationId="{EF78E39C-4C90-437A-AC49-F4C5DD14809C}"/>
          </ac:spMkLst>
        </pc:spChg>
        <pc:spChg chg="add del">
          <ac:chgData name="Kristin Ruckle" userId="31778da7-479e-42eb-a479-dd3498b854b0" providerId="ADAL" clId="{0311E837-86CF-4947-9211-9BC05343C32E}" dt="2023-06-14T17:07:11.609" v="1907" actId="26606"/>
          <ac:spMkLst>
            <pc:docMk/>
            <pc:sldMk cId="2726869445" sldId="349"/>
            <ac:spMk id="36" creationId="{D6EE4256-458B-404C-9B94-A70BE6ADEB98}"/>
          </ac:spMkLst>
        </pc:spChg>
        <pc:spChg chg="add del">
          <ac:chgData name="Kristin Ruckle" userId="31778da7-479e-42eb-a479-dd3498b854b0" providerId="ADAL" clId="{0311E837-86CF-4947-9211-9BC05343C32E}" dt="2023-06-14T17:07:11.609" v="1907" actId="26606"/>
          <ac:spMkLst>
            <pc:docMk/>
            <pc:sldMk cId="2726869445" sldId="349"/>
            <ac:spMk id="38" creationId="{55A4CF6E-7121-42F9-96F4-34B006CDA656}"/>
          </ac:spMkLst>
        </pc:spChg>
        <pc:spChg chg="add del">
          <ac:chgData name="Kristin Ruckle" userId="31778da7-479e-42eb-a479-dd3498b854b0" providerId="ADAL" clId="{0311E837-86CF-4947-9211-9BC05343C32E}" dt="2023-06-14T17:07:11.609" v="1907" actId="26606"/>
          <ac:spMkLst>
            <pc:docMk/>
            <pc:sldMk cId="2726869445" sldId="349"/>
            <ac:spMk id="40" creationId="{9F100E14-B7EA-4052-AEF7-30BAD58C1BAC}"/>
          </ac:spMkLst>
        </pc:spChg>
        <pc:spChg chg="add del">
          <ac:chgData name="Kristin Ruckle" userId="31778da7-479e-42eb-a479-dd3498b854b0" providerId="ADAL" clId="{0311E837-86CF-4947-9211-9BC05343C32E}" dt="2023-06-14T17:07:11.609" v="1907" actId="26606"/>
          <ac:spMkLst>
            <pc:docMk/>
            <pc:sldMk cId="2726869445" sldId="349"/>
            <ac:spMk id="42" creationId="{BAB9592D-B230-4582-8300-D136BE6E05EE}"/>
          </ac:spMkLst>
        </pc:spChg>
        <pc:spChg chg="add del">
          <ac:chgData name="Kristin Ruckle" userId="31778da7-479e-42eb-a479-dd3498b854b0" providerId="ADAL" clId="{0311E837-86CF-4947-9211-9BC05343C32E}" dt="2023-06-14T17:07:11.609" v="1907" actId="26606"/>
          <ac:spMkLst>
            <pc:docMk/>
            <pc:sldMk cId="2726869445" sldId="349"/>
            <ac:spMk id="44" creationId="{48CB4C51-7EA5-40D9-A230-538C75113689}"/>
          </ac:spMkLst>
        </pc:spChg>
        <pc:spChg chg="add del">
          <ac:chgData name="Kristin Ruckle" userId="31778da7-479e-42eb-a479-dd3498b854b0" providerId="ADAL" clId="{0311E837-86CF-4947-9211-9BC05343C32E}" dt="2023-06-14T17:07:02.677" v="1904" actId="26606"/>
          <ac:spMkLst>
            <pc:docMk/>
            <pc:sldMk cId="2726869445" sldId="349"/>
            <ac:spMk id="49" creationId="{CC4AC7C4-D5CE-4603-98D5-CCABE64C18B5}"/>
          </ac:spMkLst>
        </pc:spChg>
        <pc:spChg chg="add del">
          <ac:chgData name="Kristin Ruckle" userId="31778da7-479e-42eb-a479-dd3498b854b0" providerId="ADAL" clId="{0311E837-86CF-4947-9211-9BC05343C32E}" dt="2023-06-14T17:07:02.677" v="1904" actId="26606"/>
          <ac:spMkLst>
            <pc:docMk/>
            <pc:sldMk cId="2726869445" sldId="349"/>
            <ac:spMk id="51" creationId="{78CF0775-27C9-4D32-A833-64CE4537F8D3}"/>
          </ac:spMkLst>
        </pc:spChg>
        <pc:spChg chg="add del">
          <ac:chgData name="Kristin Ruckle" userId="31778da7-479e-42eb-a479-dd3498b854b0" providerId="ADAL" clId="{0311E837-86CF-4947-9211-9BC05343C32E}" dt="2023-06-14T17:07:11.609" v="1906" actId="26606"/>
          <ac:spMkLst>
            <pc:docMk/>
            <pc:sldMk cId="2726869445" sldId="349"/>
            <ac:spMk id="53" creationId="{EF78E39C-4C90-437A-AC49-F4C5DD14809C}"/>
          </ac:spMkLst>
        </pc:spChg>
        <pc:spChg chg="add del">
          <ac:chgData name="Kristin Ruckle" userId="31778da7-479e-42eb-a479-dd3498b854b0" providerId="ADAL" clId="{0311E837-86CF-4947-9211-9BC05343C32E}" dt="2023-06-14T17:07:11.609" v="1906" actId="26606"/>
          <ac:spMkLst>
            <pc:docMk/>
            <pc:sldMk cId="2726869445" sldId="349"/>
            <ac:spMk id="54" creationId="{041AB071-DCA2-42CD-9124-1185AB226EEA}"/>
          </ac:spMkLst>
        </pc:spChg>
        <pc:spChg chg="add del">
          <ac:chgData name="Kristin Ruckle" userId="31778da7-479e-42eb-a479-dd3498b854b0" providerId="ADAL" clId="{0311E837-86CF-4947-9211-9BC05343C32E}" dt="2023-06-14T17:07:11.609" v="1906" actId="26606"/>
          <ac:spMkLst>
            <pc:docMk/>
            <pc:sldMk cId="2726869445" sldId="349"/>
            <ac:spMk id="55" creationId="{0392547C-FF3C-4937-BC39-BDA087FC5ADC}"/>
          </ac:spMkLst>
        </pc:spChg>
        <pc:spChg chg="add del">
          <ac:chgData name="Kristin Ruckle" userId="31778da7-479e-42eb-a479-dd3498b854b0" providerId="ADAL" clId="{0311E837-86CF-4947-9211-9BC05343C32E}" dt="2023-06-14T17:58:36.543" v="3093"/>
          <ac:spMkLst>
            <pc:docMk/>
            <pc:sldMk cId="2726869445" sldId="349"/>
            <ac:spMk id="57" creationId="{CC4AC7C4-D5CE-4603-98D5-CCABE64C18B5}"/>
          </ac:spMkLst>
        </pc:spChg>
        <pc:spChg chg="add del">
          <ac:chgData name="Kristin Ruckle" userId="31778da7-479e-42eb-a479-dd3498b854b0" providerId="ADAL" clId="{0311E837-86CF-4947-9211-9BC05343C32E}" dt="2023-06-14T17:58:36.543" v="3093"/>
          <ac:spMkLst>
            <pc:docMk/>
            <pc:sldMk cId="2726869445" sldId="349"/>
            <ac:spMk id="58" creationId="{78CF0775-27C9-4D32-A833-64CE4537F8D3}"/>
          </ac:spMkLst>
        </pc:spChg>
        <pc:picChg chg="add mod ord">
          <ac:chgData name="Kristin Ruckle" userId="31778da7-479e-42eb-a479-dd3498b854b0" providerId="ADAL" clId="{0311E837-86CF-4947-9211-9BC05343C32E}" dt="2023-06-14T17:07:11.609" v="1907" actId="26606"/>
          <ac:picMkLst>
            <pc:docMk/>
            <pc:sldMk cId="2726869445" sldId="349"/>
            <ac:picMk id="4" creationId="{FE3B45C7-3117-6F09-1874-6C549DE07113}"/>
          </ac:picMkLst>
        </pc:picChg>
        <pc:picChg chg="add mod">
          <ac:chgData name="Kristin Ruckle" userId="31778da7-479e-42eb-a479-dd3498b854b0" providerId="ADAL" clId="{0311E837-86CF-4947-9211-9BC05343C32E}" dt="2023-06-14T17:07:11.609" v="1907" actId="26606"/>
          <ac:picMkLst>
            <pc:docMk/>
            <pc:sldMk cId="2726869445" sldId="349"/>
            <ac:picMk id="5" creationId="{338E889C-188B-9891-8310-B3219ABE2EAD}"/>
          </ac:picMkLst>
        </pc:picChg>
      </pc:sldChg>
      <pc:sldChg chg="addSp delSp modSp new mod setBg modAnim setClrOvrMap delDesignElem">
        <pc:chgData name="Kristin Ruckle" userId="31778da7-479e-42eb-a479-dd3498b854b0" providerId="ADAL" clId="{0311E837-86CF-4947-9211-9BC05343C32E}" dt="2023-06-14T17:58:36.543" v="3093"/>
        <pc:sldMkLst>
          <pc:docMk/>
          <pc:sldMk cId="1890842833" sldId="350"/>
        </pc:sldMkLst>
        <pc:spChg chg="mod">
          <ac:chgData name="Kristin Ruckle" userId="31778da7-479e-42eb-a479-dd3498b854b0" providerId="ADAL" clId="{0311E837-86CF-4947-9211-9BC05343C32E}" dt="2023-06-14T17:11:32.601" v="1952" actId="1076"/>
          <ac:spMkLst>
            <pc:docMk/>
            <pc:sldMk cId="1890842833" sldId="350"/>
            <ac:spMk id="2" creationId="{2C0B80CB-79CB-74FC-4723-A15DAFF6C71E}"/>
          </ac:spMkLst>
        </pc:spChg>
        <pc:spChg chg="mod">
          <ac:chgData name="Kristin Ruckle" userId="31778da7-479e-42eb-a479-dd3498b854b0" providerId="ADAL" clId="{0311E837-86CF-4947-9211-9BC05343C32E}" dt="2023-06-14T17:13:43.474" v="1959" actId="948"/>
          <ac:spMkLst>
            <pc:docMk/>
            <pc:sldMk cId="1890842833" sldId="350"/>
            <ac:spMk id="3" creationId="{F13134C7-7F4E-51D6-ABE1-3851AF203C45}"/>
          </ac:spMkLst>
        </pc:spChg>
        <pc:spChg chg="add del">
          <ac:chgData name="Kristin Ruckle" userId="31778da7-479e-42eb-a479-dd3498b854b0" providerId="ADAL" clId="{0311E837-86CF-4947-9211-9BC05343C32E}" dt="2023-06-14T17:58:36.543" v="3093"/>
          <ac:spMkLst>
            <pc:docMk/>
            <pc:sldMk cId="1890842833" sldId="350"/>
            <ac:spMk id="8" creationId="{12ABE273-A57A-4523-99C5-F4D7F4511094}"/>
          </ac:spMkLst>
        </pc:spChg>
        <pc:spChg chg="add del">
          <ac:chgData name="Kristin Ruckle" userId="31778da7-479e-42eb-a479-dd3498b854b0" providerId="ADAL" clId="{0311E837-86CF-4947-9211-9BC05343C32E}" dt="2023-06-14T17:58:36.543" v="3093"/>
          <ac:spMkLst>
            <pc:docMk/>
            <pc:sldMk cId="1890842833" sldId="350"/>
            <ac:spMk id="10" creationId="{21A15CF5-392D-404A-8095-DD2085F2FBA3}"/>
          </ac:spMkLst>
        </pc:spChg>
        <pc:picChg chg="add mod">
          <ac:chgData name="Kristin Ruckle" userId="31778da7-479e-42eb-a479-dd3498b854b0" providerId="ADAL" clId="{0311E837-86CF-4947-9211-9BC05343C32E}" dt="2023-06-14T17:15:33.880" v="1965" actId="1076"/>
          <ac:picMkLst>
            <pc:docMk/>
            <pc:sldMk cId="1890842833" sldId="350"/>
            <ac:picMk id="4" creationId="{5A2A8C45-AF49-B24E-5DC7-73BDDBB45E86}"/>
          </ac:picMkLst>
        </pc:picChg>
        <pc:cxnChg chg="add del">
          <ac:chgData name="Kristin Ruckle" userId="31778da7-479e-42eb-a479-dd3498b854b0" providerId="ADAL" clId="{0311E837-86CF-4947-9211-9BC05343C32E}" dt="2023-06-14T17:58:36.543" v="3093"/>
          <ac:cxnSpMkLst>
            <pc:docMk/>
            <pc:sldMk cId="1890842833" sldId="350"/>
            <ac:cxnSpMk id="12" creationId="{3D0F74E7-7AA9-4171-BCD1-C325B7632D04}"/>
          </ac:cxnSpMkLst>
        </pc:cxnChg>
      </pc:sldChg>
      <pc:sldChg chg="add del">
        <pc:chgData name="Kristin Ruckle" userId="31778da7-479e-42eb-a479-dd3498b854b0" providerId="ADAL" clId="{0311E837-86CF-4947-9211-9BC05343C32E}" dt="2023-06-14T17:16:56.343" v="1970" actId="2696"/>
        <pc:sldMkLst>
          <pc:docMk/>
          <pc:sldMk cId="186557728" sldId="351"/>
        </pc:sldMkLst>
      </pc:sldChg>
      <pc:sldChg chg="addSp delSp modSp new mod setBg">
        <pc:chgData name="Kristin Ruckle" userId="31778da7-479e-42eb-a479-dd3498b854b0" providerId="ADAL" clId="{0311E837-86CF-4947-9211-9BC05343C32E}" dt="2023-06-14T17:28:30.494" v="2130" actId="1076"/>
        <pc:sldMkLst>
          <pc:docMk/>
          <pc:sldMk cId="1785002080" sldId="351"/>
        </pc:sldMkLst>
        <pc:spChg chg="mod ord">
          <ac:chgData name="Kristin Ruckle" userId="31778da7-479e-42eb-a479-dd3498b854b0" providerId="ADAL" clId="{0311E837-86CF-4947-9211-9BC05343C32E}" dt="2023-06-14T17:28:26.290" v="2129" actId="1076"/>
          <ac:spMkLst>
            <pc:docMk/>
            <pc:sldMk cId="1785002080" sldId="351"/>
            <ac:spMk id="2" creationId="{67799140-9BE3-C12F-CA42-A1C79F76E688}"/>
          </ac:spMkLst>
        </pc:spChg>
        <pc:spChg chg="add del mod ord">
          <ac:chgData name="Kristin Ruckle" userId="31778da7-479e-42eb-a479-dd3498b854b0" providerId="ADAL" clId="{0311E837-86CF-4947-9211-9BC05343C32E}" dt="2023-06-14T17:26:58.413" v="2121" actId="26606"/>
          <ac:spMkLst>
            <pc:docMk/>
            <pc:sldMk cId="1785002080" sldId="351"/>
            <ac:spMk id="3" creationId="{7C575B9D-7BF8-28F6-CEC1-064F01E34811}"/>
          </ac:spMkLst>
        </pc:spChg>
        <pc:spChg chg="add del">
          <ac:chgData name="Kristin Ruckle" userId="31778da7-479e-42eb-a479-dd3498b854b0" providerId="ADAL" clId="{0311E837-86CF-4947-9211-9BC05343C32E}" dt="2023-06-14T17:25:59.528" v="2107" actId="26606"/>
          <ac:spMkLst>
            <pc:docMk/>
            <pc:sldMk cId="1785002080" sldId="351"/>
            <ac:spMk id="9" creationId="{E9271C28-7496-4447-8541-7B39F5E9480A}"/>
          </ac:spMkLst>
        </pc:spChg>
        <pc:spChg chg="add del">
          <ac:chgData name="Kristin Ruckle" userId="31778da7-479e-42eb-a479-dd3498b854b0" providerId="ADAL" clId="{0311E837-86CF-4947-9211-9BC05343C32E}" dt="2023-06-14T17:26:11.155" v="2109" actId="26606"/>
          <ac:spMkLst>
            <pc:docMk/>
            <pc:sldMk cId="1785002080" sldId="351"/>
            <ac:spMk id="11" creationId="{BA2EA6A6-CD0C-4CFD-8EC2-AA44F9870331}"/>
          </ac:spMkLst>
        </pc:spChg>
        <pc:spChg chg="add del">
          <ac:chgData name="Kristin Ruckle" userId="31778da7-479e-42eb-a479-dd3498b854b0" providerId="ADAL" clId="{0311E837-86CF-4947-9211-9BC05343C32E}" dt="2023-06-14T17:26:58.397" v="2120" actId="26606"/>
          <ac:spMkLst>
            <pc:docMk/>
            <pc:sldMk cId="1785002080" sldId="351"/>
            <ac:spMk id="12" creationId="{F28D9B36-75B9-4435-83E6-0A9C81A12E95}"/>
          </ac:spMkLst>
        </pc:spChg>
        <pc:spChg chg="add del">
          <ac:chgData name="Kristin Ruckle" userId="31778da7-479e-42eb-a479-dd3498b854b0" providerId="ADAL" clId="{0311E837-86CF-4947-9211-9BC05343C32E}" dt="2023-06-14T17:26:17.138" v="2111" actId="26606"/>
          <ac:spMkLst>
            <pc:docMk/>
            <pc:sldMk cId="1785002080" sldId="351"/>
            <ac:spMk id="13" creationId="{E3DC42C2-6B58-404C-B339-2C72808A5BE1}"/>
          </ac:spMkLst>
        </pc:spChg>
        <pc:spChg chg="add del">
          <ac:chgData name="Kristin Ruckle" userId="31778da7-479e-42eb-a479-dd3498b854b0" providerId="ADAL" clId="{0311E837-86CF-4947-9211-9BC05343C32E}" dt="2023-06-14T17:26:17.138" v="2111" actId="26606"/>
          <ac:spMkLst>
            <pc:docMk/>
            <pc:sldMk cId="1785002080" sldId="351"/>
            <ac:spMk id="14" creationId="{FCF82941-5589-49BF-B6B1-76122B2D0EA6}"/>
          </ac:spMkLst>
        </pc:spChg>
        <pc:spChg chg="add del">
          <ac:chgData name="Kristin Ruckle" userId="31778da7-479e-42eb-a479-dd3498b854b0" providerId="ADAL" clId="{0311E837-86CF-4947-9211-9BC05343C32E}" dt="2023-06-14T17:26:58.397" v="2120" actId="26606"/>
          <ac:spMkLst>
            <pc:docMk/>
            <pc:sldMk cId="1785002080" sldId="351"/>
            <ac:spMk id="15" creationId="{7C575B9D-7BF8-28F6-CEC1-064F01E34811}"/>
          </ac:spMkLst>
        </pc:spChg>
        <pc:graphicFrameChg chg="add del">
          <ac:chgData name="Kristin Ruckle" userId="31778da7-479e-42eb-a479-dd3498b854b0" providerId="ADAL" clId="{0311E837-86CF-4947-9211-9BC05343C32E}" dt="2023-06-14T17:26:32.878" v="2114" actId="26606"/>
          <ac:graphicFrameMkLst>
            <pc:docMk/>
            <pc:sldMk cId="1785002080" sldId="351"/>
            <ac:graphicFrameMk id="6" creationId="{E462C8BA-922E-E515-6443-8E91EDCA7CDE}"/>
          </ac:graphicFrameMkLst>
        </pc:graphicFrameChg>
        <pc:graphicFrameChg chg="add del">
          <ac:chgData name="Kristin Ruckle" userId="31778da7-479e-42eb-a479-dd3498b854b0" providerId="ADAL" clId="{0311E837-86CF-4947-9211-9BC05343C32E}" dt="2023-06-14T17:26:37.588" v="2116" actId="26606"/>
          <ac:graphicFrameMkLst>
            <pc:docMk/>
            <pc:sldMk cId="1785002080" sldId="351"/>
            <ac:graphicFrameMk id="8" creationId="{35316E80-7477-45B1-A5EF-A3DB112269AE}"/>
          </ac:graphicFrameMkLst>
        </pc:graphicFrameChg>
        <pc:graphicFrameChg chg="add del">
          <ac:chgData name="Kristin Ruckle" userId="31778da7-479e-42eb-a479-dd3498b854b0" providerId="ADAL" clId="{0311E837-86CF-4947-9211-9BC05343C32E}" dt="2023-06-14T17:26:43.988" v="2118" actId="26606"/>
          <ac:graphicFrameMkLst>
            <pc:docMk/>
            <pc:sldMk cId="1785002080" sldId="351"/>
            <ac:graphicFrameMk id="10" creationId="{295FC065-8A37-4C96-B2FC-9516EBC267F8}"/>
          </ac:graphicFrameMkLst>
        </pc:graphicFrameChg>
        <pc:graphicFrameChg chg="add mod modGraphic">
          <ac:chgData name="Kristin Ruckle" userId="31778da7-479e-42eb-a479-dd3498b854b0" providerId="ADAL" clId="{0311E837-86CF-4947-9211-9BC05343C32E}" dt="2023-06-14T17:28:30.494" v="2130" actId="1076"/>
          <ac:graphicFrameMkLst>
            <pc:docMk/>
            <pc:sldMk cId="1785002080" sldId="351"/>
            <ac:graphicFrameMk id="17" creationId="{E462C8BA-922E-E515-6443-8E91EDCA7CDE}"/>
          </ac:graphicFrameMkLst>
        </pc:graphicFrameChg>
        <pc:picChg chg="add mod">
          <ac:chgData name="Kristin Ruckle" userId="31778da7-479e-42eb-a479-dd3498b854b0" providerId="ADAL" clId="{0311E837-86CF-4947-9211-9BC05343C32E}" dt="2023-06-14T17:27:15.977" v="2125" actId="1076"/>
          <ac:picMkLst>
            <pc:docMk/>
            <pc:sldMk cId="1785002080" sldId="351"/>
            <ac:picMk id="4" creationId="{324BD94A-3FA8-1DB2-E745-D8C7B775F058}"/>
          </ac:picMkLst>
        </pc:picChg>
      </pc:sldChg>
      <pc:sldChg chg="addSp delSp modSp new del mod setBg modAnim">
        <pc:chgData name="Kristin Ruckle" userId="31778da7-479e-42eb-a479-dd3498b854b0" providerId="ADAL" clId="{0311E837-86CF-4947-9211-9BC05343C32E}" dt="2023-06-14T17:23:56.743" v="2046" actId="2696"/>
        <pc:sldMkLst>
          <pc:docMk/>
          <pc:sldMk cId="3344496520" sldId="351"/>
        </pc:sldMkLst>
        <pc:spChg chg="mod">
          <ac:chgData name="Kristin Ruckle" userId="31778da7-479e-42eb-a479-dd3498b854b0" providerId="ADAL" clId="{0311E837-86CF-4947-9211-9BC05343C32E}" dt="2023-06-14T17:20:40.581" v="2045" actId="14100"/>
          <ac:spMkLst>
            <pc:docMk/>
            <pc:sldMk cId="3344496520" sldId="351"/>
            <ac:spMk id="2" creationId="{AF9528DA-7BC6-9B24-3FC0-E6E40467A19F}"/>
          </ac:spMkLst>
        </pc:spChg>
        <pc:spChg chg="del mod">
          <ac:chgData name="Kristin Ruckle" userId="31778da7-479e-42eb-a479-dd3498b854b0" providerId="ADAL" clId="{0311E837-86CF-4947-9211-9BC05343C32E}" dt="2023-06-14T17:19:51.388" v="2037" actId="21"/>
          <ac:spMkLst>
            <pc:docMk/>
            <pc:sldMk cId="3344496520" sldId="351"/>
            <ac:spMk id="3" creationId="{5487CC09-4F86-7C6E-4000-806DDC3D1BCD}"/>
          </ac:spMkLst>
        </pc:spChg>
        <pc:spChg chg="add">
          <ac:chgData name="Kristin Ruckle" userId="31778da7-479e-42eb-a479-dd3498b854b0" providerId="ADAL" clId="{0311E837-86CF-4947-9211-9BC05343C32E}" dt="2023-06-14T17:19:18.938" v="2033" actId="26606"/>
          <ac:spMkLst>
            <pc:docMk/>
            <pc:sldMk cId="3344496520" sldId="351"/>
            <ac:spMk id="8" creationId="{8E8DBDA3-652C-4F87-B53B-7F73AC8F4FF9}"/>
          </ac:spMkLst>
        </pc:spChg>
        <pc:spChg chg="add">
          <ac:chgData name="Kristin Ruckle" userId="31778da7-479e-42eb-a479-dd3498b854b0" providerId="ADAL" clId="{0311E837-86CF-4947-9211-9BC05343C32E}" dt="2023-06-14T17:19:18.938" v="2033" actId="26606"/>
          <ac:spMkLst>
            <pc:docMk/>
            <pc:sldMk cId="3344496520" sldId="351"/>
            <ac:spMk id="10" creationId="{42187232-3845-418F-A17C-C138F01D98AB}"/>
          </ac:spMkLst>
        </pc:spChg>
        <pc:graphicFrameChg chg="add mod">
          <ac:chgData name="Kristin Ruckle" userId="31778da7-479e-42eb-a479-dd3498b854b0" providerId="ADAL" clId="{0311E837-86CF-4947-9211-9BC05343C32E}" dt="2023-06-14T17:20:22.545" v="2043" actId="1076"/>
          <ac:graphicFrameMkLst>
            <pc:docMk/>
            <pc:sldMk cId="3344496520" sldId="351"/>
            <ac:graphicFrameMk id="5" creationId="{E00F0692-F2D8-CE85-F954-4E22330EFA9E}"/>
          </ac:graphicFrameMkLst>
        </pc:graphicFrameChg>
        <pc:picChg chg="add mod">
          <ac:chgData name="Kristin Ruckle" userId="31778da7-479e-42eb-a479-dd3498b854b0" providerId="ADAL" clId="{0311E837-86CF-4947-9211-9BC05343C32E}" dt="2023-06-14T17:19:29.086" v="2035"/>
          <ac:picMkLst>
            <pc:docMk/>
            <pc:sldMk cId="3344496520" sldId="351"/>
            <ac:picMk id="4" creationId="{F77C5B5F-2832-5A56-EC9E-648805CE488E}"/>
          </ac:picMkLst>
        </pc:picChg>
      </pc:sldChg>
      <pc:sldChg chg="addSp delSp modSp add del mod delAnim modAnim">
        <pc:chgData name="Kristin Ruckle" userId="31778da7-479e-42eb-a479-dd3498b854b0" providerId="ADAL" clId="{0311E837-86CF-4947-9211-9BC05343C32E}" dt="2023-06-14T17:18:36.243" v="1977" actId="2696"/>
        <pc:sldMkLst>
          <pc:docMk/>
          <pc:sldMk cId="1406276560" sldId="352"/>
        </pc:sldMkLst>
        <pc:spChg chg="mod">
          <ac:chgData name="Kristin Ruckle" userId="31778da7-479e-42eb-a479-dd3498b854b0" providerId="ADAL" clId="{0311E837-86CF-4947-9211-9BC05343C32E}" dt="2023-06-14T17:18:13.061" v="1974" actId="1076"/>
          <ac:spMkLst>
            <pc:docMk/>
            <pc:sldMk cId="1406276560" sldId="352"/>
            <ac:spMk id="2" creationId="{A0AF3E19-5B60-4E63-AA8B-3C0C3938B55F}"/>
          </ac:spMkLst>
        </pc:spChg>
        <pc:spChg chg="add del mod">
          <ac:chgData name="Kristin Ruckle" userId="31778da7-479e-42eb-a479-dd3498b854b0" providerId="ADAL" clId="{0311E837-86CF-4947-9211-9BC05343C32E}" dt="2023-06-14T17:18:12.245" v="1973" actId="21"/>
          <ac:spMkLst>
            <pc:docMk/>
            <pc:sldMk cId="1406276560" sldId="352"/>
            <ac:spMk id="4" creationId="{1DE9FA92-9928-86EB-A353-104C7980407B}"/>
          </ac:spMkLst>
        </pc:spChg>
        <pc:graphicFrameChg chg="del">
          <ac:chgData name="Kristin Ruckle" userId="31778da7-479e-42eb-a479-dd3498b854b0" providerId="ADAL" clId="{0311E837-86CF-4947-9211-9BC05343C32E}" dt="2023-06-14T17:18:08.478" v="1972" actId="21"/>
          <ac:graphicFrameMkLst>
            <pc:docMk/>
            <pc:sldMk cId="1406276560" sldId="352"/>
            <ac:graphicFrameMk id="1028" creationId="{56D5187A-DB9B-485F-B986-D4A8E1404A36}"/>
          </ac:graphicFrameMkLst>
        </pc:graphicFrameChg>
        <pc:picChg chg="del">
          <ac:chgData name="Kristin Ruckle" userId="31778da7-479e-42eb-a479-dd3498b854b0" providerId="ADAL" clId="{0311E837-86CF-4947-9211-9BC05343C32E}" dt="2023-06-14T17:17:11.294" v="1971" actId="21"/>
          <ac:picMkLst>
            <pc:docMk/>
            <pc:sldMk cId="1406276560" sldId="352"/>
            <ac:picMk id="1026" creationId="{A7230C53-1014-4125-9597-AC52F584DFAE}"/>
          </ac:picMkLst>
        </pc:picChg>
      </pc:sldChg>
      <pc:sldChg chg="addSp delSp modSp new mod setBg modAnim delDesignElem">
        <pc:chgData name="Kristin Ruckle" userId="31778da7-479e-42eb-a479-dd3498b854b0" providerId="ADAL" clId="{0311E837-86CF-4947-9211-9BC05343C32E}" dt="2023-06-14T17:58:36.543" v="3093"/>
        <pc:sldMkLst>
          <pc:docMk/>
          <pc:sldMk cId="1444663820" sldId="352"/>
        </pc:sldMkLst>
        <pc:spChg chg="mod">
          <ac:chgData name="Kristin Ruckle" userId="31778da7-479e-42eb-a479-dd3498b854b0" providerId="ADAL" clId="{0311E837-86CF-4947-9211-9BC05343C32E}" dt="2023-06-14T17:33:00.138" v="2159" actId="1076"/>
          <ac:spMkLst>
            <pc:docMk/>
            <pc:sldMk cId="1444663820" sldId="352"/>
            <ac:spMk id="2" creationId="{7DA61044-0E0F-7232-D1F6-BE7BA5B73FD1}"/>
          </ac:spMkLst>
        </pc:spChg>
        <pc:spChg chg="mod">
          <ac:chgData name="Kristin Ruckle" userId="31778da7-479e-42eb-a479-dd3498b854b0" providerId="ADAL" clId="{0311E837-86CF-4947-9211-9BC05343C32E}" dt="2023-06-14T17:32:51.617" v="2157" actId="1076"/>
          <ac:spMkLst>
            <pc:docMk/>
            <pc:sldMk cId="1444663820" sldId="352"/>
            <ac:spMk id="3" creationId="{579D1C95-5854-661C-646C-DE5E9E2EFC96}"/>
          </ac:spMkLst>
        </pc:spChg>
        <pc:spChg chg="add del">
          <ac:chgData name="Kristin Ruckle" userId="31778da7-479e-42eb-a479-dd3498b854b0" providerId="ADAL" clId="{0311E837-86CF-4947-9211-9BC05343C32E}" dt="2023-06-14T17:58:36.543" v="3093"/>
          <ac:spMkLst>
            <pc:docMk/>
            <pc:sldMk cId="1444663820" sldId="352"/>
            <ac:spMk id="8" creationId="{7578A52D-2496-4956-A9A4-EA5C38B2F1FC}"/>
          </ac:spMkLst>
        </pc:spChg>
        <pc:spChg chg="add del">
          <ac:chgData name="Kristin Ruckle" userId="31778da7-479e-42eb-a479-dd3498b854b0" providerId="ADAL" clId="{0311E837-86CF-4947-9211-9BC05343C32E}" dt="2023-06-14T17:58:36.543" v="3093"/>
          <ac:spMkLst>
            <pc:docMk/>
            <pc:sldMk cId="1444663820" sldId="352"/>
            <ac:spMk id="10" creationId="{9809C8E2-EF9B-4E0B-A17E-836DE0508E76}"/>
          </ac:spMkLst>
        </pc:spChg>
        <pc:spChg chg="add del">
          <ac:chgData name="Kristin Ruckle" userId="31778da7-479e-42eb-a479-dd3498b854b0" providerId="ADAL" clId="{0311E837-86CF-4947-9211-9BC05343C32E}" dt="2023-06-14T17:58:36.543" v="3093"/>
          <ac:spMkLst>
            <pc:docMk/>
            <pc:sldMk cId="1444663820" sldId="352"/>
            <ac:spMk id="12" creationId="{61EB557E-621E-4254-B750-85274C5F4D5C}"/>
          </ac:spMkLst>
        </pc:spChg>
        <pc:picChg chg="add mod">
          <ac:chgData name="Kristin Ruckle" userId="31778da7-479e-42eb-a479-dd3498b854b0" providerId="ADAL" clId="{0311E837-86CF-4947-9211-9BC05343C32E}" dt="2023-06-14T17:33:26.337" v="2163" actId="14100"/>
          <ac:picMkLst>
            <pc:docMk/>
            <pc:sldMk cId="1444663820" sldId="352"/>
            <ac:picMk id="4" creationId="{95D31580-D754-58DC-C360-A9B32A6194DD}"/>
          </ac:picMkLst>
        </pc:picChg>
      </pc:sldChg>
      <pc:sldChg chg="add del">
        <pc:chgData name="Kristin Ruckle" userId="31778da7-479e-42eb-a479-dd3498b854b0" providerId="ADAL" clId="{0311E837-86CF-4947-9211-9BC05343C32E}" dt="2023-06-14T17:18:32.946" v="1976" actId="2696"/>
        <pc:sldMkLst>
          <pc:docMk/>
          <pc:sldMk cId="2505753882" sldId="353"/>
        </pc:sldMkLst>
      </pc:sldChg>
      <pc:sldChg chg="add">
        <pc:chgData name="Kristin Ruckle" userId="31778da7-479e-42eb-a479-dd3498b854b0" providerId="ADAL" clId="{0311E837-86CF-4947-9211-9BC05343C32E}" dt="2023-06-14T17:35:01.473" v="2165"/>
        <pc:sldMkLst>
          <pc:docMk/>
          <pc:sldMk cId="3170797451" sldId="353"/>
        </pc:sldMkLst>
      </pc:sldChg>
      <pc:sldChg chg="modSp add del">
        <pc:chgData name="Kristin Ruckle" userId="31778da7-479e-42eb-a479-dd3498b854b0" providerId="ADAL" clId="{0311E837-86CF-4947-9211-9BC05343C32E}" dt="2023-06-14T17:52:01.951" v="2594" actId="2696"/>
        <pc:sldMkLst>
          <pc:docMk/>
          <pc:sldMk cId="320404569" sldId="354"/>
        </pc:sldMkLst>
        <pc:spChg chg="mod">
          <ac:chgData name="Kristin Ruckle" userId="31778da7-479e-42eb-a479-dd3498b854b0" providerId="ADAL" clId="{0311E837-86CF-4947-9211-9BC05343C32E}" dt="2023-06-14T17:36:36.550" v="2169" actId="255"/>
          <ac:spMkLst>
            <pc:docMk/>
            <pc:sldMk cId="320404569" sldId="354"/>
            <ac:spMk id="3" creationId="{225EC713-4D3A-4522-8D4D-36C15BDD1FCB}"/>
          </ac:spMkLst>
        </pc:spChg>
      </pc:sldChg>
      <pc:sldChg chg="addSp delSp modSp add mod setBg delDesignElem">
        <pc:chgData name="Kristin Ruckle" userId="31778da7-479e-42eb-a479-dd3498b854b0" providerId="ADAL" clId="{0311E837-86CF-4947-9211-9BC05343C32E}" dt="2023-06-14T17:58:36.543" v="3093"/>
        <pc:sldMkLst>
          <pc:docMk/>
          <pc:sldMk cId="1921479887" sldId="355"/>
        </pc:sldMkLst>
        <pc:spChg chg="mod">
          <ac:chgData name="Kristin Ruckle" userId="31778da7-479e-42eb-a479-dd3498b854b0" providerId="ADAL" clId="{0311E837-86CF-4947-9211-9BC05343C32E}" dt="2023-06-14T17:40:29.951" v="2180" actId="27636"/>
          <ac:spMkLst>
            <pc:docMk/>
            <pc:sldMk cId="1921479887" sldId="355"/>
            <ac:spMk id="5" creationId="{25C9F7BC-87D7-47BF-9A61-88A900C7048C}"/>
          </ac:spMkLst>
        </pc:spChg>
        <pc:spChg chg="mod">
          <ac:chgData name="Kristin Ruckle" userId="31778da7-479e-42eb-a479-dd3498b854b0" providerId="ADAL" clId="{0311E837-86CF-4947-9211-9BC05343C32E}" dt="2023-06-14T17:43:03.691" v="2244" actId="20577"/>
          <ac:spMkLst>
            <pc:docMk/>
            <pc:sldMk cId="1921479887" sldId="355"/>
            <ac:spMk id="8" creationId="{6CFD78B8-BCED-491C-A61C-6A240E135046}"/>
          </ac:spMkLst>
        </pc:spChg>
        <pc:spChg chg="add del">
          <ac:chgData name="Kristin Ruckle" userId="31778da7-479e-42eb-a479-dd3498b854b0" providerId="ADAL" clId="{0311E837-86CF-4947-9211-9BC05343C32E}" dt="2023-06-14T17:39:58.865" v="2174" actId="26606"/>
          <ac:spMkLst>
            <pc:docMk/>
            <pc:sldMk cId="1921479887" sldId="355"/>
            <ac:spMk id="13" creationId="{809C0BCD-BEE9-423F-A51C-BCCD8E5EAADA}"/>
          </ac:spMkLst>
        </pc:spChg>
        <pc:spChg chg="add del">
          <ac:chgData name="Kristin Ruckle" userId="31778da7-479e-42eb-a479-dd3498b854b0" providerId="ADAL" clId="{0311E837-86CF-4947-9211-9BC05343C32E}" dt="2023-06-14T17:40:20.820" v="2176" actId="26606"/>
          <ac:spMkLst>
            <pc:docMk/>
            <pc:sldMk cId="1921479887" sldId="355"/>
            <ac:spMk id="15" creationId="{E3DC42C2-6B58-404C-B339-2C72808A5BE1}"/>
          </ac:spMkLst>
        </pc:spChg>
        <pc:spChg chg="add del">
          <ac:chgData name="Kristin Ruckle" userId="31778da7-479e-42eb-a479-dd3498b854b0" providerId="ADAL" clId="{0311E837-86CF-4947-9211-9BC05343C32E}" dt="2023-06-14T17:40:20.820" v="2176" actId="26606"/>
          <ac:spMkLst>
            <pc:docMk/>
            <pc:sldMk cId="1921479887" sldId="355"/>
            <ac:spMk id="16" creationId="{809C0BCD-BEE9-423F-A51C-BCCD8E5EAADA}"/>
          </ac:spMkLst>
        </pc:spChg>
        <pc:spChg chg="add del">
          <ac:chgData name="Kristin Ruckle" userId="31778da7-479e-42eb-a479-dd3498b854b0" providerId="ADAL" clId="{0311E837-86CF-4947-9211-9BC05343C32E}" dt="2023-06-14T17:40:20.820" v="2176" actId="26606"/>
          <ac:spMkLst>
            <pc:docMk/>
            <pc:sldMk cId="1921479887" sldId="355"/>
            <ac:spMk id="17" creationId="{FCF82941-5589-49BF-B6B1-76122B2D0EA6}"/>
          </ac:spMkLst>
        </pc:spChg>
        <pc:spChg chg="add del">
          <ac:chgData name="Kristin Ruckle" userId="31778da7-479e-42eb-a479-dd3498b854b0" providerId="ADAL" clId="{0311E837-86CF-4947-9211-9BC05343C32E}" dt="2023-06-14T17:58:36.543" v="3093"/>
          <ac:spMkLst>
            <pc:docMk/>
            <pc:sldMk cId="1921479887" sldId="355"/>
            <ac:spMk id="19" creationId="{79CBD3C9-4E66-426D-948E-7CF4778107E8}"/>
          </ac:spMkLst>
        </pc:spChg>
        <pc:spChg chg="add del">
          <ac:chgData name="Kristin Ruckle" userId="31778da7-479e-42eb-a479-dd3498b854b0" providerId="ADAL" clId="{0311E837-86CF-4947-9211-9BC05343C32E}" dt="2023-06-14T17:58:36.543" v="3093"/>
          <ac:spMkLst>
            <pc:docMk/>
            <pc:sldMk cId="1921479887" sldId="355"/>
            <ac:spMk id="20" creationId="{B086532B-5A3E-44A5-A0C2-22A0DB316C40}"/>
          </ac:spMkLst>
        </pc:spChg>
        <pc:picChg chg="mod ord">
          <ac:chgData name="Kristin Ruckle" userId="31778da7-479e-42eb-a479-dd3498b854b0" providerId="ADAL" clId="{0311E837-86CF-4947-9211-9BC05343C32E}" dt="2023-06-14T17:42:36.579" v="2187" actId="1440"/>
          <ac:picMkLst>
            <pc:docMk/>
            <pc:sldMk cId="1921479887" sldId="355"/>
            <ac:picMk id="2" creationId="{E478C53A-2622-4F49-A824-3835CFDB037F}"/>
          </ac:picMkLst>
        </pc:picChg>
      </pc:sldChg>
      <pc:sldChg chg="addSp delSp modSp add mod delDesignElem">
        <pc:chgData name="Kristin Ruckle" userId="31778da7-479e-42eb-a479-dd3498b854b0" providerId="ADAL" clId="{0311E837-86CF-4947-9211-9BC05343C32E}" dt="2023-06-14T17:58:36.543" v="3093"/>
        <pc:sldMkLst>
          <pc:docMk/>
          <pc:sldMk cId="1152300618" sldId="356"/>
        </pc:sldMkLst>
        <pc:spChg chg="mod">
          <ac:chgData name="Kristin Ruckle" userId="31778da7-479e-42eb-a479-dd3498b854b0" providerId="ADAL" clId="{0311E837-86CF-4947-9211-9BC05343C32E}" dt="2023-06-14T17:44:44.091" v="2428" actId="20577"/>
          <ac:spMkLst>
            <pc:docMk/>
            <pc:sldMk cId="1152300618" sldId="356"/>
            <ac:spMk id="8" creationId="{6CFD78B8-BCED-491C-A61C-6A240E135046}"/>
          </ac:spMkLst>
        </pc:spChg>
        <pc:spChg chg="add del">
          <ac:chgData name="Kristin Ruckle" userId="31778da7-479e-42eb-a479-dd3498b854b0" providerId="ADAL" clId="{0311E837-86CF-4947-9211-9BC05343C32E}" dt="2023-06-14T17:58:36.543" v="3093"/>
          <ac:spMkLst>
            <pc:docMk/>
            <pc:sldMk cId="1152300618" sldId="356"/>
            <ac:spMk id="19" creationId="{79CBD3C9-4E66-426D-948E-7CF4778107E8}"/>
          </ac:spMkLst>
        </pc:spChg>
        <pc:spChg chg="add del">
          <ac:chgData name="Kristin Ruckle" userId="31778da7-479e-42eb-a479-dd3498b854b0" providerId="ADAL" clId="{0311E837-86CF-4947-9211-9BC05343C32E}" dt="2023-06-14T17:58:36.543" v="3093"/>
          <ac:spMkLst>
            <pc:docMk/>
            <pc:sldMk cId="1152300618" sldId="356"/>
            <ac:spMk id="20" creationId="{B086532B-5A3E-44A5-A0C2-22A0DB316C40}"/>
          </ac:spMkLst>
        </pc:spChg>
        <pc:picChg chg="mod">
          <ac:chgData name="Kristin Ruckle" userId="31778da7-479e-42eb-a479-dd3498b854b0" providerId="ADAL" clId="{0311E837-86CF-4947-9211-9BC05343C32E}" dt="2023-06-14T17:48:20.331" v="2432" actId="1076"/>
          <ac:picMkLst>
            <pc:docMk/>
            <pc:sldMk cId="1152300618" sldId="356"/>
            <ac:picMk id="2" creationId="{E478C53A-2622-4F49-A824-3835CFDB037F}"/>
          </ac:picMkLst>
        </pc:picChg>
      </pc:sldChg>
      <pc:sldChg chg="modSp add mod setBg">
        <pc:chgData name="Kristin Ruckle" userId="31778da7-479e-42eb-a479-dd3498b854b0" providerId="ADAL" clId="{0311E837-86CF-4947-9211-9BC05343C32E}" dt="2023-06-14T18:00:04.406" v="3100" actId="255"/>
        <pc:sldMkLst>
          <pc:docMk/>
          <pc:sldMk cId="668924629" sldId="357"/>
        </pc:sldMkLst>
        <pc:spChg chg="mod">
          <ac:chgData name="Kristin Ruckle" userId="31778da7-479e-42eb-a479-dd3498b854b0" providerId="ADAL" clId="{0311E837-86CF-4947-9211-9BC05343C32E}" dt="2023-06-14T17:59:55.805" v="3098" actId="1076"/>
          <ac:spMkLst>
            <pc:docMk/>
            <pc:sldMk cId="668924629" sldId="357"/>
            <ac:spMk id="5" creationId="{25C9F7BC-87D7-47BF-9A61-88A900C7048C}"/>
          </ac:spMkLst>
        </pc:spChg>
        <pc:spChg chg="mod">
          <ac:chgData name="Kristin Ruckle" userId="31778da7-479e-42eb-a479-dd3498b854b0" providerId="ADAL" clId="{0311E837-86CF-4947-9211-9BC05343C32E}" dt="2023-06-14T18:00:04.406" v="3100" actId="255"/>
          <ac:spMkLst>
            <pc:docMk/>
            <pc:sldMk cId="668924629" sldId="357"/>
            <ac:spMk id="12" creationId="{52521A68-5C93-4163-A3C2-10BA87050C99}"/>
          </ac:spMkLst>
        </pc:spChg>
      </pc:sldChg>
      <pc:sldChg chg="modSp add mod setBg">
        <pc:chgData name="Kristin Ruckle" userId="31778da7-479e-42eb-a479-dd3498b854b0" providerId="ADAL" clId="{0311E837-86CF-4947-9211-9BC05343C32E}" dt="2023-06-14T18:01:57.782" v="3108" actId="1076"/>
        <pc:sldMkLst>
          <pc:docMk/>
          <pc:sldMk cId="410667335" sldId="358"/>
        </pc:sldMkLst>
        <pc:spChg chg="mod">
          <ac:chgData name="Kristin Ruckle" userId="31778da7-479e-42eb-a479-dd3498b854b0" providerId="ADAL" clId="{0311E837-86CF-4947-9211-9BC05343C32E}" dt="2023-06-14T18:01:55.994" v="3107" actId="1076"/>
          <ac:spMkLst>
            <pc:docMk/>
            <pc:sldMk cId="410667335" sldId="358"/>
            <ac:spMk id="5" creationId="{25C9F7BC-87D7-47BF-9A61-88A900C7048C}"/>
          </ac:spMkLst>
        </pc:spChg>
        <pc:spChg chg="mod">
          <ac:chgData name="Kristin Ruckle" userId="31778da7-479e-42eb-a479-dd3498b854b0" providerId="ADAL" clId="{0311E837-86CF-4947-9211-9BC05343C32E}" dt="2023-06-14T18:01:57.782" v="3108" actId="1076"/>
          <ac:spMkLst>
            <pc:docMk/>
            <pc:sldMk cId="410667335" sldId="358"/>
            <ac:spMk id="12" creationId="{52521A68-5C93-4163-A3C2-10BA87050C99}"/>
          </ac:spMkLst>
        </pc:spChg>
      </pc:sldChg>
      <pc:sldChg chg="modSp add mod setBg">
        <pc:chgData name="Kristin Ruckle" userId="31778da7-479e-42eb-a479-dd3498b854b0" providerId="ADAL" clId="{0311E837-86CF-4947-9211-9BC05343C32E}" dt="2023-06-14T18:03:30.681" v="3117" actId="1076"/>
        <pc:sldMkLst>
          <pc:docMk/>
          <pc:sldMk cId="1027778511" sldId="359"/>
        </pc:sldMkLst>
        <pc:spChg chg="mod">
          <ac:chgData name="Kristin Ruckle" userId="31778da7-479e-42eb-a479-dd3498b854b0" providerId="ADAL" clId="{0311E837-86CF-4947-9211-9BC05343C32E}" dt="2023-06-14T18:03:28.421" v="3116" actId="1076"/>
          <ac:spMkLst>
            <pc:docMk/>
            <pc:sldMk cId="1027778511" sldId="359"/>
            <ac:spMk id="5" creationId="{25C9F7BC-87D7-47BF-9A61-88A900C7048C}"/>
          </ac:spMkLst>
        </pc:spChg>
        <pc:spChg chg="mod">
          <ac:chgData name="Kristin Ruckle" userId="31778da7-479e-42eb-a479-dd3498b854b0" providerId="ADAL" clId="{0311E837-86CF-4947-9211-9BC05343C32E}" dt="2023-06-14T18:03:30.681" v="3117" actId="1076"/>
          <ac:spMkLst>
            <pc:docMk/>
            <pc:sldMk cId="1027778511" sldId="359"/>
            <ac:spMk id="12" creationId="{52521A68-5C93-4163-A3C2-10BA87050C99}"/>
          </ac:spMkLst>
        </pc:spChg>
      </pc:sldChg>
      <pc:sldChg chg="modSp add mod setBg">
        <pc:chgData name="Kristin Ruckle" userId="31778da7-479e-42eb-a479-dd3498b854b0" providerId="ADAL" clId="{0311E837-86CF-4947-9211-9BC05343C32E}" dt="2023-06-14T18:04:32.232" v="3123"/>
        <pc:sldMkLst>
          <pc:docMk/>
          <pc:sldMk cId="3958745133" sldId="360"/>
        </pc:sldMkLst>
        <pc:spChg chg="mod">
          <ac:chgData name="Kristin Ruckle" userId="31778da7-479e-42eb-a479-dd3498b854b0" providerId="ADAL" clId="{0311E837-86CF-4947-9211-9BC05343C32E}" dt="2023-06-14T18:04:24.358" v="3122" actId="207"/>
          <ac:spMkLst>
            <pc:docMk/>
            <pc:sldMk cId="3958745133" sldId="360"/>
            <ac:spMk id="5" creationId="{25C9F7BC-87D7-47BF-9A61-88A900C7048C}"/>
          </ac:spMkLst>
        </pc:spChg>
        <pc:spChg chg="mod">
          <ac:chgData name="Kristin Ruckle" userId="31778da7-479e-42eb-a479-dd3498b854b0" providerId="ADAL" clId="{0311E837-86CF-4947-9211-9BC05343C32E}" dt="2023-06-14T18:04:19.069" v="3121" actId="1076"/>
          <ac:spMkLst>
            <pc:docMk/>
            <pc:sldMk cId="3958745133" sldId="360"/>
            <ac:spMk id="12" creationId="{52521A68-5C93-4163-A3C2-10BA87050C99}"/>
          </ac:spMkLst>
        </pc:spChg>
      </pc:sldChg>
      <pc:sldChg chg="modSp add mod setBg">
        <pc:chgData name="Kristin Ruckle" userId="31778da7-479e-42eb-a479-dd3498b854b0" providerId="ADAL" clId="{0311E837-86CF-4947-9211-9BC05343C32E}" dt="2023-06-14T18:05:34.533" v="3129"/>
        <pc:sldMkLst>
          <pc:docMk/>
          <pc:sldMk cId="3655049012" sldId="361"/>
        </pc:sldMkLst>
        <pc:spChg chg="mod">
          <ac:chgData name="Kristin Ruckle" userId="31778da7-479e-42eb-a479-dd3498b854b0" providerId="ADAL" clId="{0311E837-86CF-4947-9211-9BC05343C32E}" dt="2023-06-14T18:05:26.887" v="3128" actId="207"/>
          <ac:spMkLst>
            <pc:docMk/>
            <pc:sldMk cId="3655049012" sldId="361"/>
            <ac:spMk id="5" creationId="{25C9F7BC-87D7-47BF-9A61-88A900C7048C}"/>
          </ac:spMkLst>
        </pc:spChg>
        <pc:spChg chg="mod">
          <ac:chgData name="Kristin Ruckle" userId="31778da7-479e-42eb-a479-dd3498b854b0" providerId="ADAL" clId="{0311E837-86CF-4947-9211-9BC05343C32E}" dt="2023-06-14T18:05:20.363" v="3127" actId="1076"/>
          <ac:spMkLst>
            <pc:docMk/>
            <pc:sldMk cId="3655049012" sldId="361"/>
            <ac:spMk id="12" creationId="{52521A68-5C93-4163-A3C2-10BA87050C99}"/>
          </ac:spMkLst>
        </pc:spChg>
      </pc:sldChg>
      <pc:sldChg chg="modSp add del mod">
        <pc:chgData name="Kristin Ruckle" userId="31778da7-479e-42eb-a479-dd3498b854b0" providerId="ADAL" clId="{0311E837-86CF-4947-9211-9BC05343C32E}" dt="2023-06-14T18:17:42.972" v="3327" actId="2696"/>
        <pc:sldMkLst>
          <pc:docMk/>
          <pc:sldMk cId="2071382576" sldId="362"/>
        </pc:sldMkLst>
        <pc:spChg chg="mod">
          <ac:chgData name="Kristin Ruckle" userId="31778da7-479e-42eb-a479-dd3498b854b0" providerId="ADAL" clId="{0311E837-86CF-4947-9211-9BC05343C32E}" dt="2023-06-14T18:12:32.967" v="3279" actId="21"/>
          <ac:spMkLst>
            <pc:docMk/>
            <pc:sldMk cId="2071382576" sldId="362"/>
            <ac:spMk id="19" creationId="{7445EA27-D81F-44DD-A82C-20746C954BB8}"/>
          </ac:spMkLst>
        </pc:spChg>
      </pc:sldChg>
      <pc:sldChg chg="add del">
        <pc:chgData name="Kristin Ruckle" userId="31778da7-479e-42eb-a479-dd3498b854b0" providerId="ADAL" clId="{0311E837-86CF-4947-9211-9BC05343C32E}" dt="2023-06-14T18:10:53.507" v="3259" actId="27028"/>
        <pc:sldMkLst>
          <pc:docMk/>
          <pc:sldMk cId="2486910150" sldId="362"/>
        </pc:sldMkLst>
      </pc:sldChg>
      <pc:sldChg chg="addSp delSp modSp new mod ord setBg">
        <pc:chgData name="Kristin Ruckle" userId="31778da7-479e-42eb-a479-dd3498b854b0" providerId="ADAL" clId="{0311E837-86CF-4947-9211-9BC05343C32E}" dt="2023-06-14T18:17:37.775" v="3326" actId="255"/>
        <pc:sldMkLst>
          <pc:docMk/>
          <pc:sldMk cId="497781543" sldId="363"/>
        </pc:sldMkLst>
        <pc:spChg chg="mod">
          <ac:chgData name="Kristin Ruckle" userId="31778da7-479e-42eb-a479-dd3498b854b0" providerId="ADAL" clId="{0311E837-86CF-4947-9211-9BC05343C32E}" dt="2023-06-14T18:17:37.775" v="3326" actId="255"/>
          <ac:spMkLst>
            <pc:docMk/>
            <pc:sldMk cId="497781543" sldId="363"/>
            <ac:spMk id="2" creationId="{ACD992DD-3A9A-D6C5-8C6C-0F7C076A6B8C}"/>
          </ac:spMkLst>
        </pc:spChg>
        <pc:spChg chg="del">
          <ac:chgData name="Kristin Ruckle" userId="31778da7-479e-42eb-a479-dd3498b854b0" providerId="ADAL" clId="{0311E837-86CF-4947-9211-9BC05343C32E}" dt="2023-06-14T18:13:00.280" v="3284" actId="21"/>
          <ac:spMkLst>
            <pc:docMk/>
            <pc:sldMk cId="497781543" sldId="363"/>
            <ac:spMk id="3" creationId="{FFA43364-2AB9-1E96-3655-9B7BD96DCE7E}"/>
          </ac:spMkLst>
        </pc:spChg>
        <pc:spChg chg="add del">
          <ac:chgData name="Kristin Ruckle" userId="31778da7-479e-42eb-a479-dd3498b854b0" providerId="ADAL" clId="{0311E837-86CF-4947-9211-9BC05343C32E}" dt="2023-06-14T18:12:44.768" v="3281" actId="22"/>
          <ac:spMkLst>
            <pc:docMk/>
            <pc:sldMk cId="497781543" sldId="363"/>
            <ac:spMk id="5" creationId="{B3EE656E-3B13-2AEF-A24D-FED5A5DC0679}"/>
          </ac:spMkLst>
        </pc:spChg>
        <pc:spChg chg="add del mod">
          <ac:chgData name="Kristin Ruckle" userId="31778da7-479e-42eb-a479-dd3498b854b0" providerId="ADAL" clId="{0311E837-86CF-4947-9211-9BC05343C32E}" dt="2023-06-14T18:17:10.892" v="3325" actId="26606"/>
          <ac:spMkLst>
            <pc:docMk/>
            <pc:sldMk cId="497781543" sldId="363"/>
            <ac:spMk id="7" creationId="{F61A34C4-A4DF-8AE6-B5DF-CA3768FBAA48}"/>
          </ac:spMkLst>
        </pc:spChg>
        <pc:spChg chg="add del">
          <ac:chgData name="Kristin Ruckle" userId="31778da7-479e-42eb-a479-dd3498b854b0" providerId="ADAL" clId="{0311E837-86CF-4947-9211-9BC05343C32E}" dt="2023-06-14T18:17:10.883" v="3324" actId="26606"/>
          <ac:spMkLst>
            <pc:docMk/>
            <pc:sldMk cId="497781543" sldId="363"/>
            <ac:spMk id="11" creationId="{F61A34C4-A4DF-8AE6-B5DF-CA3768FBAA48}"/>
          </ac:spMkLst>
        </pc:spChg>
        <pc:spChg chg="add del">
          <ac:chgData name="Kristin Ruckle" userId="31778da7-479e-42eb-a479-dd3498b854b0" providerId="ADAL" clId="{0311E837-86CF-4947-9211-9BC05343C32E}" dt="2023-06-14T18:17:10.883" v="3324" actId="26606"/>
          <ac:spMkLst>
            <pc:docMk/>
            <pc:sldMk cId="497781543" sldId="363"/>
            <ac:spMk id="12" creationId="{8E8DBDA3-652C-4F87-B53B-7F73AC8F4FF9}"/>
          </ac:spMkLst>
        </pc:spChg>
        <pc:spChg chg="add del">
          <ac:chgData name="Kristin Ruckle" userId="31778da7-479e-42eb-a479-dd3498b854b0" providerId="ADAL" clId="{0311E837-86CF-4947-9211-9BC05343C32E}" dt="2023-06-14T18:17:10.883" v="3324" actId="26606"/>
          <ac:spMkLst>
            <pc:docMk/>
            <pc:sldMk cId="497781543" sldId="363"/>
            <ac:spMk id="14" creationId="{42187232-3845-418F-A17C-C138F01D98AB}"/>
          </ac:spMkLst>
        </pc:spChg>
        <pc:spChg chg="add">
          <ac:chgData name="Kristin Ruckle" userId="31778da7-479e-42eb-a479-dd3498b854b0" providerId="ADAL" clId="{0311E837-86CF-4947-9211-9BC05343C32E}" dt="2023-06-14T18:17:10.892" v="3325" actId="26606"/>
          <ac:spMkLst>
            <pc:docMk/>
            <pc:sldMk cId="497781543" sldId="363"/>
            <ac:spMk id="16" creationId="{D3AEED17-515A-4F3B-A1C2-1562AFCEAB3A}"/>
          </ac:spMkLst>
        </pc:spChg>
        <pc:spChg chg="add">
          <ac:chgData name="Kristin Ruckle" userId="31778da7-479e-42eb-a479-dd3498b854b0" providerId="ADAL" clId="{0311E837-86CF-4947-9211-9BC05343C32E}" dt="2023-06-14T18:17:10.892" v="3325" actId="26606"/>
          <ac:spMkLst>
            <pc:docMk/>
            <pc:sldMk cId="497781543" sldId="363"/>
            <ac:spMk id="17" creationId="{BA11D34D-1E0A-4BD7-A96B-819E27E1B498}"/>
          </ac:spMkLst>
        </pc:spChg>
        <pc:spChg chg="add">
          <ac:chgData name="Kristin Ruckle" userId="31778da7-479e-42eb-a479-dd3498b854b0" providerId="ADAL" clId="{0311E837-86CF-4947-9211-9BC05343C32E}" dt="2023-06-14T18:17:10.892" v="3325" actId="26606"/>
          <ac:spMkLst>
            <pc:docMk/>
            <pc:sldMk cId="497781543" sldId="363"/>
            <ac:spMk id="18" creationId="{2DD75872-9F70-4A54-AC1D-67A26D8F03BD}"/>
          </ac:spMkLst>
        </pc:spChg>
        <pc:spChg chg="add">
          <ac:chgData name="Kristin Ruckle" userId="31778da7-479e-42eb-a479-dd3498b854b0" providerId="ADAL" clId="{0311E837-86CF-4947-9211-9BC05343C32E}" dt="2023-06-14T18:17:10.892" v="3325" actId="26606"/>
          <ac:spMkLst>
            <pc:docMk/>
            <pc:sldMk cId="497781543" sldId="363"/>
            <ac:spMk id="19" creationId="{F61A34C4-A4DF-8AE6-B5DF-CA3768FBAA48}"/>
          </ac:spMkLst>
        </pc:spChg>
        <pc:graphicFrameChg chg="add del">
          <ac:chgData name="Kristin Ruckle" userId="31778da7-479e-42eb-a479-dd3498b854b0" providerId="ADAL" clId="{0311E837-86CF-4947-9211-9BC05343C32E}" dt="2023-06-14T18:17:02.192" v="3322" actId="26606"/>
          <ac:graphicFrameMkLst>
            <pc:docMk/>
            <pc:sldMk cId="497781543" sldId="363"/>
            <ac:graphicFrameMk id="9" creationId="{5C119235-9D60-E417-FB89-B1F3CD5160FD}"/>
          </ac:graphicFrameMkLst>
        </pc:graphicFrameChg>
      </pc:sldChg>
      <pc:sldMasterChg chg="add addSldLayout delSldLayout">
        <pc:chgData name="Kristin Ruckle" userId="31778da7-479e-42eb-a479-dd3498b854b0" providerId="ADAL" clId="{0311E837-86CF-4947-9211-9BC05343C32E}" dt="2023-06-14T16:52:38.657" v="1633" actId="27028"/>
        <pc:sldMasterMkLst>
          <pc:docMk/>
          <pc:sldMasterMk cId="37738676" sldId="2147483699"/>
        </pc:sldMasterMkLst>
        <pc:sldLayoutChg chg="add">
          <pc:chgData name="Kristin Ruckle" userId="31778da7-479e-42eb-a479-dd3498b854b0" providerId="ADAL" clId="{0311E837-86CF-4947-9211-9BC05343C32E}" dt="2023-06-14T16:42:00.025" v="1589" actId="27028"/>
          <pc:sldLayoutMkLst>
            <pc:docMk/>
            <pc:sldMasterMk cId="37738676" sldId="2147483699"/>
            <pc:sldLayoutMk cId="3350054246" sldId="2147483694"/>
          </pc:sldLayoutMkLst>
        </pc:sldLayoutChg>
        <pc:sldLayoutChg chg="add del">
          <pc:chgData name="Kristin Ruckle" userId="31778da7-479e-42eb-a479-dd3498b854b0" providerId="ADAL" clId="{0311E837-86CF-4947-9211-9BC05343C32E}" dt="2023-06-14T16:52:38.657" v="1633" actId="27028"/>
          <pc:sldLayoutMkLst>
            <pc:docMk/>
            <pc:sldMasterMk cId="37738676" sldId="2147483699"/>
            <pc:sldLayoutMk cId="768361076" sldId="2147483695"/>
          </pc:sldLayoutMkLst>
        </pc:sldLayoutChg>
      </pc:sldMasterChg>
      <pc:sldMasterChg chg="addSldLayout">
        <pc:chgData name="Kristin Ruckle" userId="31778da7-479e-42eb-a479-dd3498b854b0" providerId="ADAL" clId="{0311E837-86CF-4947-9211-9BC05343C32E}" dt="2023-06-14T17:16:40.657" v="1966" actId="27028"/>
        <pc:sldMasterMkLst>
          <pc:docMk/>
          <pc:sldMasterMk cId="3464546649" sldId="2147484318"/>
        </pc:sldMasterMkLst>
        <pc:sldLayoutChg chg="add">
          <pc:chgData name="Kristin Ruckle" userId="31778da7-479e-42eb-a479-dd3498b854b0" providerId="ADAL" clId="{0311E837-86CF-4947-9211-9BC05343C32E}" dt="2023-06-14T17:16:40.657" v="1966" actId="27028"/>
          <pc:sldLayoutMkLst>
            <pc:docMk/>
            <pc:sldMasterMk cId="3464546649" sldId="2147484318"/>
            <pc:sldLayoutMk cId="1119359185" sldId="2147484322"/>
          </pc:sldLayoutMkLst>
        </pc:sldLayoutChg>
      </pc:sldMasterChg>
    </pc:docChg>
  </pc:docChgLst>
  <pc:docChgLst>
    <pc:chgData name="Ashley Olstad" userId="S::aolstad@nmcaa.net::cb33948b-568b-408f-ae3c-f6ecf6914738" providerId="AD" clId="Web-{55486163-C166-BB04-DE79-CC32897BE85E}"/>
    <pc:docChg chg="modSld">
      <pc:chgData name="Ashley Olstad" userId="S::aolstad@nmcaa.net::cb33948b-568b-408f-ae3c-f6ecf6914738" providerId="AD" clId="Web-{55486163-C166-BB04-DE79-CC32897BE85E}" dt="2023-06-26T16:50:28.357" v="2" actId="20577"/>
      <pc:docMkLst>
        <pc:docMk/>
      </pc:docMkLst>
      <pc:sldChg chg="modSp">
        <pc:chgData name="Ashley Olstad" userId="S::aolstad@nmcaa.net::cb33948b-568b-408f-ae3c-f6ecf6914738" providerId="AD" clId="Web-{55486163-C166-BB04-DE79-CC32897BE85E}" dt="2023-06-26T16:50:28.357" v="2" actId="20577"/>
        <pc:sldMkLst>
          <pc:docMk/>
          <pc:sldMk cId="1152300618" sldId="356"/>
        </pc:sldMkLst>
        <pc:spChg chg="mod">
          <ac:chgData name="Ashley Olstad" userId="S::aolstad@nmcaa.net::cb33948b-568b-408f-ae3c-f6ecf6914738" providerId="AD" clId="Web-{55486163-C166-BB04-DE79-CC32897BE85E}" dt="2023-06-26T16:50:28.357" v="2" actId="20577"/>
          <ac:spMkLst>
            <pc:docMk/>
            <pc:sldMk cId="1152300618" sldId="356"/>
            <ac:spMk id="8" creationId="{6CFD78B8-BCED-491C-A61C-6A240E135046}"/>
          </ac:spMkLst>
        </pc:spChg>
      </pc:sldChg>
    </pc:docChg>
  </pc:docChgLst>
  <pc:docChgLst>
    <pc:chgData name="Abria Morrow" userId="S::amorrow@nmcaa.net::bb27ff87-5173-4164-966e-0ae5fc1d1c03" providerId="AD" clId="Web-{1E7E6994-4FB9-8D06-6A58-3BE948AFA8DD}"/>
    <pc:docChg chg="modSld">
      <pc:chgData name="Abria Morrow" userId="S::amorrow@nmcaa.net::bb27ff87-5173-4164-966e-0ae5fc1d1c03" providerId="AD" clId="Web-{1E7E6994-4FB9-8D06-6A58-3BE948AFA8DD}" dt="2023-06-26T16:37:53.450" v="41" actId="20577"/>
      <pc:docMkLst>
        <pc:docMk/>
      </pc:docMkLst>
      <pc:sldChg chg="modSp">
        <pc:chgData name="Abria Morrow" userId="S::amorrow@nmcaa.net::bb27ff87-5173-4164-966e-0ae5fc1d1c03" providerId="AD" clId="Web-{1E7E6994-4FB9-8D06-6A58-3BE948AFA8DD}" dt="2023-06-26T16:05:09.011" v="4" actId="20577"/>
        <pc:sldMkLst>
          <pc:docMk/>
          <pc:sldMk cId="3143974066" sldId="258"/>
        </pc:sldMkLst>
        <pc:spChg chg="mod">
          <ac:chgData name="Abria Morrow" userId="S::amorrow@nmcaa.net::bb27ff87-5173-4164-966e-0ae5fc1d1c03" providerId="AD" clId="Web-{1E7E6994-4FB9-8D06-6A58-3BE948AFA8DD}" dt="2023-06-26T16:05:09.011" v="4" actId="20577"/>
          <ac:spMkLst>
            <pc:docMk/>
            <pc:sldMk cId="3143974066" sldId="258"/>
            <ac:spMk id="3" creationId="{1F414DAD-2366-FCA7-2169-E54770E42F53}"/>
          </ac:spMkLst>
        </pc:spChg>
      </pc:sldChg>
      <pc:sldChg chg="modSp">
        <pc:chgData name="Abria Morrow" userId="S::amorrow@nmcaa.net::bb27ff87-5173-4164-966e-0ae5fc1d1c03" providerId="AD" clId="Web-{1E7E6994-4FB9-8D06-6A58-3BE948AFA8DD}" dt="2023-06-26T16:28:24.310" v="23" actId="20577"/>
        <pc:sldMkLst>
          <pc:docMk/>
          <pc:sldMk cId="2035679202" sldId="293"/>
        </pc:sldMkLst>
        <pc:spChg chg="mod">
          <ac:chgData name="Abria Morrow" userId="S::amorrow@nmcaa.net::bb27ff87-5173-4164-966e-0ae5fc1d1c03" providerId="AD" clId="Web-{1E7E6994-4FB9-8D06-6A58-3BE948AFA8DD}" dt="2023-06-26T16:28:24.310" v="23" actId="20577"/>
          <ac:spMkLst>
            <pc:docMk/>
            <pc:sldMk cId="2035679202" sldId="293"/>
            <ac:spMk id="18" creationId="{0B3C8277-A817-9DA9-2592-91AA3768165A}"/>
          </ac:spMkLst>
        </pc:spChg>
      </pc:sldChg>
      <pc:sldChg chg="modSp">
        <pc:chgData name="Abria Morrow" userId="S::amorrow@nmcaa.net::bb27ff87-5173-4164-966e-0ae5fc1d1c03" providerId="AD" clId="Web-{1E7E6994-4FB9-8D06-6A58-3BE948AFA8DD}" dt="2023-06-26T16:37:53.450" v="41" actId="20577"/>
        <pc:sldMkLst>
          <pc:docMk/>
          <pc:sldMk cId="126958848" sldId="299"/>
        </pc:sldMkLst>
        <pc:spChg chg="mod">
          <ac:chgData name="Abria Morrow" userId="S::amorrow@nmcaa.net::bb27ff87-5173-4164-966e-0ae5fc1d1c03" providerId="AD" clId="Web-{1E7E6994-4FB9-8D06-6A58-3BE948AFA8DD}" dt="2023-06-26T16:37:53.450" v="41" actId="20577"/>
          <ac:spMkLst>
            <pc:docMk/>
            <pc:sldMk cId="126958848" sldId="299"/>
            <ac:spMk id="11" creationId="{0DBC0195-1A71-B056-914C-2BF861956551}"/>
          </ac:spMkLst>
        </pc:spChg>
      </pc:sldChg>
      <pc:sldChg chg="modSp">
        <pc:chgData name="Abria Morrow" userId="S::amorrow@nmcaa.net::bb27ff87-5173-4164-966e-0ae5fc1d1c03" providerId="AD" clId="Web-{1E7E6994-4FB9-8D06-6A58-3BE948AFA8DD}" dt="2023-06-26T16:13:39.694" v="8" actId="20577"/>
        <pc:sldMkLst>
          <pc:docMk/>
          <pc:sldMk cId="929595450" sldId="320"/>
        </pc:sldMkLst>
        <pc:spChg chg="mod">
          <ac:chgData name="Abria Morrow" userId="S::amorrow@nmcaa.net::bb27ff87-5173-4164-966e-0ae5fc1d1c03" providerId="AD" clId="Web-{1E7E6994-4FB9-8D06-6A58-3BE948AFA8DD}" dt="2023-06-26T16:13:39.694" v="8" actId="20577"/>
          <ac:spMkLst>
            <pc:docMk/>
            <pc:sldMk cId="929595450" sldId="320"/>
            <ac:spMk id="3" creationId="{C637EC32-E2F3-AD77-214E-8FEE7DD229BD}"/>
          </ac:spMkLst>
        </pc:spChg>
      </pc:sldChg>
      <pc:sldChg chg="modSp">
        <pc:chgData name="Abria Morrow" userId="S::amorrow@nmcaa.net::bb27ff87-5173-4164-966e-0ae5fc1d1c03" providerId="AD" clId="Web-{1E7E6994-4FB9-8D06-6A58-3BE948AFA8DD}" dt="2023-06-26T16:22:24.425" v="21" actId="20577"/>
        <pc:sldMkLst>
          <pc:docMk/>
          <pc:sldMk cId="3146012677" sldId="337"/>
        </pc:sldMkLst>
        <pc:spChg chg="mod">
          <ac:chgData name="Abria Morrow" userId="S::amorrow@nmcaa.net::bb27ff87-5173-4164-966e-0ae5fc1d1c03" providerId="AD" clId="Web-{1E7E6994-4FB9-8D06-6A58-3BE948AFA8DD}" dt="2023-06-26T16:22:24.425" v="21" actId="20577"/>
          <ac:spMkLst>
            <pc:docMk/>
            <pc:sldMk cId="3146012677" sldId="337"/>
            <ac:spMk id="3" creationId="{A84F3AAB-B587-341D-050A-857F1FA65B26}"/>
          </ac:spMkLst>
        </pc:spChg>
      </pc:sldChg>
    </pc:docChg>
  </pc:docChgLst>
  <pc:docChgLst>
    <pc:chgData name="Kristin Ruckle" userId="31778da7-479e-42eb-a479-dd3498b854b0" providerId="ADAL" clId="{E268EAD4-1CE9-41EE-A1E7-4BBF76D04E86}"/>
    <pc:docChg chg="undo redo custSel addSld delSld modSld sldOrd">
      <pc:chgData name="Kristin Ruckle" userId="31778da7-479e-42eb-a479-dd3498b854b0" providerId="ADAL" clId="{E268EAD4-1CE9-41EE-A1E7-4BBF76D04E86}" dt="2023-06-26T17:54:00.899" v="3820" actId="27028"/>
      <pc:docMkLst>
        <pc:docMk/>
      </pc:docMkLst>
      <pc:sldChg chg="modSp mod">
        <pc:chgData name="Kristin Ruckle" userId="31778da7-479e-42eb-a479-dd3498b854b0" providerId="ADAL" clId="{E268EAD4-1CE9-41EE-A1E7-4BBF76D04E86}" dt="2023-06-12T19:08:12.444" v="23" actId="20577"/>
        <pc:sldMkLst>
          <pc:docMk/>
          <pc:sldMk cId="3483813532" sldId="256"/>
        </pc:sldMkLst>
        <pc:spChg chg="mod">
          <ac:chgData name="Kristin Ruckle" userId="31778da7-479e-42eb-a479-dd3498b854b0" providerId="ADAL" clId="{E268EAD4-1CE9-41EE-A1E7-4BBF76D04E86}" dt="2023-06-12T19:08:12.444" v="23" actId="20577"/>
          <ac:spMkLst>
            <pc:docMk/>
            <pc:sldMk cId="3483813532" sldId="256"/>
            <ac:spMk id="2" creationId="{EF2AF85F-9E43-1400-B1A2-9BAB3A21BEF3}"/>
          </ac:spMkLst>
        </pc:spChg>
      </pc:sldChg>
      <pc:sldChg chg="modSp">
        <pc:chgData name="Kristin Ruckle" userId="31778da7-479e-42eb-a479-dd3498b854b0" providerId="ADAL" clId="{E268EAD4-1CE9-41EE-A1E7-4BBF76D04E86}" dt="2023-06-12T19:09:58.930" v="104" actId="20577"/>
        <pc:sldMkLst>
          <pc:docMk/>
          <pc:sldMk cId="1824549289" sldId="257"/>
        </pc:sldMkLst>
        <pc:graphicFrameChg chg="mod">
          <ac:chgData name="Kristin Ruckle" userId="31778da7-479e-42eb-a479-dd3498b854b0" providerId="ADAL" clId="{E268EAD4-1CE9-41EE-A1E7-4BBF76D04E86}" dt="2023-06-12T19:09:58.930" v="104" actId="20577"/>
          <ac:graphicFrameMkLst>
            <pc:docMk/>
            <pc:sldMk cId="1824549289" sldId="257"/>
            <ac:graphicFrameMk id="1030" creationId="{C1D9B80B-B22D-7C05-6F0A-3A729B04CD93}"/>
          </ac:graphicFrameMkLst>
        </pc:graphicFrameChg>
      </pc:sldChg>
      <pc:sldChg chg="modSp">
        <pc:chgData name="Kristin Ruckle" userId="31778da7-479e-42eb-a479-dd3498b854b0" providerId="ADAL" clId="{E268EAD4-1CE9-41EE-A1E7-4BBF76D04E86}" dt="2023-06-12T19:13:17.222" v="217" actId="20577"/>
        <pc:sldMkLst>
          <pc:docMk/>
          <pc:sldMk cId="3143974066" sldId="258"/>
        </pc:sldMkLst>
        <pc:spChg chg="mod">
          <ac:chgData name="Kristin Ruckle" userId="31778da7-479e-42eb-a479-dd3498b854b0" providerId="ADAL" clId="{E268EAD4-1CE9-41EE-A1E7-4BBF76D04E86}" dt="2023-06-12T19:13:17.222" v="217" actId="20577"/>
          <ac:spMkLst>
            <pc:docMk/>
            <pc:sldMk cId="3143974066" sldId="258"/>
            <ac:spMk id="3" creationId="{1F414DAD-2366-FCA7-2169-E54770E42F53}"/>
          </ac:spMkLst>
        </pc:spChg>
      </pc:sldChg>
      <pc:sldChg chg="modSp mod modAnim">
        <pc:chgData name="Kristin Ruckle" userId="31778da7-479e-42eb-a479-dd3498b854b0" providerId="ADAL" clId="{E268EAD4-1CE9-41EE-A1E7-4BBF76D04E86}" dt="2023-06-26T17:39:11.843" v="3813" actId="255"/>
        <pc:sldMkLst>
          <pc:docMk/>
          <pc:sldMk cId="151755604" sldId="261"/>
        </pc:sldMkLst>
        <pc:spChg chg="mod">
          <ac:chgData name="Kristin Ruckle" userId="31778da7-479e-42eb-a479-dd3498b854b0" providerId="ADAL" clId="{E268EAD4-1CE9-41EE-A1E7-4BBF76D04E86}" dt="2023-06-26T17:39:11.843" v="3813" actId="255"/>
          <ac:spMkLst>
            <pc:docMk/>
            <pc:sldMk cId="151755604" sldId="261"/>
            <ac:spMk id="3" creationId="{E036AABB-4D88-56D6-B2D1-77B29F9CEB28}"/>
          </ac:spMkLst>
        </pc:spChg>
      </pc:sldChg>
      <pc:sldChg chg="modSp">
        <pc:chgData name="Kristin Ruckle" userId="31778da7-479e-42eb-a479-dd3498b854b0" providerId="ADAL" clId="{E268EAD4-1CE9-41EE-A1E7-4BBF76D04E86}" dt="2023-06-26T17:00:03.353" v="3211" actId="20577"/>
        <pc:sldMkLst>
          <pc:docMk/>
          <pc:sldMk cId="3503705595" sldId="265"/>
        </pc:sldMkLst>
        <pc:spChg chg="mod">
          <ac:chgData name="Kristin Ruckle" userId="31778da7-479e-42eb-a479-dd3498b854b0" providerId="ADAL" clId="{E268EAD4-1CE9-41EE-A1E7-4BBF76D04E86}" dt="2023-06-26T17:00:03.353" v="3211" actId="20577"/>
          <ac:spMkLst>
            <pc:docMk/>
            <pc:sldMk cId="3503705595" sldId="265"/>
            <ac:spMk id="3" creationId="{E856911D-2D94-C50B-0444-50188420885B}"/>
          </ac:spMkLst>
        </pc:spChg>
      </pc:sldChg>
      <pc:sldChg chg="del">
        <pc:chgData name="Kristin Ruckle" userId="31778da7-479e-42eb-a479-dd3498b854b0" providerId="ADAL" clId="{E268EAD4-1CE9-41EE-A1E7-4BBF76D04E86}" dt="2023-06-26T17:18:06.935" v="3657" actId="2696"/>
        <pc:sldMkLst>
          <pc:docMk/>
          <pc:sldMk cId="1837181064" sldId="267"/>
        </pc:sldMkLst>
      </pc:sldChg>
      <pc:sldChg chg="modSp">
        <pc:chgData name="Kristin Ruckle" userId="31778da7-479e-42eb-a479-dd3498b854b0" providerId="ADAL" clId="{E268EAD4-1CE9-41EE-A1E7-4BBF76D04E86}" dt="2023-06-26T17:04:24.600" v="3363" actId="20577"/>
        <pc:sldMkLst>
          <pc:docMk/>
          <pc:sldMk cId="847521704" sldId="268"/>
        </pc:sldMkLst>
        <pc:graphicFrameChg chg="mod">
          <ac:chgData name="Kristin Ruckle" userId="31778da7-479e-42eb-a479-dd3498b854b0" providerId="ADAL" clId="{E268EAD4-1CE9-41EE-A1E7-4BBF76D04E86}" dt="2023-06-26T17:04:24.600" v="3363" actId="20577"/>
          <ac:graphicFrameMkLst>
            <pc:docMk/>
            <pc:sldMk cId="847521704" sldId="268"/>
            <ac:graphicFrameMk id="6149" creationId="{4B132855-E695-2F33-4182-43FE4EDD04BE}"/>
          </ac:graphicFrameMkLst>
        </pc:graphicFrameChg>
      </pc:sldChg>
      <pc:sldChg chg="modSp mod">
        <pc:chgData name="Kristin Ruckle" userId="31778da7-479e-42eb-a479-dd3498b854b0" providerId="ADAL" clId="{E268EAD4-1CE9-41EE-A1E7-4BBF76D04E86}" dt="2023-06-26T17:11:00.309" v="3546" actId="207"/>
        <pc:sldMkLst>
          <pc:docMk/>
          <pc:sldMk cId="202059739" sldId="270"/>
        </pc:sldMkLst>
        <pc:spChg chg="mod">
          <ac:chgData name="Kristin Ruckle" userId="31778da7-479e-42eb-a479-dd3498b854b0" providerId="ADAL" clId="{E268EAD4-1CE9-41EE-A1E7-4BBF76D04E86}" dt="2023-06-26T17:11:00.309" v="3546" actId="207"/>
          <ac:spMkLst>
            <pc:docMk/>
            <pc:sldMk cId="202059739" sldId="270"/>
            <ac:spMk id="11" creationId="{6E646BA1-F5A2-7D03-7887-5EFE46EB2371}"/>
          </ac:spMkLst>
        </pc:spChg>
      </pc:sldChg>
      <pc:sldChg chg="del">
        <pc:chgData name="Kristin Ruckle" userId="31778da7-479e-42eb-a479-dd3498b854b0" providerId="ADAL" clId="{E268EAD4-1CE9-41EE-A1E7-4BBF76D04E86}" dt="2023-06-26T17:03:00.234" v="3214" actId="2696"/>
        <pc:sldMkLst>
          <pc:docMk/>
          <pc:sldMk cId="3256101722" sldId="276"/>
        </pc:sldMkLst>
      </pc:sldChg>
      <pc:sldChg chg="modSp mod modAnim">
        <pc:chgData name="Kristin Ruckle" userId="31778da7-479e-42eb-a479-dd3498b854b0" providerId="ADAL" clId="{E268EAD4-1CE9-41EE-A1E7-4BBF76D04E86}" dt="2023-06-26T17:20:24.312" v="3799" actId="27636"/>
        <pc:sldMkLst>
          <pc:docMk/>
          <pc:sldMk cId="59167942" sldId="278"/>
        </pc:sldMkLst>
        <pc:spChg chg="mod">
          <ac:chgData name="Kristin Ruckle" userId="31778da7-479e-42eb-a479-dd3498b854b0" providerId="ADAL" clId="{E268EAD4-1CE9-41EE-A1E7-4BBF76D04E86}" dt="2023-06-26T17:20:24.312" v="3799" actId="27636"/>
          <ac:spMkLst>
            <pc:docMk/>
            <pc:sldMk cId="59167942" sldId="278"/>
            <ac:spMk id="3" creationId="{2E7F65FF-5F92-BE09-37C2-D9CB9B1A58CC}"/>
          </ac:spMkLst>
        </pc:spChg>
      </pc:sldChg>
      <pc:sldChg chg="modSp">
        <pc:chgData name="Kristin Ruckle" userId="31778da7-479e-42eb-a479-dd3498b854b0" providerId="ADAL" clId="{E268EAD4-1CE9-41EE-A1E7-4BBF76D04E86}" dt="2023-06-26T16:10:45.738" v="1724" actId="255"/>
        <pc:sldMkLst>
          <pc:docMk/>
          <pc:sldMk cId="186440240" sldId="279"/>
        </pc:sldMkLst>
        <pc:graphicFrameChg chg="mod">
          <ac:chgData name="Kristin Ruckle" userId="31778da7-479e-42eb-a479-dd3498b854b0" providerId="ADAL" clId="{E268EAD4-1CE9-41EE-A1E7-4BBF76D04E86}" dt="2023-06-26T16:10:45.738" v="1724" actId="255"/>
          <ac:graphicFrameMkLst>
            <pc:docMk/>
            <pc:sldMk cId="186440240" sldId="279"/>
            <ac:graphicFrameMk id="19" creationId="{51728387-1E94-F9E5-67D7-BB6433873543}"/>
          </ac:graphicFrameMkLst>
        </pc:graphicFrameChg>
      </pc:sldChg>
      <pc:sldChg chg="modSp">
        <pc:chgData name="Kristin Ruckle" userId="31778da7-479e-42eb-a479-dd3498b854b0" providerId="ADAL" clId="{E268EAD4-1CE9-41EE-A1E7-4BBF76D04E86}" dt="2023-06-12T19:28:06.094" v="554" actId="20577"/>
        <pc:sldMkLst>
          <pc:docMk/>
          <pc:sldMk cId="1686156686" sldId="280"/>
        </pc:sldMkLst>
        <pc:spChg chg="mod">
          <ac:chgData name="Kristin Ruckle" userId="31778da7-479e-42eb-a479-dd3498b854b0" providerId="ADAL" clId="{E268EAD4-1CE9-41EE-A1E7-4BBF76D04E86}" dt="2023-06-12T19:28:06.094" v="554" actId="20577"/>
          <ac:spMkLst>
            <pc:docMk/>
            <pc:sldMk cId="1686156686" sldId="280"/>
            <ac:spMk id="3" creationId="{7DB1E2B4-2829-99DC-4F9D-373DAA3AE861}"/>
          </ac:spMkLst>
        </pc:spChg>
      </pc:sldChg>
      <pc:sldChg chg="del">
        <pc:chgData name="Kristin Ruckle" userId="31778da7-479e-42eb-a479-dd3498b854b0" providerId="ADAL" clId="{E268EAD4-1CE9-41EE-A1E7-4BBF76D04E86}" dt="2023-06-12T19:29:01.857" v="556" actId="2696"/>
        <pc:sldMkLst>
          <pc:docMk/>
          <pc:sldMk cId="3024531402" sldId="284"/>
        </pc:sldMkLst>
      </pc:sldChg>
      <pc:sldChg chg="del">
        <pc:chgData name="Kristin Ruckle" userId="31778da7-479e-42eb-a479-dd3498b854b0" providerId="ADAL" clId="{E268EAD4-1CE9-41EE-A1E7-4BBF76D04E86}" dt="2023-06-12T19:43:07.396" v="1082" actId="2696"/>
        <pc:sldMkLst>
          <pc:docMk/>
          <pc:sldMk cId="4135478186" sldId="285"/>
        </pc:sldMkLst>
      </pc:sldChg>
      <pc:sldChg chg="modSp mod">
        <pc:chgData name="Kristin Ruckle" userId="31778da7-479e-42eb-a479-dd3498b854b0" providerId="ADAL" clId="{E268EAD4-1CE9-41EE-A1E7-4BBF76D04E86}" dt="2023-06-26T17:38:11.836" v="3808" actId="255"/>
        <pc:sldMkLst>
          <pc:docMk/>
          <pc:sldMk cId="3189938264" sldId="290"/>
        </pc:sldMkLst>
        <pc:spChg chg="mod">
          <ac:chgData name="Kristin Ruckle" userId="31778da7-479e-42eb-a479-dd3498b854b0" providerId="ADAL" clId="{E268EAD4-1CE9-41EE-A1E7-4BBF76D04E86}" dt="2023-06-26T17:32:58.234" v="3803" actId="14100"/>
          <ac:spMkLst>
            <pc:docMk/>
            <pc:sldMk cId="3189938264" sldId="290"/>
            <ac:spMk id="2" creationId="{99E2F81F-D4C3-292E-10DC-BAF845F6302F}"/>
          </ac:spMkLst>
        </pc:spChg>
        <pc:graphicFrameChg chg="mod">
          <ac:chgData name="Kristin Ruckle" userId="31778da7-479e-42eb-a479-dd3498b854b0" providerId="ADAL" clId="{E268EAD4-1CE9-41EE-A1E7-4BBF76D04E86}" dt="2023-06-26T17:38:11.836" v="3808" actId="255"/>
          <ac:graphicFrameMkLst>
            <pc:docMk/>
            <pc:sldMk cId="3189938264" sldId="290"/>
            <ac:graphicFrameMk id="11" creationId="{2A89C2C4-3504-7F62-96B9-D254349E440F}"/>
          </ac:graphicFrameMkLst>
        </pc:graphicFrameChg>
      </pc:sldChg>
      <pc:sldChg chg="modSp mod">
        <pc:chgData name="Kristin Ruckle" userId="31778da7-479e-42eb-a479-dd3498b854b0" providerId="ADAL" clId="{E268EAD4-1CE9-41EE-A1E7-4BBF76D04E86}" dt="2023-06-26T17:46:55.986" v="3817" actId="27636"/>
        <pc:sldMkLst>
          <pc:docMk/>
          <pc:sldMk cId="2035679202" sldId="293"/>
        </pc:sldMkLst>
        <pc:spChg chg="mod">
          <ac:chgData name="Kristin Ruckle" userId="31778da7-479e-42eb-a479-dd3498b854b0" providerId="ADAL" clId="{E268EAD4-1CE9-41EE-A1E7-4BBF76D04E86}" dt="2023-06-26T17:46:55.986" v="3817" actId="27636"/>
          <ac:spMkLst>
            <pc:docMk/>
            <pc:sldMk cId="2035679202" sldId="293"/>
            <ac:spMk id="18" creationId="{0B3C8277-A817-9DA9-2592-91AA3768165A}"/>
          </ac:spMkLst>
        </pc:spChg>
      </pc:sldChg>
      <pc:sldChg chg="addSp delSp modSp mod delAnim">
        <pc:chgData name="Kristin Ruckle" userId="31778da7-479e-42eb-a479-dd3498b854b0" providerId="ADAL" clId="{E268EAD4-1CE9-41EE-A1E7-4BBF76D04E86}" dt="2023-06-26T16:37:30.707" v="2845"/>
        <pc:sldMkLst>
          <pc:docMk/>
          <pc:sldMk cId="904607599" sldId="297"/>
        </pc:sldMkLst>
        <pc:spChg chg="del">
          <ac:chgData name="Kristin Ruckle" userId="31778da7-479e-42eb-a479-dd3498b854b0" providerId="ADAL" clId="{E268EAD4-1CE9-41EE-A1E7-4BBF76D04E86}" dt="2023-06-26T16:34:02.420" v="2739" actId="21"/>
          <ac:spMkLst>
            <pc:docMk/>
            <pc:sldMk cId="904607599" sldId="297"/>
            <ac:spMk id="2" creationId="{276B05D5-FCC7-E4DE-09B8-348B1EF3428F}"/>
          </ac:spMkLst>
        </pc:spChg>
        <pc:spChg chg="add del mod">
          <ac:chgData name="Kristin Ruckle" userId="31778da7-479e-42eb-a479-dd3498b854b0" providerId="ADAL" clId="{E268EAD4-1CE9-41EE-A1E7-4BBF76D04E86}" dt="2023-06-26T16:34:05.917" v="2740" actId="21"/>
          <ac:spMkLst>
            <pc:docMk/>
            <pc:sldMk cId="904607599" sldId="297"/>
            <ac:spMk id="5" creationId="{A562A86D-DA15-C9ED-5D58-7EFE49FE1C54}"/>
          </ac:spMkLst>
        </pc:spChg>
        <pc:graphicFrameChg chg="mod modGraphic">
          <ac:chgData name="Kristin Ruckle" userId="31778da7-479e-42eb-a479-dd3498b854b0" providerId="ADAL" clId="{E268EAD4-1CE9-41EE-A1E7-4BBF76D04E86}" dt="2023-06-26T16:37:30.707" v="2845"/>
          <ac:graphicFrameMkLst>
            <pc:docMk/>
            <pc:sldMk cId="904607599" sldId="297"/>
            <ac:graphicFrameMk id="15" creationId="{A7D6639C-237D-F94F-B843-BA8224937E53}"/>
          </ac:graphicFrameMkLst>
        </pc:graphicFrameChg>
        <pc:picChg chg="mod">
          <ac:chgData name="Kristin Ruckle" userId="31778da7-479e-42eb-a479-dd3498b854b0" providerId="ADAL" clId="{E268EAD4-1CE9-41EE-A1E7-4BBF76D04E86}" dt="2023-06-26T16:34:09.515" v="2741" actId="1076"/>
          <ac:picMkLst>
            <pc:docMk/>
            <pc:sldMk cId="904607599" sldId="297"/>
            <ac:picMk id="4" creationId="{CC5F7E9B-72F7-ECF0-D174-7B3261C56318}"/>
          </ac:picMkLst>
        </pc:picChg>
      </pc:sldChg>
      <pc:sldChg chg="modSp mod ord">
        <pc:chgData name="Kristin Ruckle" userId="31778da7-479e-42eb-a479-dd3498b854b0" providerId="ADAL" clId="{E268EAD4-1CE9-41EE-A1E7-4BBF76D04E86}" dt="2023-06-26T16:51:13.117" v="3124"/>
        <pc:sldMkLst>
          <pc:docMk/>
          <pc:sldMk cId="2085106938" sldId="298"/>
        </pc:sldMkLst>
        <pc:spChg chg="mod">
          <ac:chgData name="Kristin Ruckle" userId="31778da7-479e-42eb-a479-dd3498b854b0" providerId="ADAL" clId="{E268EAD4-1CE9-41EE-A1E7-4BBF76D04E86}" dt="2023-06-26T16:38:04.843" v="2848" actId="27636"/>
          <ac:spMkLst>
            <pc:docMk/>
            <pc:sldMk cId="2085106938" sldId="298"/>
            <ac:spMk id="3" creationId="{86B9A038-BF15-75AF-1D08-86ABF57391C9}"/>
          </ac:spMkLst>
        </pc:spChg>
      </pc:sldChg>
      <pc:sldChg chg="modSp">
        <pc:chgData name="Kristin Ruckle" userId="31778da7-479e-42eb-a479-dd3498b854b0" providerId="ADAL" clId="{E268EAD4-1CE9-41EE-A1E7-4BBF76D04E86}" dt="2023-06-26T16:57:35.910" v="3203" actId="20577"/>
        <pc:sldMkLst>
          <pc:docMk/>
          <pc:sldMk cId="3517484710" sldId="302"/>
        </pc:sldMkLst>
        <pc:spChg chg="mod">
          <ac:chgData name="Kristin Ruckle" userId="31778da7-479e-42eb-a479-dd3498b854b0" providerId="ADAL" clId="{E268EAD4-1CE9-41EE-A1E7-4BBF76D04E86}" dt="2023-06-26T16:57:35.910" v="3203" actId="20577"/>
          <ac:spMkLst>
            <pc:docMk/>
            <pc:sldMk cId="3517484710" sldId="302"/>
            <ac:spMk id="4" creationId="{18789255-7F7B-566A-0FC1-EF04E2C7D9EF}"/>
          </ac:spMkLst>
        </pc:spChg>
      </pc:sldChg>
      <pc:sldChg chg="del">
        <pc:chgData name="Kristin Ruckle" userId="31778da7-479e-42eb-a479-dd3498b854b0" providerId="ADAL" clId="{E268EAD4-1CE9-41EE-A1E7-4BBF76D04E86}" dt="2023-06-26T16:38:30.276" v="2849" actId="2696"/>
        <pc:sldMkLst>
          <pc:docMk/>
          <pc:sldMk cId="3441625352" sldId="306"/>
        </pc:sldMkLst>
      </pc:sldChg>
      <pc:sldChg chg="modSp mod">
        <pc:chgData name="Kristin Ruckle" userId="31778da7-479e-42eb-a479-dd3498b854b0" providerId="ADAL" clId="{E268EAD4-1CE9-41EE-A1E7-4BBF76D04E86}" dt="2023-06-26T16:56:10.735" v="3171" actId="255"/>
        <pc:sldMkLst>
          <pc:docMk/>
          <pc:sldMk cId="3633809082" sldId="310"/>
        </pc:sldMkLst>
        <pc:graphicFrameChg chg="mod">
          <ac:chgData name="Kristin Ruckle" userId="31778da7-479e-42eb-a479-dd3498b854b0" providerId="ADAL" clId="{E268EAD4-1CE9-41EE-A1E7-4BBF76D04E86}" dt="2023-06-26T16:56:10.735" v="3171" actId="255"/>
          <ac:graphicFrameMkLst>
            <pc:docMk/>
            <pc:sldMk cId="3633809082" sldId="310"/>
            <ac:graphicFrameMk id="7" creationId="{642B6253-0871-8AEB-2465-2298C963C7E2}"/>
          </ac:graphicFrameMkLst>
        </pc:graphicFrameChg>
      </pc:sldChg>
      <pc:sldChg chg="modSp mod">
        <pc:chgData name="Kristin Ruckle" userId="31778da7-479e-42eb-a479-dd3498b854b0" providerId="ADAL" clId="{E268EAD4-1CE9-41EE-A1E7-4BBF76D04E86}" dt="2023-06-26T16:45:32.550" v="2932" actId="20577"/>
        <pc:sldMkLst>
          <pc:docMk/>
          <pc:sldMk cId="1890834341" sldId="311"/>
        </pc:sldMkLst>
        <pc:spChg chg="mod">
          <ac:chgData name="Kristin Ruckle" userId="31778da7-479e-42eb-a479-dd3498b854b0" providerId="ADAL" clId="{E268EAD4-1CE9-41EE-A1E7-4BBF76D04E86}" dt="2023-06-26T16:39:09.719" v="2852" actId="3626"/>
          <ac:spMkLst>
            <pc:docMk/>
            <pc:sldMk cId="1890834341" sldId="311"/>
            <ac:spMk id="4" creationId="{6AFD68EB-898B-6BB1-3B82-674C7BD96510}"/>
          </ac:spMkLst>
        </pc:spChg>
        <pc:graphicFrameChg chg="mod">
          <ac:chgData name="Kristin Ruckle" userId="31778da7-479e-42eb-a479-dd3498b854b0" providerId="ADAL" clId="{E268EAD4-1CE9-41EE-A1E7-4BBF76D04E86}" dt="2023-06-26T16:45:32.550" v="2932" actId="20577"/>
          <ac:graphicFrameMkLst>
            <pc:docMk/>
            <pc:sldMk cId="1890834341" sldId="311"/>
            <ac:graphicFrameMk id="5" creationId="{4196BA93-4D87-E7AC-E400-2BFEA318BAE0}"/>
          </ac:graphicFrameMkLst>
        </pc:graphicFrameChg>
      </pc:sldChg>
      <pc:sldChg chg="modSp">
        <pc:chgData name="Kristin Ruckle" userId="31778da7-479e-42eb-a479-dd3498b854b0" providerId="ADAL" clId="{E268EAD4-1CE9-41EE-A1E7-4BBF76D04E86}" dt="2023-06-26T16:55:14.562" v="3165" actId="255"/>
        <pc:sldMkLst>
          <pc:docMk/>
          <pc:sldMk cId="1339546767" sldId="312"/>
        </pc:sldMkLst>
        <pc:graphicFrameChg chg="mod">
          <ac:chgData name="Kristin Ruckle" userId="31778da7-479e-42eb-a479-dd3498b854b0" providerId="ADAL" clId="{E268EAD4-1CE9-41EE-A1E7-4BBF76D04E86}" dt="2023-06-26T16:55:14.562" v="3165" actId="255"/>
          <ac:graphicFrameMkLst>
            <pc:docMk/>
            <pc:sldMk cId="1339546767" sldId="312"/>
            <ac:graphicFrameMk id="17" creationId="{F6A5BB7F-A12B-DC35-995A-0323BA7C8DB0}"/>
          </ac:graphicFrameMkLst>
        </pc:graphicFrameChg>
      </pc:sldChg>
      <pc:sldChg chg="modSp mod">
        <pc:chgData name="Kristin Ruckle" userId="31778da7-479e-42eb-a479-dd3498b854b0" providerId="ADAL" clId="{E268EAD4-1CE9-41EE-A1E7-4BBF76D04E86}" dt="2023-06-26T16:54:12.430" v="3162" actId="1076"/>
        <pc:sldMkLst>
          <pc:docMk/>
          <pc:sldMk cId="4118723685" sldId="314"/>
        </pc:sldMkLst>
        <pc:spChg chg="mod">
          <ac:chgData name="Kristin Ruckle" userId="31778da7-479e-42eb-a479-dd3498b854b0" providerId="ADAL" clId="{E268EAD4-1CE9-41EE-A1E7-4BBF76D04E86}" dt="2023-06-26T16:54:12.430" v="3162" actId="1076"/>
          <ac:spMkLst>
            <pc:docMk/>
            <pc:sldMk cId="4118723685" sldId="314"/>
            <ac:spMk id="2" creationId="{B1F08979-AC9E-46C5-A117-94F96BDE4745}"/>
          </ac:spMkLst>
        </pc:spChg>
        <pc:picChg chg="mod">
          <ac:chgData name="Kristin Ruckle" userId="31778da7-479e-42eb-a479-dd3498b854b0" providerId="ADAL" clId="{E268EAD4-1CE9-41EE-A1E7-4BBF76D04E86}" dt="2023-06-26T16:53:22.336" v="3127" actId="14100"/>
          <ac:picMkLst>
            <pc:docMk/>
            <pc:sldMk cId="4118723685" sldId="314"/>
            <ac:picMk id="5" creationId="{FA05BCC8-4321-E290-D0FA-1B9B2B05D44C}"/>
          </ac:picMkLst>
        </pc:picChg>
      </pc:sldChg>
      <pc:sldChg chg="modSp">
        <pc:chgData name="Kristin Ruckle" userId="31778da7-479e-42eb-a479-dd3498b854b0" providerId="ADAL" clId="{E268EAD4-1CE9-41EE-A1E7-4BBF76D04E86}" dt="2023-06-26T17:12:13.702" v="3633" actId="255"/>
        <pc:sldMkLst>
          <pc:docMk/>
          <pc:sldMk cId="422965805" sldId="315"/>
        </pc:sldMkLst>
        <pc:spChg chg="mod">
          <ac:chgData name="Kristin Ruckle" userId="31778da7-479e-42eb-a479-dd3498b854b0" providerId="ADAL" clId="{E268EAD4-1CE9-41EE-A1E7-4BBF76D04E86}" dt="2023-06-26T16:56:31.607" v="3201" actId="20577"/>
          <ac:spMkLst>
            <pc:docMk/>
            <pc:sldMk cId="422965805" sldId="315"/>
            <ac:spMk id="2" creationId="{BFF7F8CC-D9DB-68DE-9CE6-26F0252DFF42}"/>
          </ac:spMkLst>
        </pc:spChg>
        <pc:graphicFrameChg chg="mod">
          <ac:chgData name="Kristin Ruckle" userId="31778da7-479e-42eb-a479-dd3498b854b0" providerId="ADAL" clId="{E268EAD4-1CE9-41EE-A1E7-4BBF76D04E86}" dt="2023-06-26T17:12:13.702" v="3633" actId="255"/>
          <ac:graphicFrameMkLst>
            <pc:docMk/>
            <pc:sldMk cId="422965805" sldId="315"/>
            <ac:graphicFrameMk id="11" creationId="{28C81DEC-351F-AEEC-0F9B-66DD8F1285DC}"/>
          </ac:graphicFrameMkLst>
        </pc:graphicFrameChg>
      </pc:sldChg>
      <pc:sldChg chg="modSp">
        <pc:chgData name="Kristin Ruckle" userId="31778da7-479e-42eb-a479-dd3498b854b0" providerId="ADAL" clId="{E268EAD4-1CE9-41EE-A1E7-4BBF76D04E86}" dt="2023-06-26T17:12:56.841" v="3656" actId="255"/>
        <pc:sldMkLst>
          <pc:docMk/>
          <pc:sldMk cId="408742648" sldId="316"/>
        </pc:sldMkLst>
        <pc:spChg chg="mod">
          <ac:chgData name="Kristin Ruckle" userId="31778da7-479e-42eb-a479-dd3498b854b0" providerId="ADAL" clId="{E268EAD4-1CE9-41EE-A1E7-4BBF76D04E86}" dt="2023-06-26T17:12:56.841" v="3656" actId="255"/>
          <ac:spMkLst>
            <pc:docMk/>
            <pc:sldMk cId="408742648" sldId="316"/>
            <ac:spMk id="4" creationId="{FB3161E5-7D87-F5C9-38EF-59514219D94D}"/>
          </ac:spMkLst>
        </pc:spChg>
      </pc:sldChg>
      <pc:sldChg chg="add del">
        <pc:chgData name="Kristin Ruckle" userId="31778da7-479e-42eb-a479-dd3498b854b0" providerId="ADAL" clId="{E268EAD4-1CE9-41EE-A1E7-4BBF76D04E86}" dt="2023-06-26T17:09:24.421" v="3450" actId="2696"/>
        <pc:sldMkLst>
          <pc:docMk/>
          <pc:sldMk cId="391868917" sldId="317"/>
        </pc:sldMkLst>
      </pc:sldChg>
      <pc:sldChg chg="modSp mod">
        <pc:chgData name="Kristin Ruckle" userId="31778da7-479e-42eb-a479-dd3498b854b0" providerId="ADAL" clId="{E268EAD4-1CE9-41EE-A1E7-4BBF76D04E86}" dt="2023-06-26T17:05:15.119" v="3366" actId="14100"/>
        <pc:sldMkLst>
          <pc:docMk/>
          <pc:sldMk cId="3514924662" sldId="318"/>
        </pc:sldMkLst>
        <pc:picChg chg="mod">
          <ac:chgData name="Kristin Ruckle" userId="31778da7-479e-42eb-a479-dd3498b854b0" providerId="ADAL" clId="{E268EAD4-1CE9-41EE-A1E7-4BBF76D04E86}" dt="2023-06-26T17:05:15.119" v="3366" actId="14100"/>
          <ac:picMkLst>
            <pc:docMk/>
            <pc:sldMk cId="3514924662" sldId="318"/>
            <ac:picMk id="5" creationId="{4778C915-204C-3DCF-DF3F-1111BF83D876}"/>
          </ac:picMkLst>
        </pc:picChg>
      </pc:sldChg>
      <pc:sldChg chg="addSp delSp modSp new mod setBg modAnim">
        <pc:chgData name="Kristin Ruckle" userId="31778da7-479e-42eb-a479-dd3498b854b0" providerId="ADAL" clId="{E268EAD4-1CE9-41EE-A1E7-4BBF76D04E86}" dt="2023-06-12T19:34:21.784" v="967"/>
        <pc:sldMkLst>
          <pc:docMk/>
          <pc:sldMk cId="4243852306" sldId="319"/>
        </pc:sldMkLst>
        <pc:spChg chg="mod">
          <ac:chgData name="Kristin Ruckle" userId="31778da7-479e-42eb-a479-dd3498b854b0" providerId="ADAL" clId="{E268EAD4-1CE9-41EE-A1E7-4BBF76D04E86}" dt="2023-06-12T19:32:46.708" v="956" actId="26606"/>
          <ac:spMkLst>
            <pc:docMk/>
            <pc:sldMk cId="4243852306" sldId="319"/>
            <ac:spMk id="2" creationId="{F24ECA79-6472-92AE-D248-B612033B0796}"/>
          </ac:spMkLst>
        </pc:spChg>
        <pc:spChg chg="add del mod">
          <ac:chgData name="Kristin Ruckle" userId="31778da7-479e-42eb-a479-dd3498b854b0" providerId="ADAL" clId="{E268EAD4-1CE9-41EE-A1E7-4BBF76D04E86}" dt="2023-06-12T19:32:46.708" v="956" actId="26606"/>
          <ac:spMkLst>
            <pc:docMk/>
            <pc:sldMk cId="4243852306" sldId="319"/>
            <ac:spMk id="3" creationId="{841803B9-DEDC-EECB-A0AE-8E90EF279EA4}"/>
          </ac:spMkLst>
        </pc:spChg>
        <pc:spChg chg="add del">
          <ac:chgData name="Kristin Ruckle" userId="31778da7-479e-42eb-a479-dd3498b854b0" providerId="ADAL" clId="{E268EAD4-1CE9-41EE-A1E7-4BBF76D04E86}" dt="2023-06-12T19:33:55.156" v="963" actId="26606"/>
          <ac:spMkLst>
            <pc:docMk/>
            <pc:sldMk cId="4243852306" sldId="319"/>
            <ac:spMk id="9" creationId="{B086532B-5A3E-44A5-A0C2-22A0DB316C40}"/>
          </ac:spMkLst>
        </pc:spChg>
        <pc:spChg chg="add del">
          <ac:chgData name="Kristin Ruckle" userId="31778da7-479e-42eb-a479-dd3498b854b0" providerId="ADAL" clId="{E268EAD4-1CE9-41EE-A1E7-4BBF76D04E86}" dt="2023-06-12T19:33:15.983" v="961" actId="26606"/>
          <ac:spMkLst>
            <pc:docMk/>
            <pc:sldMk cId="4243852306" sldId="319"/>
            <ac:spMk id="10" creationId="{841803B9-DEDC-EECB-A0AE-8E90EF279EA4}"/>
          </ac:spMkLst>
        </pc:spChg>
        <pc:spChg chg="add del">
          <ac:chgData name="Kristin Ruckle" userId="31778da7-479e-42eb-a479-dd3498b854b0" providerId="ADAL" clId="{E268EAD4-1CE9-41EE-A1E7-4BBF76D04E86}" dt="2023-06-12T19:33:55.156" v="963" actId="26606"/>
          <ac:spMkLst>
            <pc:docMk/>
            <pc:sldMk cId="4243852306" sldId="319"/>
            <ac:spMk id="22" creationId="{B086532B-5A3E-44A5-A0C2-22A0DB316C40}"/>
          </ac:spMkLst>
        </pc:spChg>
        <pc:graphicFrameChg chg="add del">
          <ac:chgData name="Kristin Ruckle" userId="31778da7-479e-42eb-a479-dd3498b854b0" providerId="ADAL" clId="{E268EAD4-1CE9-41EE-A1E7-4BBF76D04E86}" dt="2023-06-12T19:32:29.977" v="953" actId="26606"/>
          <ac:graphicFrameMkLst>
            <pc:docMk/>
            <pc:sldMk cId="4243852306" sldId="319"/>
            <ac:graphicFrameMk id="6" creationId="{865FC5CC-B092-DE1B-829B-D6024E766104}"/>
          </ac:graphicFrameMkLst>
        </pc:graphicFrameChg>
        <pc:graphicFrameChg chg="add del">
          <ac:chgData name="Kristin Ruckle" userId="31778da7-479e-42eb-a479-dd3498b854b0" providerId="ADAL" clId="{E268EAD4-1CE9-41EE-A1E7-4BBF76D04E86}" dt="2023-06-12T19:32:46.684" v="955" actId="26606"/>
          <ac:graphicFrameMkLst>
            <pc:docMk/>
            <pc:sldMk cId="4243852306" sldId="319"/>
            <ac:graphicFrameMk id="8" creationId="{F1C0CC6C-627C-C87F-325F-5DFBCF7FAB5A}"/>
          </ac:graphicFrameMkLst>
        </pc:graphicFrameChg>
        <pc:graphicFrameChg chg="add del">
          <ac:chgData name="Kristin Ruckle" userId="31778da7-479e-42eb-a479-dd3498b854b0" providerId="ADAL" clId="{E268EAD4-1CE9-41EE-A1E7-4BBF76D04E86}" dt="2023-06-12T19:33:13.817" v="958" actId="26606"/>
          <ac:graphicFrameMkLst>
            <pc:docMk/>
            <pc:sldMk cId="4243852306" sldId="319"/>
            <ac:graphicFrameMk id="12" creationId="{B6379C9C-5EEC-06F2-F333-5FBAF28E3E2D}"/>
          </ac:graphicFrameMkLst>
        </pc:graphicFrameChg>
        <pc:graphicFrameChg chg="add del">
          <ac:chgData name="Kristin Ruckle" userId="31778da7-479e-42eb-a479-dd3498b854b0" providerId="ADAL" clId="{E268EAD4-1CE9-41EE-A1E7-4BBF76D04E86}" dt="2023-06-12T19:33:15.933" v="960" actId="26606"/>
          <ac:graphicFrameMkLst>
            <pc:docMk/>
            <pc:sldMk cId="4243852306" sldId="319"/>
            <ac:graphicFrameMk id="14" creationId="{B1C9825C-C2BB-B501-5BB8-93F91D73902E}"/>
          </ac:graphicFrameMkLst>
        </pc:graphicFrameChg>
        <pc:graphicFrameChg chg="add del">
          <ac:chgData name="Kristin Ruckle" userId="31778da7-479e-42eb-a479-dd3498b854b0" providerId="ADAL" clId="{E268EAD4-1CE9-41EE-A1E7-4BBF76D04E86}" dt="2023-06-12T19:33:55.156" v="963" actId="26606"/>
          <ac:graphicFrameMkLst>
            <pc:docMk/>
            <pc:sldMk cId="4243852306" sldId="319"/>
            <ac:graphicFrameMk id="16" creationId="{B6379C9C-5EEC-06F2-F333-5FBAF28E3E2D}"/>
          </ac:graphicFrameMkLst>
        </pc:graphicFrameChg>
        <pc:graphicFrameChg chg="add del">
          <ac:chgData name="Kristin Ruckle" userId="31778da7-479e-42eb-a479-dd3498b854b0" providerId="ADAL" clId="{E268EAD4-1CE9-41EE-A1E7-4BBF76D04E86}" dt="2023-06-12T19:33:55.156" v="963" actId="26606"/>
          <ac:graphicFrameMkLst>
            <pc:docMk/>
            <pc:sldMk cId="4243852306" sldId="319"/>
            <ac:graphicFrameMk id="18" creationId="{583F5359-FCC7-9912-4565-AD2987F9D2EC}"/>
          </ac:graphicFrameMkLst>
        </pc:graphicFrameChg>
        <pc:picChg chg="add mod">
          <ac:chgData name="Kristin Ruckle" userId="31778da7-479e-42eb-a479-dd3498b854b0" providerId="ADAL" clId="{E268EAD4-1CE9-41EE-A1E7-4BBF76D04E86}" dt="2023-06-12T19:32:46.708" v="956" actId="26606"/>
          <ac:picMkLst>
            <pc:docMk/>
            <pc:sldMk cId="4243852306" sldId="319"/>
            <ac:picMk id="4" creationId="{A55A4454-607C-8AE2-D8BD-4239222B5D69}"/>
          </ac:picMkLst>
        </pc:picChg>
      </pc:sldChg>
      <pc:sldChg chg="addSp delSp modSp new mod setBg delAnim modAnim">
        <pc:chgData name="Kristin Ruckle" userId="31778da7-479e-42eb-a479-dd3498b854b0" providerId="ADAL" clId="{E268EAD4-1CE9-41EE-A1E7-4BBF76D04E86}" dt="2023-06-26T16:01:31.209" v="1480" actId="255"/>
        <pc:sldMkLst>
          <pc:docMk/>
          <pc:sldMk cId="929595450" sldId="320"/>
        </pc:sldMkLst>
        <pc:spChg chg="del mod">
          <ac:chgData name="Kristin Ruckle" userId="31778da7-479e-42eb-a479-dd3498b854b0" providerId="ADAL" clId="{E268EAD4-1CE9-41EE-A1E7-4BBF76D04E86}" dt="2023-06-12T19:58:49.639" v="1295" actId="21"/>
          <ac:spMkLst>
            <pc:docMk/>
            <pc:sldMk cId="929595450" sldId="320"/>
            <ac:spMk id="2" creationId="{7B9EC6EA-9AFC-FEB5-23DD-A9E0F0413E48}"/>
          </ac:spMkLst>
        </pc:spChg>
        <pc:spChg chg="mod ord">
          <ac:chgData name="Kristin Ruckle" userId="31778da7-479e-42eb-a479-dd3498b854b0" providerId="ADAL" clId="{E268EAD4-1CE9-41EE-A1E7-4BBF76D04E86}" dt="2023-06-26T16:01:31.209" v="1480" actId="255"/>
          <ac:spMkLst>
            <pc:docMk/>
            <pc:sldMk cId="929595450" sldId="320"/>
            <ac:spMk id="3" creationId="{C637EC32-E2F3-AD77-214E-8FEE7DD229BD}"/>
          </ac:spMkLst>
        </pc:spChg>
        <pc:spChg chg="add mod">
          <ac:chgData name="Kristin Ruckle" userId="31778da7-479e-42eb-a479-dd3498b854b0" providerId="ADAL" clId="{E268EAD4-1CE9-41EE-A1E7-4BBF76D04E86}" dt="2023-06-12T19:59:09.351" v="1333" actId="120"/>
          <ac:spMkLst>
            <pc:docMk/>
            <pc:sldMk cId="929595450" sldId="320"/>
            <ac:spMk id="5" creationId="{18BA0FD4-D0A1-AF17-0F61-2919D0211EF4}"/>
          </ac:spMkLst>
        </pc:spChg>
        <pc:spChg chg="add del mod">
          <ac:chgData name="Kristin Ruckle" userId="31778da7-479e-42eb-a479-dd3498b854b0" providerId="ADAL" clId="{E268EAD4-1CE9-41EE-A1E7-4BBF76D04E86}" dt="2023-06-12T19:58:53.359" v="1296" actId="21"/>
          <ac:spMkLst>
            <pc:docMk/>
            <pc:sldMk cId="929595450" sldId="320"/>
            <ac:spMk id="7" creationId="{E80FE24D-4761-1F76-501B-4037741DBA47}"/>
          </ac:spMkLst>
        </pc:spChg>
        <pc:spChg chg="add del">
          <ac:chgData name="Kristin Ruckle" userId="31778da7-479e-42eb-a479-dd3498b854b0" providerId="ADAL" clId="{E268EAD4-1CE9-41EE-A1E7-4BBF76D04E86}" dt="2023-06-12T19:37:20.619" v="1008" actId="26606"/>
          <ac:spMkLst>
            <pc:docMk/>
            <pc:sldMk cId="929595450" sldId="320"/>
            <ac:spMk id="9" creationId="{BA2EA6A6-CD0C-4CFD-8EC2-AA44F9870331}"/>
          </ac:spMkLst>
        </pc:spChg>
        <pc:spChg chg="add del">
          <ac:chgData name="Kristin Ruckle" userId="31778da7-479e-42eb-a479-dd3498b854b0" providerId="ADAL" clId="{E268EAD4-1CE9-41EE-A1E7-4BBF76D04E86}" dt="2023-06-12T19:37:20.611" v="1007" actId="26606"/>
          <ac:spMkLst>
            <pc:docMk/>
            <pc:sldMk cId="929595450" sldId="320"/>
            <ac:spMk id="14" creationId="{BA2EA6A6-CD0C-4CFD-8EC2-AA44F9870331}"/>
          </ac:spMkLst>
        </pc:spChg>
        <pc:spChg chg="add">
          <ac:chgData name="Kristin Ruckle" userId="31778da7-479e-42eb-a479-dd3498b854b0" providerId="ADAL" clId="{E268EAD4-1CE9-41EE-A1E7-4BBF76D04E86}" dt="2023-06-12T19:37:20.619" v="1008" actId="26606"/>
          <ac:spMkLst>
            <pc:docMk/>
            <pc:sldMk cId="929595450" sldId="320"/>
            <ac:spMk id="16" creationId="{E9271C28-7496-4447-8541-7B39F5E9480A}"/>
          </ac:spMkLst>
        </pc:spChg>
        <pc:picChg chg="add mod">
          <ac:chgData name="Kristin Ruckle" userId="31778da7-479e-42eb-a479-dd3498b854b0" providerId="ADAL" clId="{E268EAD4-1CE9-41EE-A1E7-4BBF76D04E86}" dt="2023-06-12T19:59:20.414" v="1336" actId="14100"/>
          <ac:picMkLst>
            <pc:docMk/>
            <pc:sldMk cId="929595450" sldId="320"/>
            <ac:picMk id="4" creationId="{0FAB0F3D-E7C1-AFDA-BCED-5AFA72427D03}"/>
          </ac:picMkLst>
        </pc:picChg>
      </pc:sldChg>
      <pc:sldChg chg="addSp delSp modSp new mod setBg delAnim modAnim">
        <pc:chgData name="Kristin Ruckle" userId="31778da7-479e-42eb-a479-dd3498b854b0" providerId="ADAL" clId="{E268EAD4-1CE9-41EE-A1E7-4BBF76D04E86}" dt="2023-06-26T16:06:02.761" v="1485" actId="14100"/>
        <pc:sldMkLst>
          <pc:docMk/>
          <pc:sldMk cId="412332820" sldId="321"/>
        </pc:sldMkLst>
        <pc:spChg chg="del mod">
          <ac:chgData name="Kristin Ruckle" userId="31778da7-479e-42eb-a479-dd3498b854b0" providerId="ADAL" clId="{E268EAD4-1CE9-41EE-A1E7-4BBF76D04E86}" dt="2023-06-12T19:57:55.193" v="1284" actId="21"/>
          <ac:spMkLst>
            <pc:docMk/>
            <pc:sldMk cId="412332820" sldId="321"/>
            <ac:spMk id="2" creationId="{E1700C12-2114-20DC-FFB3-9859EE329073}"/>
          </ac:spMkLst>
        </pc:spChg>
        <pc:spChg chg="mod ord">
          <ac:chgData name="Kristin Ruckle" userId="31778da7-479e-42eb-a479-dd3498b854b0" providerId="ADAL" clId="{E268EAD4-1CE9-41EE-A1E7-4BBF76D04E86}" dt="2023-06-26T16:06:02.761" v="1485" actId="14100"/>
          <ac:spMkLst>
            <pc:docMk/>
            <pc:sldMk cId="412332820" sldId="321"/>
            <ac:spMk id="3" creationId="{24C0AF31-FBE8-496E-A023-CD6206292AE9}"/>
          </ac:spMkLst>
        </pc:spChg>
        <pc:spChg chg="add mod">
          <ac:chgData name="Kristin Ruckle" userId="31778da7-479e-42eb-a479-dd3498b854b0" providerId="ADAL" clId="{E268EAD4-1CE9-41EE-A1E7-4BBF76D04E86}" dt="2023-06-26T16:05:48.857" v="1484" actId="1076"/>
          <ac:spMkLst>
            <pc:docMk/>
            <pc:sldMk cId="412332820" sldId="321"/>
            <ac:spMk id="5" creationId="{FD01DD37-60C0-0D22-6219-CEE39FE5A0E8}"/>
          </ac:spMkLst>
        </pc:spChg>
        <pc:spChg chg="add del mod">
          <ac:chgData name="Kristin Ruckle" userId="31778da7-479e-42eb-a479-dd3498b854b0" providerId="ADAL" clId="{E268EAD4-1CE9-41EE-A1E7-4BBF76D04E86}" dt="2023-06-12T19:57:58.317" v="1285" actId="21"/>
          <ac:spMkLst>
            <pc:docMk/>
            <pc:sldMk cId="412332820" sldId="321"/>
            <ac:spMk id="7" creationId="{BA364352-9A0F-FBCD-FF10-B03A8E09E942}"/>
          </ac:spMkLst>
        </pc:spChg>
        <pc:spChg chg="add del">
          <ac:chgData name="Kristin Ruckle" userId="31778da7-479e-42eb-a479-dd3498b854b0" providerId="ADAL" clId="{E268EAD4-1CE9-41EE-A1E7-4BBF76D04E86}" dt="2023-06-12T19:40:28.766" v="1065" actId="26606"/>
          <ac:spMkLst>
            <pc:docMk/>
            <pc:sldMk cId="412332820" sldId="321"/>
            <ac:spMk id="9" creationId="{F28D9B36-75B9-4435-83E6-0A9C81A12E95}"/>
          </ac:spMkLst>
        </pc:spChg>
        <pc:spChg chg="add del">
          <ac:chgData name="Kristin Ruckle" userId="31778da7-479e-42eb-a479-dd3498b854b0" providerId="ADAL" clId="{E268EAD4-1CE9-41EE-A1E7-4BBF76D04E86}" dt="2023-06-12T19:41:33.538" v="1071" actId="26606"/>
          <ac:spMkLst>
            <pc:docMk/>
            <pc:sldMk cId="412332820" sldId="321"/>
            <ac:spMk id="10" creationId="{D036D0D5-3AA0-47FD-A83C-7A06CA2EEE1A}"/>
          </ac:spMkLst>
        </pc:spChg>
        <pc:spChg chg="add del">
          <ac:chgData name="Kristin Ruckle" userId="31778da7-479e-42eb-a479-dd3498b854b0" providerId="ADAL" clId="{E268EAD4-1CE9-41EE-A1E7-4BBF76D04E86}" dt="2023-06-12T19:40:33.109" v="1067" actId="26606"/>
          <ac:spMkLst>
            <pc:docMk/>
            <pc:sldMk cId="412332820" sldId="321"/>
            <ac:spMk id="11" creationId="{2EF7C252-67AA-4C4E-B73A-6C367865C153}"/>
          </ac:spMkLst>
        </pc:spChg>
        <pc:spChg chg="add del">
          <ac:chgData name="Kristin Ruckle" userId="31778da7-479e-42eb-a479-dd3498b854b0" providerId="ADAL" clId="{E268EAD4-1CE9-41EE-A1E7-4BBF76D04E86}" dt="2023-06-12T19:41:51.718" v="1076" actId="26606"/>
          <ac:spMkLst>
            <pc:docMk/>
            <pc:sldMk cId="412332820" sldId="321"/>
            <ac:spMk id="15" creationId="{E9271C28-7496-4447-8541-7B39F5E9480A}"/>
          </ac:spMkLst>
        </pc:spChg>
        <pc:spChg chg="add del">
          <ac:chgData name="Kristin Ruckle" userId="31778da7-479e-42eb-a479-dd3498b854b0" providerId="ADAL" clId="{E268EAD4-1CE9-41EE-A1E7-4BBF76D04E86}" dt="2023-06-12T19:41:51.710" v="1075" actId="26606"/>
          <ac:spMkLst>
            <pc:docMk/>
            <pc:sldMk cId="412332820" sldId="321"/>
            <ac:spMk id="20" creationId="{E3DC42C2-6B58-404C-B339-2C72808A5BE1}"/>
          </ac:spMkLst>
        </pc:spChg>
        <pc:spChg chg="add del">
          <ac:chgData name="Kristin Ruckle" userId="31778da7-479e-42eb-a479-dd3498b854b0" providerId="ADAL" clId="{E268EAD4-1CE9-41EE-A1E7-4BBF76D04E86}" dt="2023-06-12T19:41:51.710" v="1075" actId="26606"/>
          <ac:spMkLst>
            <pc:docMk/>
            <pc:sldMk cId="412332820" sldId="321"/>
            <ac:spMk id="22" creationId="{FCF82941-5589-49BF-B6B1-76122B2D0EA6}"/>
          </ac:spMkLst>
        </pc:spChg>
        <pc:picChg chg="add mod ord">
          <ac:chgData name="Kristin Ruckle" userId="31778da7-479e-42eb-a479-dd3498b854b0" providerId="ADAL" clId="{E268EAD4-1CE9-41EE-A1E7-4BBF76D04E86}" dt="2023-06-12T19:58:25.138" v="1292" actId="1076"/>
          <ac:picMkLst>
            <pc:docMk/>
            <pc:sldMk cId="412332820" sldId="321"/>
            <ac:picMk id="4" creationId="{05F412EF-A20E-8A8E-F96F-9AADF316DD1F}"/>
          </ac:picMkLst>
        </pc:picChg>
      </pc:sldChg>
      <pc:sldChg chg="addSp delSp modSp new mod setBg">
        <pc:chgData name="Kristin Ruckle" userId="31778da7-479e-42eb-a479-dd3498b854b0" providerId="ADAL" clId="{E268EAD4-1CE9-41EE-A1E7-4BBF76D04E86}" dt="2023-06-12T19:54:16.348" v="1200" actId="13822"/>
        <pc:sldMkLst>
          <pc:docMk/>
          <pc:sldMk cId="1437755292" sldId="322"/>
        </pc:sldMkLst>
        <pc:spChg chg="del mod">
          <ac:chgData name="Kristin Ruckle" userId="31778da7-479e-42eb-a479-dd3498b854b0" providerId="ADAL" clId="{E268EAD4-1CE9-41EE-A1E7-4BBF76D04E86}" dt="2023-06-12T19:48:57.627" v="1128" actId="21"/>
          <ac:spMkLst>
            <pc:docMk/>
            <pc:sldMk cId="1437755292" sldId="322"/>
            <ac:spMk id="2" creationId="{393BFAB6-42A1-BD62-1E35-AD2B30C735C4}"/>
          </ac:spMkLst>
        </pc:spChg>
        <pc:spChg chg="mod ord">
          <ac:chgData name="Kristin Ruckle" userId="31778da7-479e-42eb-a479-dd3498b854b0" providerId="ADAL" clId="{E268EAD4-1CE9-41EE-A1E7-4BBF76D04E86}" dt="2023-06-12T19:53:53.637" v="1198" actId="1076"/>
          <ac:spMkLst>
            <pc:docMk/>
            <pc:sldMk cId="1437755292" sldId="322"/>
            <ac:spMk id="3" creationId="{DCE649D3-B0FC-06C9-EBD7-FED5FC414DF7}"/>
          </ac:spMkLst>
        </pc:spChg>
        <pc:spChg chg="add mod">
          <ac:chgData name="Kristin Ruckle" userId="31778da7-479e-42eb-a479-dd3498b854b0" providerId="ADAL" clId="{E268EAD4-1CE9-41EE-A1E7-4BBF76D04E86}" dt="2023-06-12T19:54:16.348" v="1200" actId="13822"/>
          <ac:spMkLst>
            <pc:docMk/>
            <pc:sldMk cId="1437755292" sldId="322"/>
            <ac:spMk id="5" creationId="{B2D02B7F-9459-054F-911F-92D134724CD4}"/>
          </ac:spMkLst>
        </pc:spChg>
        <pc:spChg chg="add del mod">
          <ac:chgData name="Kristin Ruckle" userId="31778da7-479e-42eb-a479-dd3498b854b0" providerId="ADAL" clId="{E268EAD4-1CE9-41EE-A1E7-4BBF76D04E86}" dt="2023-06-12T19:50:24.663" v="1170" actId="21"/>
          <ac:spMkLst>
            <pc:docMk/>
            <pc:sldMk cId="1437755292" sldId="322"/>
            <ac:spMk id="7" creationId="{7267D2D6-2BE9-95BB-10AF-4A989AE992B5}"/>
          </ac:spMkLst>
        </pc:spChg>
        <pc:spChg chg="add del">
          <ac:chgData name="Kristin Ruckle" userId="31778da7-479e-42eb-a479-dd3498b854b0" providerId="ADAL" clId="{E268EAD4-1CE9-41EE-A1E7-4BBF76D04E86}" dt="2023-06-12T19:46:01.261" v="1116" actId="26606"/>
          <ac:spMkLst>
            <pc:docMk/>
            <pc:sldMk cId="1437755292" sldId="322"/>
            <ac:spMk id="9" creationId="{E9271C28-7496-4447-8541-7B39F5E9480A}"/>
          </ac:spMkLst>
        </pc:spChg>
        <pc:spChg chg="add del">
          <ac:chgData name="Kristin Ruckle" userId="31778da7-479e-42eb-a479-dd3498b854b0" providerId="ADAL" clId="{E268EAD4-1CE9-41EE-A1E7-4BBF76D04E86}" dt="2023-06-12T19:46:35.375" v="1123" actId="26606"/>
          <ac:spMkLst>
            <pc:docMk/>
            <pc:sldMk cId="1437755292" sldId="322"/>
            <ac:spMk id="11" creationId="{BA2EA6A6-CD0C-4CFD-8EC2-AA44F9870331}"/>
          </ac:spMkLst>
        </pc:spChg>
        <pc:spChg chg="add del">
          <ac:chgData name="Kristin Ruckle" userId="31778da7-479e-42eb-a479-dd3498b854b0" providerId="ADAL" clId="{E268EAD4-1CE9-41EE-A1E7-4BBF76D04E86}" dt="2023-06-12T19:46:35.368" v="1122" actId="26606"/>
          <ac:spMkLst>
            <pc:docMk/>
            <pc:sldMk cId="1437755292" sldId="322"/>
            <ac:spMk id="16" creationId="{BA2EA6A6-CD0C-4CFD-8EC2-AA44F9870331}"/>
          </ac:spMkLst>
        </pc:spChg>
        <pc:spChg chg="add">
          <ac:chgData name="Kristin Ruckle" userId="31778da7-479e-42eb-a479-dd3498b854b0" providerId="ADAL" clId="{E268EAD4-1CE9-41EE-A1E7-4BBF76D04E86}" dt="2023-06-12T19:46:35.375" v="1123" actId="26606"/>
          <ac:spMkLst>
            <pc:docMk/>
            <pc:sldMk cId="1437755292" sldId="322"/>
            <ac:spMk id="18" creationId="{E9271C28-7496-4447-8541-7B39F5E9480A}"/>
          </ac:spMkLst>
        </pc:spChg>
        <pc:picChg chg="add mod ord">
          <ac:chgData name="Kristin Ruckle" userId="31778da7-479e-42eb-a479-dd3498b854b0" providerId="ADAL" clId="{E268EAD4-1CE9-41EE-A1E7-4BBF76D04E86}" dt="2023-06-12T19:53:46.580" v="1197" actId="14100"/>
          <ac:picMkLst>
            <pc:docMk/>
            <pc:sldMk cId="1437755292" sldId="322"/>
            <ac:picMk id="4" creationId="{3CF811BD-8B17-F11C-75B1-9F98FAA96094}"/>
          </ac:picMkLst>
        </pc:picChg>
      </pc:sldChg>
      <pc:sldChg chg="modSp mod">
        <pc:chgData name="Kristin Ruckle" userId="31778da7-479e-42eb-a479-dd3498b854b0" providerId="ADAL" clId="{E268EAD4-1CE9-41EE-A1E7-4BBF76D04E86}" dt="2023-06-26T16:21:50.865" v="2019" actId="1076"/>
        <pc:sldMkLst>
          <pc:docMk/>
          <pc:sldMk cId="497617733" sldId="324"/>
        </pc:sldMkLst>
        <pc:spChg chg="mod">
          <ac:chgData name="Kristin Ruckle" userId="31778da7-479e-42eb-a479-dd3498b854b0" providerId="ADAL" clId="{E268EAD4-1CE9-41EE-A1E7-4BBF76D04E86}" dt="2023-06-26T16:21:50.865" v="2019" actId="1076"/>
          <ac:spMkLst>
            <pc:docMk/>
            <pc:sldMk cId="497617733" sldId="324"/>
            <ac:spMk id="5" creationId="{B2D02B7F-9459-054F-911F-92D134724CD4}"/>
          </ac:spMkLst>
        </pc:spChg>
      </pc:sldChg>
      <pc:sldChg chg="modSp mod">
        <pc:chgData name="Kristin Ruckle" userId="31778da7-479e-42eb-a479-dd3498b854b0" providerId="ADAL" clId="{E268EAD4-1CE9-41EE-A1E7-4BBF76D04E86}" dt="2023-06-26T16:21:29.910" v="2018" actId="20577"/>
        <pc:sldMkLst>
          <pc:docMk/>
          <pc:sldMk cId="2114460898" sldId="326"/>
        </pc:sldMkLst>
        <pc:spChg chg="mod">
          <ac:chgData name="Kristin Ruckle" userId="31778da7-479e-42eb-a479-dd3498b854b0" providerId="ADAL" clId="{E268EAD4-1CE9-41EE-A1E7-4BBF76D04E86}" dt="2023-06-26T16:21:29.910" v="2018" actId="20577"/>
          <ac:spMkLst>
            <pc:docMk/>
            <pc:sldMk cId="2114460898" sldId="326"/>
            <ac:spMk id="3" creationId="{DCE649D3-B0FC-06C9-EBD7-FED5FC414DF7}"/>
          </ac:spMkLst>
        </pc:spChg>
        <pc:spChg chg="mod">
          <ac:chgData name="Kristin Ruckle" userId="31778da7-479e-42eb-a479-dd3498b854b0" providerId="ADAL" clId="{E268EAD4-1CE9-41EE-A1E7-4BBF76D04E86}" dt="2023-06-26T16:19:08.522" v="1923" actId="1076"/>
          <ac:spMkLst>
            <pc:docMk/>
            <pc:sldMk cId="2114460898" sldId="326"/>
            <ac:spMk id="5" creationId="{B2D02B7F-9459-054F-911F-92D134724CD4}"/>
          </ac:spMkLst>
        </pc:spChg>
        <pc:picChg chg="mod">
          <ac:chgData name="Kristin Ruckle" userId="31778da7-479e-42eb-a479-dd3498b854b0" providerId="ADAL" clId="{E268EAD4-1CE9-41EE-A1E7-4BBF76D04E86}" dt="2023-06-26T16:19:15.681" v="1925" actId="14100"/>
          <ac:picMkLst>
            <pc:docMk/>
            <pc:sldMk cId="2114460898" sldId="326"/>
            <ac:picMk id="2" creationId="{A18F42B4-682C-077E-A61E-7F502FE84112}"/>
          </ac:picMkLst>
        </pc:picChg>
      </pc:sldChg>
      <pc:sldChg chg="modAnim">
        <pc:chgData name="Kristin Ruckle" userId="31778da7-479e-42eb-a479-dd3498b854b0" providerId="ADAL" clId="{E268EAD4-1CE9-41EE-A1E7-4BBF76D04E86}" dt="2023-06-26T16:24:47.034" v="2028"/>
        <pc:sldMkLst>
          <pc:docMk/>
          <pc:sldMk cId="3551942367" sldId="331"/>
        </pc:sldMkLst>
      </pc:sldChg>
      <pc:sldChg chg="modAnim">
        <pc:chgData name="Kristin Ruckle" userId="31778da7-479e-42eb-a479-dd3498b854b0" providerId="ADAL" clId="{E268EAD4-1CE9-41EE-A1E7-4BBF76D04E86}" dt="2023-06-26T16:24:59.478" v="2030"/>
        <pc:sldMkLst>
          <pc:docMk/>
          <pc:sldMk cId="2929239529" sldId="332"/>
        </pc:sldMkLst>
      </pc:sldChg>
      <pc:sldChg chg="modAnim">
        <pc:chgData name="Kristin Ruckle" userId="31778da7-479e-42eb-a479-dd3498b854b0" providerId="ADAL" clId="{E268EAD4-1CE9-41EE-A1E7-4BBF76D04E86}" dt="2023-06-26T16:25:10.982" v="2034"/>
        <pc:sldMkLst>
          <pc:docMk/>
          <pc:sldMk cId="3913551146" sldId="333"/>
        </pc:sldMkLst>
      </pc:sldChg>
      <pc:sldChg chg="modSp mod">
        <pc:chgData name="Kristin Ruckle" userId="31778da7-479e-42eb-a479-dd3498b854b0" providerId="ADAL" clId="{E268EAD4-1CE9-41EE-A1E7-4BBF76D04E86}" dt="2023-06-26T16:22:38.404" v="2024" actId="12789"/>
        <pc:sldMkLst>
          <pc:docMk/>
          <pc:sldMk cId="4235228336" sldId="345"/>
        </pc:sldMkLst>
        <pc:spChg chg="mod">
          <ac:chgData name="Kristin Ruckle" userId="31778da7-479e-42eb-a479-dd3498b854b0" providerId="ADAL" clId="{E268EAD4-1CE9-41EE-A1E7-4BBF76D04E86}" dt="2023-06-26T16:05:14.201" v="1483" actId="14100"/>
          <ac:spMkLst>
            <pc:docMk/>
            <pc:sldMk cId="4235228336" sldId="345"/>
            <ac:spMk id="3" creationId="{742F85F2-8884-5AC8-3957-5550161B1B59}"/>
          </ac:spMkLst>
        </pc:spChg>
        <pc:spChg chg="mod">
          <ac:chgData name="Kristin Ruckle" userId="31778da7-479e-42eb-a479-dd3498b854b0" providerId="ADAL" clId="{E268EAD4-1CE9-41EE-A1E7-4BBF76D04E86}" dt="2023-06-26T16:22:38.404" v="2024" actId="12789"/>
          <ac:spMkLst>
            <pc:docMk/>
            <pc:sldMk cId="4235228336" sldId="345"/>
            <ac:spMk id="7" creationId="{5A828150-DA42-23DA-46DD-9000D69E6D5E}"/>
          </ac:spMkLst>
        </pc:spChg>
      </pc:sldChg>
      <pc:sldChg chg="modSp mod">
        <pc:chgData name="Kristin Ruckle" userId="31778da7-479e-42eb-a479-dd3498b854b0" providerId="ADAL" clId="{E268EAD4-1CE9-41EE-A1E7-4BBF76D04E86}" dt="2023-06-26T16:47:38.227" v="3011" actId="20577"/>
        <pc:sldMkLst>
          <pc:docMk/>
          <pc:sldMk cId="1785002080" sldId="351"/>
        </pc:sldMkLst>
        <pc:spChg chg="mod">
          <ac:chgData name="Kristin Ruckle" userId="31778da7-479e-42eb-a479-dd3498b854b0" providerId="ADAL" clId="{E268EAD4-1CE9-41EE-A1E7-4BBF76D04E86}" dt="2023-06-26T16:41:09.756" v="2873" actId="1076"/>
          <ac:spMkLst>
            <pc:docMk/>
            <pc:sldMk cId="1785002080" sldId="351"/>
            <ac:spMk id="2" creationId="{67799140-9BE3-C12F-CA42-A1C79F76E688}"/>
          </ac:spMkLst>
        </pc:spChg>
        <pc:graphicFrameChg chg="mod">
          <ac:chgData name="Kristin Ruckle" userId="31778da7-479e-42eb-a479-dd3498b854b0" providerId="ADAL" clId="{E268EAD4-1CE9-41EE-A1E7-4BBF76D04E86}" dt="2023-06-26T16:47:38.227" v="3011" actId="20577"/>
          <ac:graphicFrameMkLst>
            <pc:docMk/>
            <pc:sldMk cId="1785002080" sldId="351"/>
            <ac:graphicFrameMk id="17" creationId="{E462C8BA-922E-E515-6443-8E91EDCA7CDE}"/>
          </ac:graphicFrameMkLst>
        </pc:graphicFrameChg>
        <pc:picChg chg="mod">
          <ac:chgData name="Kristin Ruckle" userId="31778da7-479e-42eb-a479-dd3498b854b0" providerId="ADAL" clId="{E268EAD4-1CE9-41EE-A1E7-4BBF76D04E86}" dt="2023-06-26T16:41:53.853" v="2878" actId="14100"/>
          <ac:picMkLst>
            <pc:docMk/>
            <pc:sldMk cId="1785002080" sldId="351"/>
            <ac:picMk id="4" creationId="{324BD94A-3FA8-1DB2-E745-D8C7B775F058}"/>
          </ac:picMkLst>
        </pc:picChg>
      </pc:sldChg>
      <pc:sldChg chg="modSp modAnim">
        <pc:chgData name="Kristin Ruckle" userId="31778da7-479e-42eb-a479-dd3498b854b0" providerId="ADAL" clId="{E268EAD4-1CE9-41EE-A1E7-4BBF76D04E86}" dt="2023-06-26T16:29:16.533" v="2429" actId="20577"/>
        <pc:sldMkLst>
          <pc:docMk/>
          <pc:sldMk cId="668924629" sldId="357"/>
        </pc:sldMkLst>
        <pc:spChg chg="mod">
          <ac:chgData name="Kristin Ruckle" userId="31778da7-479e-42eb-a479-dd3498b854b0" providerId="ADAL" clId="{E268EAD4-1CE9-41EE-A1E7-4BBF76D04E86}" dt="2023-06-26T16:29:16.533" v="2429" actId="20577"/>
          <ac:spMkLst>
            <pc:docMk/>
            <pc:sldMk cId="668924629" sldId="357"/>
            <ac:spMk id="12" creationId="{52521A68-5C93-4163-A3C2-10BA87050C99}"/>
          </ac:spMkLst>
        </pc:spChg>
      </pc:sldChg>
      <pc:sldChg chg="modSp">
        <pc:chgData name="Kristin Ruckle" userId="31778da7-479e-42eb-a479-dd3498b854b0" providerId="ADAL" clId="{E268EAD4-1CE9-41EE-A1E7-4BBF76D04E86}" dt="2023-06-26T16:27:51.614" v="2146" actId="20577"/>
        <pc:sldMkLst>
          <pc:docMk/>
          <pc:sldMk cId="410667335" sldId="358"/>
        </pc:sldMkLst>
        <pc:spChg chg="mod">
          <ac:chgData name="Kristin Ruckle" userId="31778da7-479e-42eb-a479-dd3498b854b0" providerId="ADAL" clId="{E268EAD4-1CE9-41EE-A1E7-4BBF76D04E86}" dt="2023-06-26T16:27:51.614" v="2146" actId="20577"/>
          <ac:spMkLst>
            <pc:docMk/>
            <pc:sldMk cId="410667335" sldId="358"/>
            <ac:spMk id="12" creationId="{52521A68-5C93-4163-A3C2-10BA87050C99}"/>
          </ac:spMkLst>
        </pc:spChg>
      </pc:sldChg>
      <pc:sldChg chg="modSp modAnim">
        <pc:chgData name="Kristin Ruckle" userId="31778da7-479e-42eb-a479-dd3498b854b0" providerId="ADAL" clId="{E268EAD4-1CE9-41EE-A1E7-4BBF76D04E86}" dt="2023-06-26T16:31:21.944" v="2535" actId="20577"/>
        <pc:sldMkLst>
          <pc:docMk/>
          <pc:sldMk cId="1027778511" sldId="359"/>
        </pc:sldMkLst>
        <pc:spChg chg="mod">
          <ac:chgData name="Kristin Ruckle" userId="31778da7-479e-42eb-a479-dd3498b854b0" providerId="ADAL" clId="{E268EAD4-1CE9-41EE-A1E7-4BBF76D04E86}" dt="2023-06-26T16:30:51.758" v="2507" actId="20577"/>
          <ac:spMkLst>
            <pc:docMk/>
            <pc:sldMk cId="1027778511" sldId="359"/>
            <ac:spMk id="12" creationId="{52521A68-5C93-4163-A3C2-10BA87050C99}"/>
          </ac:spMkLst>
        </pc:spChg>
      </pc:sldChg>
      <pc:sldChg chg="modSp modAnim">
        <pc:chgData name="Kristin Ruckle" userId="31778da7-479e-42eb-a479-dd3498b854b0" providerId="ADAL" clId="{E268EAD4-1CE9-41EE-A1E7-4BBF76D04E86}" dt="2023-06-26T16:33:24.406" v="2738" actId="20577"/>
        <pc:sldMkLst>
          <pc:docMk/>
          <pc:sldMk cId="3958745133" sldId="360"/>
        </pc:sldMkLst>
        <pc:spChg chg="mod">
          <ac:chgData name="Kristin Ruckle" userId="31778da7-479e-42eb-a479-dd3498b854b0" providerId="ADAL" clId="{E268EAD4-1CE9-41EE-A1E7-4BBF76D04E86}" dt="2023-06-26T16:33:24.406" v="2738" actId="20577"/>
          <ac:spMkLst>
            <pc:docMk/>
            <pc:sldMk cId="3958745133" sldId="360"/>
            <ac:spMk id="12" creationId="{52521A68-5C93-4163-A3C2-10BA87050C99}"/>
          </ac:spMkLst>
        </pc:spChg>
      </pc:sldChg>
      <pc:sldChg chg="modSp">
        <pc:chgData name="Kristin Ruckle" userId="31778da7-479e-42eb-a479-dd3498b854b0" providerId="ADAL" clId="{E268EAD4-1CE9-41EE-A1E7-4BBF76D04E86}" dt="2023-06-26T16:51:05.420" v="3122" actId="20577"/>
        <pc:sldMkLst>
          <pc:docMk/>
          <pc:sldMk cId="3655049012" sldId="361"/>
        </pc:sldMkLst>
        <pc:spChg chg="mod">
          <ac:chgData name="Kristin Ruckle" userId="31778da7-479e-42eb-a479-dd3498b854b0" providerId="ADAL" clId="{E268EAD4-1CE9-41EE-A1E7-4BBF76D04E86}" dt="2023-06-26T16:51:05.420" v="3122" actId="20577"/>
          <ac:spMkLst>
            <pc:docMk/>
            <pc:sldMk cId="3655049012" sldId="361"/>
            <ac:spMk id="12" creationId="{52521A68-5C93-4163-A3C2-10BA87050C99}"/>
          </ac:spMkLst>
        </pc:spChg>
      </pc:sldChg>
      <pc:sldChg chg="add del">
        <pc:chgData name="Kristin Ruckle" userId="31778da7-479e-42eb-a479-dd3498b854b0" providerId="ADAL" clId="{E268EAD4-1CE9-41EE-A1E7-4BBF76D04E86}" dt="2023-06-26T17:04:45.784" v="3364" actId="2696"/>
        <pc:sldMkLst>
          <pc:docMk/>
          <pc:sldMk cId="2083725124" sldId="364"/>
        </pc:sldMkLst>
      </pc:sldChg>
      <pc:sldChg chg="modSp add mod">
        <pc:chgData name="Kristin Ruckle" userId="31778da7-479e-42eb-a479-dd3498b854b0" providerId="ADAL" clId="{E268EAD4-1CE9-41EE-A1E7-4BBF76D04E86}" dt="2023-06-26T17:10:03.028" v="3507" actId="14100"/>
        <pc:sldMkLst>
          <pc:docMk/>
          <pc:sldMk cId="3940815153" sldId="364"/>
        </pc:sldMkLst>
        <pc:spChg chg="mod">
          <ac:chgData name="Kristin Ruckle" userId="31778da7-479e-42eb-a479-dd3498b854b0" providerId="ADAL" clId="{E268EAD4-1CE9-41EE-A1E7-4BBF76D04E86}" dt="2023-06-26T17:10:00.581" v="3506" actId="27636"/>
          <ac:spMkLst>
            <pc:docMk/>
            <pc:sldMk cId="3940815153" sldId="364"/>
            <ac:spMk id="2" creationId="{893FA860-BCF3-FA52-648A-8C608DFB3148}"/>
          </ac:spMkLst>
        </pc:spChg>
        <pc:graphicFrameChg chg="mod">
          <ac:chgData name="Kristin Ruckle" userId="31778da7-479e-42eb-a479-dd3498b854b0" providerId="ADAL" clId="{E268EAD4-1CE9-41EE-A1E7-4BBF76D04E86}" dt="2023-06-26T17:10:03.028" v="3507" actId="14100"/>
          <ac:graphicFrameMkLst>
            <pc:docMk/>
            <pc:sldMk cId="3940815153" sldId="364"/>
            <ac:graphicFrameMk id="1028" creationId="{5E3EB4E3-68BA-3FC1-4738-41CE3B818867}"/>
          </ac:graphicFrameMkLst>
        </pc:graphicFrameChg>
      </pc:sldChg>
      <pc:sldChg chg="add del">
        <pc:chgData name="Kristin Ruckle" userId="31778da7-479e-42eb-a479-dd3498b854b0" providerId="ADAL" clId="{E268EAD4-1CE9-41EE-A1E7-4BBF76D04E86}" dt="2023-06-26T17:54:00.899" v="3820" actId="27028"/>
        <pc:sldMkLst>
          <pc:docMk/>
          <pc:sldMk cId="2858932945" sldId="365"/>
        </pc:sldMkLst>
      </pc:sldChg>
    </pc:docChg>
  </pc:docChgLst>
  <pc:docChgLst>
    <pc:chgData name="Kristin Ruckle" userId="31778da7-479e-42eb-a479-dd3498b854b0" providerId="ADAL" clId="{01820042-C333-47F9-AC32-8BF187642CD5}"/>
    <pc:docChg chg="undo redo custSel addSld delSld modSld sldOrd">
      <pc:chgData name="Kristin Ruckle" userId="31778da7-479e-42eb-a479-dd3498b854b0" providerId="ADAL" clId="{01820042-C333-47F9-AC32-8BF187642CD5}" dt="2023-05-30T15:18:30.763" v="12339"/>
      <pc:docMkLst>
        <pc:docMk/>
      </pc:docMkLst>
      <pc:sldChg chg="modSp">
        <pc:chgData name="Kristin Ruckle" userId="31778da7-479e-42eb-a479-dd3498b854b0" providerId="ADAL" clId="{01820042-C333-47F9-AC32-8BF187642CD5}" dt="2023-05-11T16:03:57.785" v="49" actId="20577"/>
        <pc:sldMkLst>
          <pc:docMk/>
          <pc:sldMk cId="1824549289" sldId="257"/>
        </pc:sldMkLst>
        <pc:graphicFrameChg chg="mod">
          <ac:chgData name="Kristin Ruckle" userId="31778da7-479e-42eb-a479-dd3498b854b0" providerId="ADAL" clId="{01820042-C333-47F9-AC32-8BF187642CD5}" dt="2023-05-11T16:03:57.785" v="49" actId="20577"/>
          <ac:graphicFrameMkLst>
            <pc:docMk/>
            <pc:sldMk cId="1824549289" sldId="257"/>
            <ac:graphicFrameMk id="1030" creationId="{C1D9B80B-B22D-7C05-6F0A-3A729B04CD93}"/>
          </ac:graphicFrameMkLst>
        </pc:graphicFrameChg>
      </pc:sldChg>
      <pc:sldChg chg="modSp mod modAnim">
        <pc:chgData name="Kristin Ruckle" userId="31778da7-479e-42eb-a479-dd3498b854b0" providerId="ADAL" clId="{01820042-C333-47F9-AC32-8BF187642CD5}" dt="2023-05-30T14:37:30.138" v="10741"/>
        <pc:sldMkLst>
          <pc:docMk/>
          <pc:sldMk cId="3143974066" sldId="258"/>
        </pc:sldMkLst>
        <pc:spChg chg="mod">
          <ac:chgData name="Kristin Ruckle" userId="31778da7-479e-42eb-a479-dd3498b854b0" providerId="ADAL" clId="{01820042-C333-47F9-AC32-8BF187642CD5}" dt="2023-05-11T16:06:37.258" v="327" actId="27636"/>
          <ac:spMkLst>
            <pc:docMk/>
            <pc:sldMk cId="3143974066" sldId="258"/>
            <ac:spMk id="2" creationId="{E66902B4-CCB3-4EC7-3AA5-662E1398830C}"/>
          </ac:spMkLst>
        </pc:spChg>
        <pc:spChg chg="mod">
          <ac:chgData name="Kristin Ruckle" userId="31778da7-479e-42eb-a479-dd3498b854b0" providerId="ADAL" clId="{01820042-C333-47F9-AC32-8BF187642CD5}" dt="2023-05-11T16:09:33.053" v="892" actId="20577"/>
          <ac:spMkLst>
            <pc:docMk/>
            <pc:sldMk cId="3143974066" sldId="258"/>
            <ac:spMk id="3" creationId="{1F414DAD-2366-FCA7-2169-E54770E42F53}"/>
          </ac:spMkLst>
        </pc:spChg>
      </pc:sldChg>
      <pc:sldChg chg="modSp">
        <pc:chgData name="Kristin Ruckle" userId="31778da7-479e-42eb-a479-dd3498b854b0" providerId="ADAL" clId="{01820042-C333-47F9-AC32-8BF187642CD5}" dt="2023-05-11T16:12:13.002" v="1030" actId="313"/>
        <pc:sldMkLst>
          <pc:docMk/>
          <pc:sldMk cId="151755604" sldId="261"/>
        </pc:sldMkLst>
        <pc:spChg chg="mod">
          <ac:chgData name="Kristin Ruckle" userId="31778da7-479e-42eb-a479-dd3498b854b0" providerId="ADAL" clId="{01820042-C333-47F9-AC32-8BF187642CD5}" dt="2023-05-11T16:12:13.002" v="1030" actId="313"/>
          <ac:spMkLst>
            <pc:docMk/>
            <pc:sldMk cId="151755604" sldId="261"/>
            <ac:spMk id="3" creationId="{E036AABB-4D88-56D6-B2D1-77B29F9CEB28}"/>
          </ac:spMkLst>
        </pc:spChg>
      </pc:sldChg>
      <pc:sldChg chg="modSp">
        <pc:chgData name="Kristin Ruckle" userId="31778da7-479e-42eb-a479-dd3498b854b0" providerId="ADAL" clId="{01820042-C333-47F9-AC32-8BF187642CD5}" dt="2023-05-30T14:45:44.293" v="10772" actId="13926"/>
        <pc:sldMkLst>
          <pc:docMk/>
          <pc:sldMk cId="847521704" sldId="268"/>
        </pc:sldMkLst>
        <pc:graphicFrameChg chg="mod">
          <ac:chgData name="Kristin Ruckle" userId="31778da7-479e-42eb-a479-dd3498b854b0" providerId="ADAL" clId="{01820042-C333-47F9-AC32-8BF187642CD5}" dt="2023-05-30T14:45:44.293" v="10772" actId="13926"/>
          <ac:graphicFrameMkLst>
            <pc:docMk/>
            <pc:sldMk cId="847521704" sldId="268"/>
            <ac:graphicFrameMk id="6149" creationId="{4B132855-E695-2F33-4182-43FE4EDD04BE}"/>
          </ac:graphicFrameMkLst>
        </pc:graphicFrameChg>
      </pc:sldChg>
      <pc:sldChg chg="addSp delSp modSp mod">
        <pc:chgData name="Kristin Ruckle" userId="31778da7-479e-42eb-a479-dd3498b854b0" providerId="ADAL" clId="{01820042-C333-47F9-AC32-8BF187642CD5}" dt="2023-05-30T14:47:54.805" v="10782"/>
        <pc:sldMkLst>
          <pc:docMk/>
          <pc:sldMk cId="202059739" sldId="270"/>
        </pc:sldMkLst>
        <pc:spChg chg="add del mod">
          <ac:chgData name="Kristin Ruckle" userId="31778da7-479e-42eb-a479-dd3498b854b0" providerId="ADAL" clId="{01820042-C333-47F9-AC32-8BF187642CD5}" dt="2023-05-30T14:47:54.805" v="10782"/>
          <ac:spMkLst>
            <pc:docMk/>
            <pc:sldMk cId="202059739" sldId="270"/>
            <ac:spMk id="3" creationId="{D2CD2F92-2969-80F1-5F91-EE0BDC2E0903}"/>
          </ac:spMkLst>
        </pc:spChg>
        <pc:spChg chg="mod">
          <ac:chgData name="Kristin Ruckle" userId="31778da7-479e-42eb-a479-dd3498b854b0" providerId="ADAL" clId="{01820042-C333-47F9-AC32-8BF187642CD5}" dt="2023-05-30T12:44:28.311" v="10710" actId="20577"/>
          <ac:spMkLst>
            <pc:docMk/>
            <pc:sldMk cId="202059739" sldId="270"/>
            <ac:spMk id="11" creationId="{6E646BA1-F5A2-7D03-7887-5EFE46EB2371}"/>
          </ac:spMkLst>
        </pc:spChg>
      </pc:sldChg>
      <pc:sldChg chg="modSp">
        <pc:chgData name="Kristin Ruckle" userId="31778da7-479e-42eb-a479-dd3498b854b0" providerId="ADAL" clId="{01820042-C333-47F9-AC32-8BF187642CD5}" dt="2023-05-30T12:43:52.986" v="10663" actId="20577"/>
        <pc:sldMkLst>
          <pc:docMk/>
          <pc:sldMk cId="4031749384" sldId="273"/>
        </pc:sldMkLst>
        <pc:spChg chg="mod">
          <ac:chgData name="Kristin Ruckle" userId="31778da7-479e-42eb-a479-dd3498b854b0" providerId="ADAL" clId="{01820042-C333-47F9-AC32-8BF187642CD5}" dt="2023-05-30T12:43:44.147" v="10634" actId="6549"/>
          <ac:spMkLst>
            <pc:docMk/>
            <pc:sldMk cId="4031749384" sldId="273"/>
            <ac:spMk id="2" creationId="{FCAEA63B-13F8-7F80-02B3-A2C38E2D4873}"/>
          </ac:spMkLst>
        </pc:spChg>
        <pc:spChg chg="mod">
          <ac:chgData name="Kristin Ruckle" userId="31778da7-479e-42eb-a479-dd3498b854b0" providerId="ADAL" clId="{01820042-C333-47F9-AC32-8BF187642CD5}" dt="2023-05-30T12:43:52.986" v="10663" actId="20577"/>
          <ac:spMkLst>
            <pc:docMk/>
            <pc:sldMk cId="4031749384" sldId="273"/>
            <ac:spMk id="3" creationId="{CEBD5924-4D9B-503E-9EAB-CA759A55A001}"/>
          </ac:spMkLst>
        </pc:spChg>
      </pc:sldChg>
      <pc:sldChg chg="modAnim">
        <pc:chgData name="Kristin Ruckle" userId="31778da7-479e-42eb-a479-dd3498b854b0" providerId="ADAL" clId="{01820042-C333-47F9-AC32-8BF187642CD5}" dt="2023-05-30T14:46:04.936" v="10776"/>
        <pc:sldMkLst>
          <pc:docMk/>
          <pc:sldMk cId="2779388603" sldId="274"/>
        </pc:sldMkLst>
      </pc:sldChg>
      <pc:sldChg chg="addSp delSp modSp new mod setBg modAnim">
        <pc:chgData name="Kristin Ruckle" userId="31778da7-479e-42eb-a479-dd3498b854b0" providerId="ADAL" clId="{01820042-C333-47F9-AC32-8BF187642CD5}" dt="2023-05-30T14:38:38.291" v="10745"/>
        <pc:sldMkLst>
          <pc:docMk/>
          <pc:sldMk cId="186440240" sldId="279"/>
        </pc:sldMkLst>
        <pc:spChg chg="mod">
          <ac:chgData name="Kristin Ruckle" userId="31778da7-479e-42eb-a479-dd3498b854b0" providerId="ADAL" clId="{01820042-C333-47F9-AC32-8BF187642CD5}" dt="2023-05-11T16:19:04.591" v="1862" actId="26606"/>
          <ac:spMkLst>
            <pc:docMk/>
            <pc:sldMk cId="186440240" sldId="279"/>
            <ac:spMk id="2" creationId="{B53334B2-E6B5-0B24-8291-66D841A0B375}"/>
          </ac:spMkLst>
        </pc:spChg>
        <pc:spChg chg="add del mod">
          <ac:chgData name="Kristin Ruckle" userId="31778da7-479e-42eb-a479-dd3498b854b0" providerId="ADAL" clId="{01820042-C333-47F9-AC32-8BF187642CD5}" dt="2023-05-11T16:19:12.287" v="1865" actId="26606"/>
          <ac:spMkLst>
            <pc:docMk/>
            <pc:sldMk cId="186440240" sldId="279"/>
            <ac:spMk id="3" creationId="{34C7FDE9-6B1B-9B39-D645-7444D72B2750}"/>
          </ac:spMkLst>
        </pc:spChg>
        <pc:spChg chg="add del">
          <ac:chgData name="Kristin Ruckle" userId="31778da7-479e-42eb-a479-dd3498b854b0" providerId="ADAL" clId="{01820042-C333-47F9-AC32-8BF187642CD5}" dt="2023-05-11T16:18:53.208" v="1856" actId="26606"/>
          <ac:spMkLst>
            <pc:docMk/>
            <pc:sldMk cId="186440240" sldId="279"/>
            <ac:spMk id="9" creationId="{F28D9B36-75B9-4435-83E6-0A9C81A12E95}"/>
          </ac:spMkLst>
        </pc:spChg>
        <pc:spChg chg="add del">
          <ac:chgData name="Kristin Ruckle" userId="31778da7-479e-42eb-a479-dd3498b854b0" providerId="ADAL" clId="{01820042-C333-47F9-AC32-8BF187642CD5}" dt="2023-05-11T16:19:01.909" v="1860" actId="26606"/>
          <ac:spMkLst>
            <pc:docMk/>
            <pc:sldMk cId="186440240" sldId="279"/>
            <ac:spMk id="10" creationId="{B086532B-5A3E-44A5-A0C2-22A0DB316C40}"/>
          </ac:spMkLst>
        </pc:spChg>
        <pc:spChg chg="add del">
          <ac:chgData name="Kristin Ruckle" userId="31778da7-479e-42eb-a479-dd3498b854b0" providerId="ADAL" clId="{01820042-C333-47F9-AC32-8BF187642CD5}" dt="2023-05-11T16:18:56.731" v="1858" actId="26606"/>
          <ac:spMkLst>
            <pc:docMk/>
            <pc:sldMk cId="186440240" sldId="279"/>
            <ac:spMk id="11" creationId="{1A2F5F07-34E6-4B28-8D8B-C76C7BD77276}"/>
          </ac:spMkLst>
        </pc:spChg>
        <pc:spChg chg="add del">
          <ac:chgData name="Kristin Ruckle" userId="31778da7-479e-42eb-a479-dd3498b854b0" providerId="ADAL" clId="{01820042-C333-47F9-AC32-8BF187642CD5}" dt="2023-05-11T16:18:56.731" v="1858" actId="26606"/>
          <ac:spMkLst>
            <pc:docMk/>
            <pc:sldMk cId="186440240" sldId="279"/>
            <ac:spMk id="12" creationId="{91A62574-A8C3-43CD-8CCE-E161A907A471}"/>
          </ac:spMkLst>
        </pc:spChg>
        <pc:spChg chg="add del">
          <ac:chgData name="Kristin Ruckle" userId="31778da7-479e-42eb-a479-dd3498b854b0" providerId="ADAL" clId="{01820042-C333-47F9-AC32-8BF187642CD5}" dt="2023-05-11T16:19:04.591" v="1862" actId="26606"/>
          <ac:spMkLst>
            <pc:docMk/>
            <pc:sldMk cId="186440240" sldId="279"/>
            <ac:spMk id="14" creationId="{E9271C28-7496-4447-8541-7B39F5E9480A}"/>
          </ac:spMkLst>
        </pc:spChg>
        <pc:graphicFrameChg chg="add del">
          <ac:chgData name="Kristin Ruckle" userId="31778da7-479e-42eb-a479-dd3498b854b0" providerId="ADAL" clId="{01820042-C333-47F9-AC32-8BF187642CD5}" dt="2023-05-11T16:19:12.256" v="1864" actId="26606"/>
          <ac:graphicFrameMkLst>
            <pc:docMk/>
            <pc:sldMk cId="186440240" sldId="279"/>
            <ac:graphicFrameMk id="17" creationId="{659F9A39-1637-9253-4267-0BEE723DEE29}"/>
          </ac:graphicFrameMkLst>
        </pc:graphicFrameChg>
        <pc:graphicFrameChg chg="add">
          <ac:chgData name="Kristin Ruckle" userId="31778da7-479e-42eb-a479-dd3498b854b0" providerId="ADAL" clId="{01820042-C333-47F9-AC32-8BF187642CD5}" dt="2023-05-11T16:19:12.287" v="1865" actId="26606"/>
          <ac:graphicFrameMkLst>
            <pc:docMk/>
            <pc:sldMk cId="186440240" sldId="279"/>
            <ac:graphicFrameMk id="19" creationId="{51728387-1E94-F9E5-67D7-BB6433873543}"/>
          </ac:graphicFrameMkLst>
        </pc:graphicFrameChg>
        <pc:picChg chg="add del">
          <ac:chgData name="Kristin Ruckle" userId="31778da7-479e-42eb-a479-dd3498b854b0" providerId="ADAL" clId="{01820042-C333-47F9-AC32-8BF187642CD5}" dt="2023-05-11T16:18:53.208" v="1856" actId="26606"/>
          <ac:picMkLst>
            <pc:docMk/>
            <pc:sldMk cId="186440240" sldId="279"/>
            <ac:picMk id="5" creationId="{9CF1244B-D31C-4170-8C48-4827F491806A}"/>
          </ac:picMkLst>
        </pc:picChg>
        <pc:picChg chg="add del">
          <ac:chgData name="Kristin Ruckle" userId="31778da7-479e-42eb-a479-dd3498b854b0" providerId="ADAL" clId="{01820042-C333-47F9-AC32-8BF187642CD5}" dt="2023-05-11T16:19:01.909" v="1860" actId="26606"/>
          <ac:picMkLst>
            <pc:docMk/>
            <pc:sldMk cId="186440240" sldId="279"/>
            <ac:picMk id="7" creationId="{B8BDAE9B-7161-A861-C37C-6E7FD501D412}"/>
          </ac:picMkLst>
        </pc:picChg>
        <pc:picChg chg="add del">
          <ac:chgData name="Kristin Ruckle" userId="31778da7-479e-42eb-a479-dd3498b854b0" providerId="ADAL" clId="{01820042-C333-47F9-AC32-8BF187642CD5}" dt="2023-05-11T16:18:56.731" v="1858" actId="26606"/>
          <ac:picMkLst>
            <pc:docMk/>
            <pc:sldMk cId="186440240" sldId="279"/>
            <ac:picMk id="13" creationId="{120784C2-8727-CA9B-D01B-E2921E954BFA}"/>
          </ac:picMkLst>
        </pc:picChg>
        <pc:picChg chg="add del">
          <ac:chgData name="Kristin Ruckle" userId="31778da7-479e-42eb-a479-dd3498b854b0" providerId="ADAL" clId="{01820042-C333-47F9-AC32-8BF187642CD5}" dt="2023-05-11T16:19:04.591" v="1862" actId="26606"/>
          <ac:picMkLst>
            <pc:docMk/>
            <pc:sldMk cId="186440240" sldId="279"/>
            <ac:picMk id="15" creationId="{44640916-1F0C-1D56-4750-8794467930FC}"/>
          </ac:picMkLst>
        </pc:picChg>
      </pc:sldChg>
      <pc:sldChg chg="addSp modSp new mod ord setBg addAnim modAnim">
        <pc:chgData name="Kristin Ruckle" userId="31778da7-479e-42eb-a479-dd3498b854b0" providerId="ADAL" clId="{01820042-C333-47F9-AC32-8BF187642CD5}" dt="2023-05-30T14:39:32.455" v="10753"/>
        <pc:sldMkLst>
          <pc:docMk/>
          <pc:sldMk cId="1686156686" sldId="280"/>
        </pc:sldMkLst>
        <pc:spChg chg="mod">
          <ac:chgData name="Kristin Ruckle" userId="31778da7-479e-42eb-a479-dd3498b854b0" providerId="ADAL" clId="{01820042-C333-47F9-AC32-8BF187642CD5}" dt="2023-05-11T16:22:16.723" v="1936" actId="26606"/>
          <ac:spMkLst>
            <pc:docMk/>
            <pc:sldMk cId="1686156686" sldId="280"/>
            <ac:spMk id="2" creationId="{40DE30D1-E384-304D-0831-B143D6C1A1A6}"/>
          </ac:spMkLst>
        </pc:spChg>
        <pc:spChg chg="mod">
          <ac:chgData name="Kristin Ruckle" userId="31778da7-479e-42eb-a479-dd3498b854b0" providerId="ADAL" clId="{01820042-C333-47F9-AC32-8BF187642CD5}" dt="2023-05-16T19:47:37.269" v="2197" actId="207"/>
          <ac:spMkLst>
            <pc:docMk/>
            <pc:sldMk cId="1686156686" sldId="280"/>
            <ac:spMk id="3" creationId="{7DB1E2B4-2829-99DC-4F9D-373DAA3AE861}"/>
          </ac:spMkLst>
        </pc:spChg>
        <pc:spChg chg="add">
          <ac:chgData name="Kristin Ruckle" userId="31778da7-479e-42eb-a479-dd3498b854b0" providerId="ADAL" clId="{01820042-C333-47F9-AC32-8BF187642CD5}" dt="2023-05-11T16:22:16.723" v="1936" actId="26606"/>
          <ac:spMkLst>
            <pc:docMk/>
            <pc:sldMk cId="1686156686" sldId="280"/>
            <ac:spMk id="9" creationId="{F7726A94-1EF0-4D91-B7BF-C033E3D6E51B}"/>
          </ac:spMkLst>
        </pc:spChg>
        <pc:spChg chg="add">
          <ac:chgData name="Kristin Ruckle" userId="31778da7-479e-42eb-a479-dd3498b854b0" providerId="ADAL" clId="{01820042-C333-47F9-AC32-8BF187642CD5}" dt="2023-05-11T16:22:16.723" v="1936" actId="26606"/>
          <ac:spMkLst>
            <pc:docMk/>
            <pc:sldMk cId="1686156686" sldId="280"/>
            <ac:spMk id="13" creationId="{24FB4153-1E3E-4AE9-8306-E8C292894B04}"/>
          </ac:spMkLst>
        </pc:spChg>
        <pc:picChg chg="add">
          <ac:chgData name="Kristin Ruckle" userId="31778da7-479e-42eb-a479-dd3498b854b0" providerId="ADAL" clId="{01820042-C333-47F9-AC32-8BF187642CD5}" dt="2023-05-11T16:22:16.723" v="1936" actId="26606"/>
          <ac:picMkLst>
            <pc:docMk/>
            <pc:sldMk cId="1686156686" sldId="280"/>
            <ac:picMk id="5" creationId="{242AFED1-4150-E1DD-C5DB-E114FB31F8D1}"/>
          </ac:picMkLst>
        </pc:picChg>
        <pc:cxnChg chg="add">
          <ac:chgData name="Kristin Ruckle" userId="31778da7-479e-42eb-a479-dd3498b854b0" providerId="ADAL" clId="{01820042-C333-47F9-AC32-8BF187642CD5}" dt="2023-05-11T16:22:16.723" v="1936" actId="26606"/>
          <ac:cxnSpMkLst>
            <pc:docMk/>
            <pc:sldMk cId="1686156686" sldId="280"/>
            <ac:cxnSpMk id="11" creationId="{98F0650C-11DF-45E6-8EC2-E3B298F0D80A}"/>
          </ac:cxnSpMkLst>
        </pc:cxnChg>
      </pc:sldChg>
      <pc:sldChg chg="modSp add del ord modAnim">
        <pc:chgData name="Kristin Ruckle" userId="31778da7-479e-42eb-a479-dd3498b854b0" providerId="ADAL" clId="{01820042-C333-47F9-AC32-8BF187642CD5}" dt="2023-05-11T16:21:16.786" v="1914" actId="2696"/>
        <pc:sldMkLst>
          <pc:docMk/>
          <pc:sldMk cId="3015331673" sldId="280"/>
        </pc:sldMkLst>
        <pc:spChg chg="mod">
          <ac:chgData name="Kristin Ruckle" userId="31778da7-479e-42eb-a479-dd3498b854b0" providerId="ADAL" clId="{01820042-C333-47F9-AC32-8BF187642CD5}" dt="2023-05-11T16:19:58.779" v="1913" actId="20577"/>
          <ac:spMkLst>
            <pc:docMk/>
            <pc:sldMk cId="3015331673" sldId="280"/>
            <ac:spMk id="2" creationId="{FCAEA63B-13F8-7F80-02B3-A2C38E2D4873}"/>
          </ac:spMkLst>
        </pc:spChg>
      </pc:sldChg>
      <pc:sldChg chg="add del">
        <pc:chgData name="Kristin Ruckle" userId="31778da7-479e-42eb-a479-dd3498b854b0" providerId="ADAL" clId="{01820042-C333-47F9-AC32-8BF187642CD5}" dt="2023-05-16T19:46:14.688" v="1982" actId="2696"/>
        <pc:sldMkLst>
          <pc:docMk/>
          <pc:sldMk cId="1091602532" sldId="281"/>
        </pc:sldMkLst>
      </pc:sldChg>
      <pc:sldChg chg="addSp delSp modSp new mod setBg addAnim modAnim">
        <pc:chgData name="Kristin Ruckle" userId="31778da7-479e-42eb-a479-dd3498b854b0" providerId="ADAL" clId="{01820042-C333-47F9-AC32-8BF187642CD5}" dt="2023-05-16T19:49:10.554" v="2428"/>
        <pc:sldMkLst>
          <pc:docMk/>
          <pc:sldMk cId="1963244950" sldId="282"/>
        </pc:sldMkLst>
        <pc:spChg chg="mod">
          <ac:chgData name="Kristin Ruckle" userId="31778da7-479e-42eb-a479-dd3498b854b0" providerId="ADAL" clId="{01820042-C333-47F9-AC32-8BF187642CD5}" dt="2023-05-16T19:45:38.769" v="1975" actId="255"/>
          <ac:spMkLst>
            <pc:docMk/>
            <pc:sldMk cId="1963244950" sldId="282"/>
            <ac:spMk id="2" creationId="{E1481CF7-81E1-9B34-D88E-10EE8B80A016}"/>
          </ac:spMkLst>
        </pc:spChg>
        <pc:spChg chg="add del mod">
          <ac:chgData name="Kristin Ruckle" userId="31778da7-479e-42eb-a479-dd3498b854b0" providerId="ADAL" clId="{01820042-C333-47F9-AC32-8BF187642CD5}" dt="2023-05-16T19:48:56.754" v="2424" actId="207"/>
          <ac:spMkLst>
            <pc:docMk/>
            <pc:sldMk cId="1963244950" sldId="282"/>
            <ac:spMk id="3" creationId="{F0811EE9-DC15-983D-0193-A4BF3292020F}"/>
          </ac:spMkLst>
        </pc:spChg>
        <pc:spChg chg="add">
          <ac:chgData name="Kristin Ruckle" userId="31778da7-479e-42eb-a479-dd3498b854b0" providerId="ADAL" clId="{01820042-C333-47F9-AC32-8BF187642CD5}" dt="2023-05-16T19:45:24.373" v="1973" actId="26606"/>
          <ac:spMkLst>
            <pc:docMk/>
            <pc:sldMk cId="1963244950" sldId="282"/>
            <ac:spMk id="9" creationId="{F7726A94-1EF0-4D91-B7BF-C033E3D6E51B}"/>
          </ac:spMkLst>
        </pc:spChg>
        <pc:spChg chg="add">
          <ac:chgData name="Kristin Ruckle" userId="31778da7-479e-42eb-a479-dd3498b854b0" providerId="ADAL" clId="{01820042-C333-47F9-AC32-8BF187642CD5}" dt="2023-05-16T19:45:24.373" v="1973" actId="26606"/>
          <ac:spMkLst>
            <pc:docMk/>
            <pc:sldMk cId="1963244950" sldId="282"/>
            <ac:spMk id="13" creationId="{24FB4153-1E3E-4AE9-8306-E8C292894B04}"/>
          </ac:spMkLst>
        </pc:spChg>
        <pc:picChg chg="add del">
          <ac:chgData name="Kristin Ruckle" userId="31778da7-479e-42eb-a479-dd3498b854b0" providerId="ADAL" clId="{01820042-C333-47F9-AC32-8BF187642CD5}" dt="2023-05-16T19:45:46.086" v="1977" actId="21"/>
          <ac:picMkLst>
            <pc:docMk/>
            <pc:sldMk cId="1963244950" sldId="282"/>
            <ac:picMk id="5" creationId="{7EF243C1-7657-A597-7199-E3DC9853C592}"/>
          </ac:picMkLst>
        </pc:picChg>
        <pc:cxnChg chg="add">
          <ac:chgData name="Kristin Ruckle" userId="31778da7-479e-42eb-a479-dd3498b854b0" providerId="ADAL" clId="{01820042-C333-47F9-AC32-8BF187642CD5}" dt="2023-05-16T19:45:24.373" v="1973" actId="26606"/>
          <ac:cxnSpMkLst>
            <pc:docMk/>
            <pc:sldMk cId="1963244950" sldId="282"/>
            <ac:cxnSpMk id="11" creationId="{98F0650C-11DF-45E6-8EC2-E3B298F0D80A}"/>
          </ac:cxnSpMkLst>
        </pc:cxnChg>
      </pc:sldChg>
      <pc:sldChg chg="addSp delSp modSp new mod ord setBg modAnim">
        <pc:chgData name="Kristin Ruckle" userId="31778da7-479e-42eb-a479-dd3498b854b0" providerId="ADAL" clId="{01820042-C333-47F9-AC32-8BF187642CD5}" dt="2023-05-17T17:17:04.102" v="6007"/>
        <pc:sldMkLst>
          <pc:docMk/>
          <pc:sldMk cId="3279399058" sldId="283"/>
        </pc:sldMkLst>
        <pc:spChg chg="mod">
          <ac:chgData name="Kristin Ruckle" userId="31778da7-479e-42eb-a479-dd3498b854b0" providerId="ADAL" clId="{01820042-C333-47F9-AC32-8BF187642CD5}" dt="2023-05-16T20:01:30.730" v="3197" actId="1076"/>
          <ac:spMkLst>
            <pc:docMk/>
            <pc:sldMk cId="3279399058" sldId="283"/>
            <ac:spMk id="2" creationId="{D03BF136-27CC-A989-6942-6B6D351CA85D}"/>
          </ac:spMkLst>
        </pc:spChg>
        <pc:spChg chg="add del mod">
          <ac:chgData name="Kristin Ruckle" userId="31778da7-479e-42eb-a479-dd3498b854b0" providerId="ADAL" clId="{01820042-C333-47F9-AC32-8BF187642CD5}" dt="2023-05-16T19:58:42.035" v="3173" actId="26606"/>
          <ac:spMkLst>
            <pc:docMk/>
            <pc:sldMk cId="3279399058" sldId="283"/>
            <ac:spMk id="3" creationId="{CD79E547-4F6A-689C-A283-58BD01E50CB0}"/>
          </ac:spMkLst>
        </pc:spChg>
        <pc:spChg chg="add del">
          <ac:chgData name="Kristin Ruckle" userId="31778da7-479e-42eb-a479-dd3498b854b0" providerId="ADAL" clId="{01820042-C333-47F9-AC32-8BF187642CD5}" dt="2023-05-16T19:58:08.358" v="3164" actId="26606"/>
          <ac:spMkLst>
            <pc:docMk/>
            <pc:sldMk cId="3279399058" sldId="283"/>
            <ac:spMk id="8" creationId="{CD79E547-4F6A-689C-A283-58BD01E50CB0}"/>
          </ac:spMkLst>
        </pc:spChg>
        <pc:spChg chg="add del">
          <ac:chgData name="Kristin Ruckle" userId="31778da7-479e-42eb-a479-dd3498b854b0" providerId="ADAL" clId="{01820042-C333-47F9-AC32-8BF187642CD5}" dt="2023-05-16T19:58:42.004" v="3172" actId="26606"/>
          <ac:spMkLst>
            <pc:docMk/>
            <pc:sldMk cId="3279399058" sldId="283"/>
            <ac:spMk id="9" creationId="{F28D9B36-75B9-4435-83E6-0A9C81A12E95}"/>
          </ac:spMkLst>
        </pc:spChg>
        <pc:spChg chg="add del">
          <ac:chgData name="Kristin Ruckle" userId="31778da7-479e-42eb-a479-dd3498b854b0" providerId="ADAL" clId="{01820042-C333-47F9-AC32-8BF187642CD5}" dt="2023-05-16T19:58:08.358" v="3164" actId="26606"/>
          <ac:spMkLst>
            <pc:docMk/>
            <pc:sldMk cId="3279399058" sldId="283"/>
            <ac:spMk id="10" creationId="{E9271C28-7496-4447-8541-7B39F5E9480A}"/>
          </ac:spMkLst>
        </pc:spChg>
        <pc:spChg chg="add del">
          <ac:chgData name="Kristin Ruckle" userId="31778da7-479e-42eb-a479-dd3498b854b0" providerId="ADAL" clId="{01820042-C333-47F9-AC32-8BF187642CD5}" dt="2023-05-16T19:58:42.004" v="3172" actId="26606"/>
          <ac:spMkLst>
            <pc:docMk/>
            <pc:sldMk cId="3279399058" sldId="283"/>
            <ac:spMk id="19" creationId="{CD79E547-4F6A-689C-A283-58BD01E50CB0}"/>
          </ac:spMkLst>
        </pc:spChg>
        <pc:graphicFrameChg chg="add del">
          <ac:chgData name="Kristin Ruckle" userId="31778da7-479e-42eb-a479-dd3498b854b0" providerId="ADAL" clId="{01820042-C333-47F9-AC32-8BF187642CD5}" dt="2023-05-16T19:58:05.532" v="3162" actId="26606"/>
          <ac:graphicFrameMkLst>
            <pc:docMk/>
            <pc:sldMk cId="3279399058" sldId="283"/>
            <ac:graphicFrameMk id="5" creationId="{3E478B57-C2C6-CE13-1FF7-568B0C3BCDD4}"/>
          </ac:graphicFrameMkLst>
        </pc:graphicFrameChg>
        <pc:graphicFrameChg chg="add del">
          <ac:chgData name="Kristin Ruckle" userId="31778da7-479e-42eb-a479-dd3498b854b0" providerId="ADAL" clId="{01820042-C333-47F9-AC32-8BF187642CD5}" dt="2023-05-16T19:58:12.252" v="3166" actId="26606"/>
          <ac:graphicFrameMkLst>
            <pc:docMk/>
            <pc:sldMk cId="3279399058" sldId="283"/>
            <ac:graphicFrameMk id="12" creationId="{18DEEFBE-D774-07CB-DF48-F768D68CA3FF}"/>
          </ac:graphicFrameMkLst>
        </pc:graphicFrameChg>
        <pc:graphicFrameChg chg="add del">
          <ac:chgData name="Kristin Ruckle" userId="31778da7-479e-42eb-a479-dd3498b854b0" providerId="ADAL" clId="{01820042-C333-47F9-AC32-8BF187642CD5}" dt="2023-05-16T19:58:16.007" v="3168" actId="26606"/>
          <ac:graphicFrameMkLst>
            <pc:docMk/>
            <pc:sldMk cId="3279399058" sldId="283"/>
            <ac:graphicFrameMk id="14" creationId="{37A59F93-F02C-AAA2-D787-5835C05BB7A3}"/>
          </ac:graphicFrameMkLst>
        </pc:graphicFrameChg>
        <pc:graphicFrameChg chg="add del">
          <ac:chgData name="Kristin Ruckle" userId="31778da7-479e-42eb-a479-dd3498b854b0" providerId="ADAL" clId="{01820042-C333-47F9-AC32-8BF187642CD5}" dt="2023-05-16T19:58:36.103" v="3170" actId="26606"/>
          <ac:graphicFrameMkLst>
            <pc:docMk/>
            <pc:sldMk cId="3279399058" sldId="283"/>
            <ac:graphicFrameMk id="16" creationId="{7A8243A1-18EB-DCC8-1F47-E16BADCC1858}"/>
          </ac:graphicFrameMkLst>
        </pc:graphicFrameChg>
        <pc:graphicFrameChg chg="add mod modGraphic">
          <ac:chgData name="Kristin Ruckle" userId="31778da7-479e-42eb-a479-dd3498b854b0" providerId="ADAL" clId="{01820042-C333-47F9-AC32-8BF187642CD5}" dt="2023-05-16T20:01:01.730" v="3196" actId="255"/>
          <ac:graphicFrameMkLst>
            <pc:docMk/>
            <pc:sldMk cId="3279399058" sldId="283"/>
            <ac:graphicFrameMk id="21" creationId="{7A8243A1-18EB-DCC8-1F47-E16BADCC1858}"/>
          </ac:graphicFrameMkLst>
        </pc:graphicFrameChg>
        <pc:picChg chg="add del">
          <ac:chgData name="Kristin Ruckle" userId="31778da7-479e-42eb-a479-dd3498b854b0" providerId="ADAL" clId="{01820042-C333-47F9-AC32-8BF187642CD5}" dt="2023-05-16T19:58:08.358" v="3164" actId="26606"/>
          <ac:picMkLst>
            <pc:docMk/>
            <pc:sldMk cId="3279399058" sldId="283"/>
            <ac:picMk id="7" creationId="{1C9D190F-2E9A-5214-BBC0-049DD6D4BA19}"/>
          </ac:picMkLst>
        </pc:picChg>
        <pc:picChg chg="add del">
          <ac:chgData name="Kristin Ruckle" userId="31778da7-479e-42eb-a479-dd3498b854b0" providerId="ADAL" clId="{01820042-C333-47F9-AC32-8BF187642CD5}" dt="2023-05-16T19:58:42.004" v="3172" actId="26606"/>
          <ac:picMkLst>
            <pc:docMk/>
            <pc:sldMk cId="3279399058" sldId="283"/>
            <ac:picMk id="18" creationId="{217C02E8-C49D-FF2A-8D06-D0990CB4831F}"/>
          </ac:picMkLst>
        </pc:picChg>
      </pc:sldChg>
      <pc:sldChg chg="addSp delSp modSp new mod setBg delAnim modAnim">
        <pc:chgData name="Kristin Ruckle" userId="31778da7-479e-42eb-a479-dd3498b854b0" providerId="ADAL" clId="{01820042-C333-47F9-AC32-8BF187642CD5}" dt="2023-05-30T14:39:50.544" v="10757"/>
        <pc:sldMkLst>
          <pc:docMk/>
          <pc:sldMk cId="3024531402" sldId="284"/>
        </pc:sldMkLst>
        <pc:spChg chg="mod">
          <ac:chgData name="Kristin Ruckle" userId="31778da7-479e-42eb-a479-dd3498b854b0" providerId="ADAL" clId="{01820042-C333-47F9-AC32-8BF187642CD5}" dt="2023-05-16T20:12:09.162" v="3277" actId="26606"/>
          <ac:spMkLst>
            <pc:docMk/>
            <pc:sldMk cId="3024531402" sldId="284"/>
            <ac:spMk id="2" creationId="{465A3E59-BA0E-D2DC-3E97-91FBC8F6A7A2}"/>
          </ac:spMkLst>
        </pc:spChg>
        <pc:spChg chg="del mod ord">
          <ac:chgData name="Kristin Ruckle" userId="31778da7-479e-42eb-a479-dd3498b854b0" providerId="ADAL" clId="{01820042-C333-47F9-AC32-8BF187642CD5}" dt="2023-05-16T20:08:19.549" v="3263" actId="26606"/>
          <ac:spMkLst>
            <pc:docMk/>
            <pc:sldMk cId="3024531402" sldId="284"/>
            <ac:spMk id="3" creationId="{95DDB160-0520-B238-257C-5F64F5D1BA2C}"/>
          </ac:spMkLst>
        </pc:spChg>
        <pc:spChg chg="add del">
          <ac:chgData name="Kristin Ruckle" userId="31778da7-479e-42eb-a479-dd3498b854b0" providerId="ADAL" clId="{01820042-C333-47F9-AC32-8BF187642CD5}" dt="2023-05-16T20:08:19.549" v="3263" actId="26606"/>
          <ac:spMkLst>
            <pc:docMk/>
            <pc:sldMk cId="3024531402" sldId="284"/>
            <ac:spMk id="9" creationId="{BA2EA6A6-CD0C-4CFD-8EC2-AA44F9870331}"/>
          </ac:spMkLst>
        </pc:spChg>
        <pc:spChg chg="add del">
          <ac:chgData name="Kristin Ruckle" userId="31778da7-479e-42eb-a479-dd3498b854b0" providerId="ADAL" clId="{01820042-C333-47F9-AC32-8BF187642CD5}" dt="2023-05-16T20:12:09.162" v="3277" actId="26606"/>
          <ac:spMkLst>
            <pc:docMk/>
            <pc:sldMk cId="3024531402" sldId="284"/>
            <ac:spMk id="16" creationId="{8E487A7A-15F8-4EF6-BA1F-30C51E6EC727}"/>
          </ac:spMkLst>
        </pc:spChg>
        <pc:spChg chg="add del">
          <ac:chgData name="Kristin Ruckle" userId="31778da7-479e-42eb-a479-dd3498b854b0" providerId="ADAL" clId="{01820042-C333-47F9-AC32-8BF187642CD5}" dt="2023-05-16T20:12:09.162" v="3277" actId="26606"/>
          <ac:spMkLst>
            <pc:docMk/>
            <pc:sldMk cId="3024531402" sldId="284"/>
            <ac:spMk id="18" creationId="{36EFDBF8-A3DC-4DA8-9F33-E9107E70EE4F}"/>
          </ac:spMkLst>
        </pc:spChg>
        <pc:spChg chg="add del">
          <ac:chgData name="Kristin Ruckle" userId="31778da7-479e-42eb-a479-dd3498b854b0" providerId="ADAL" clId="{01820042-C333-47F9-AC32-8BF187642CD5}" dt="2023-05-16T20:12:09.162" v="3277" actId="26606"/>
          <ac:spMkLst>
            <pc:docMk/>
            <pc:sldMk cId="3024531402" sldId="284"/>
            <ac:spMk id="20" creationId="{E5332A3D-96DF-4962-8D36-3CA071EED96F}"/>
          </ac:spMkLst>
        </pc:spChg>
        <pc:spChg chg="add del">
          <ac:chgData name="Kristin Ruckle" userId="31778da7-479e-42eb-a479-dd3498b854b0" providerId="ADAL" clId="{01820042-C333-47F9-AC32-8BF187642CD5}" dt="2023-05-16T20:11:35.498" v="3275" actId="26606"/>
          <ac:spMkLst>
            <pc:docMk/>
            <pc:sldMk cId="3024531402" sldId="284"/>
            <ac:spMk id="25" creationId="{E9271C28-7496-4447-8541-7B39F5E9480A}"/>
          </ac:spMkLst>
        </pc:spChg>
        <pc:spChg chg="add del">
          <ac:chgData name="Kristin Ruckle" userId="31778da7-479e-42eb-a479-dd3498b854b0" providerId="ADAL" clId="{01820042-C333-47F9-AC32-8BF187642CD5}" dt="2023-05-16T20:12:09.162" v="3277" actId="26606"/>
          <ac:spMkLst>
            <pc:docMk/>
            <pc:sldMk cId="3024531402" sldId="284"/>
            <ac:spMk id="27" creationId="{F28D9B36-75B9-4435-83E6-0A9C81A12E95}"/>
          </ac:spMkLst>
        </pc:spChg>
        <pc:graphicFrameChg chg="add mod ord modGraphic">
          <ac:chgData name="Kristin Ruckle" userId="31778da7-479e-42eb-a479-dd3498b854b0" providerId="ADAL" clId="{01820042-C333-47F9-AC32-8BF187642CD5}" dt="2023-05-16T20:12:09.162" v="3277" actId="26606"/>
          <ac:graphicFrameMkLst>
            <pc:docMk/>
            <pc:sldMk cId="3024531402" sldId="284"/>
            <ac:graphicFrameMk id="11" creationId="{DE3D00EC-1069-D290-401D-78DB3B4BF6F4}"/>
          </ac:graphicFrameMkLst>
        </pc:graphicFrameChg>
        <pc:picChg chg="add del mod ord">
          <ac:chgData name="Kristin Ruckle" userId="31778da7-479e-42eb-a479-dd3498b854b0" providerId="ADAL" clId="{01820042-C333-47F9-AC32-8BF187642CD5}" dt="2023-05-16T20:12:11.579" v="3278"/>
          <ac:picMkLst>
            <pc:docMk/>
            <pc:sldMk cId="3024531402" sldId="284"/>
            <ac:picMk id="3" creationId="{B8C97D57-FA7F-2A8A-150A-C78C896D0AA4}"/>
          </ac:picMkLst>
        </pc:picChg>
        <pc:picChg chg="add del mod">
          <ac:chgData name="Kristin Ruckle" userId="31778da7-479e-42eb-a479-dd3498b854b0" providerId="ADAL" clId="{01820042-C333-47F9-AC32-8BF187642CD5}" dt="2023-05-16T20:08:12.599" v="3262" actId="21"/>
          <ac:picMkLst>
            <pc:docMk/>
            <pc:sldMk cId="3024531402" sldId="284"/>
            <ac:picMk id="4" creationId="{9EBA33B4-6BF6-C894-ABB4-B5FC54BECDEB}"/>
          </ac:picMkLst>
        </pc:picChg>
        <pc:picChg chg="add del mod">
          <ac:chgData name="Kristin Ruckle" userId="31778da7-479e-42eb-a479-dd3498b854b0" providerId="ADAL" clId="{01820042-C333-47F9-AC32-8BF187642CD5}" dt="2023-05-16T20:10:37.564" v="3271" actId="21"/>
          <ac:picMkLst>
            <pc:docMk/>
            <pc:sldMk cId="3024531402" sldId="284"/>
            <ac:picMk id="5" creationId="{0F2B98F7-1BE9-EE38-3DB3-A5A297BFB070}"/>
          </ac:picMkLst>
        </pc:picChg>
      </pc:sldChg>
      <pc:sldChg chg="addSp delSp modSp new mod setBg modAnim">
        <pc:chgData name="Kristin Ruckle" userId="31778da7-479e-42eb-a479-dd3498b854b0" providerId="ADAL" clId="{01820042-C333-47F9-AC32-8BF187642CD5}" dt="2023-05-16T20:16:29.292" v="3343"/>
        <pc:sldMkLst>
          <pc:docMk/>
          <pc:sldMk cId="4135478186" sldId="285"/>
        </pc:sldMkLst>
        <pc:spChg chg="mod">
          <ac:chgData name="Kristin Ruckle" userId="31778da7-479e-42eb-a479-dd3498b854b0" providerId="ADAL" clId="{01820042-C333-47F9-AC32-8BF187642CD5}" dt="2023-05-16T20:14:46.815" v="3322" actId="26606"/>
          <ac:spMkLst>
            <pc:docMk/>
            <pc:sldMk cId="4135478186" sldId="285"/>
            <ac:spMk id="2" creationId="{E95BE3F5-A74F-F79A-3EEE-5B3E4DD3BC81}"/>
          </ac:spMkLst>
        </pc:spChg>
        <pc:spChg chg="add del mod ord">
          <ac:chgData name="Kristin Ruckle" userId="31778da7-479e-42eb-a479-dd3498b854b0" providerId="ADAL" clId="{01820042-C333-47F9-AC32-8BF187642CD5}" dt="2023-05-16T20:14:05.786" v="3320" actId="26606"/>
          <ac:spMkLst>
            <pc:docMk/>
            <pc:sldMk cId="4135478186" sldId="285"/>
            <ac:spMk id="3" creationId="{5A59F32A-C635-1C4C-A531-53DA94E3B4A7}"/>
          </ac:spMkLst>
        </pc:spChg>
        <pc:spChg chg="add del">
          <ac:chgData name="Kristin Ruckle" userId="31778da7-479e-42eb-a479-dd3498b854b0" providerId="ADAL" clId="{01820042-C333-47F9-AC32-8BF187642CD5}" dt="2023-05-16T20:15:21.662" v="3333" actId="26606"/>
          <ac:spMkLst>
            <pc:docMk/>
            <pc:sldMk cId="4135478186" sldId="285"/>
            <ac:spMk id="9" creationId="{E9271C28-7496-4447-8541-7B39F5E9480A}"/>
          </ac:spMkLst>
        </pc:spChg>
        <pc:spChg chg="add del">
          <ac:chgData name="Kristin Ruckle" userId="31778da7-479e-42eb-a479-dd3498b854b0" providerId="ADAL" clId="{01820042-C333-47F9-AC32-8BF187642CD5}" dt="2023-05-16T20:14:46.815" v="3322" actId="26606"/>
          <ac:spMkLst>
            <pc:docMk/>
            <pc:sldMk cId="4135478186" sldId="285"/>
            <ac:spMk id="20" creationId="{BA2EA6A6-CD0C-4CFD-8EC2-AA44F9870331}"/>
          </ac:spMkLst>
        </pc:spChg>
        <pc:spChg chg="add del">
          <ac:chgData name="Kristin Ruckle" userId="31778da7-479e-42eb-a479-dd3498b854b0" providerId="ADAL" clId="{01820042-C333-47F9-AC32-8BF187642CD5}" dt="2023-05-16T20:14:52.091" v="3324" actId="26606"/>
          <ac:spMkLst>
            <pc:docMk/>
            <pc:sldMk cId="4135478186" sldId="285"/>
            <ac:spMk id="22" creationId="{E9271C28-7496-4447-8541-7B39F5E9480A}"/>
          </ac:spMkLst>
        </pc:spChg>
        <pc:spChg chg="add del">
          <ac:chgData name="Kristin Ruckle" userId="31778da7-479e-42eb-a479-dd3498b854b0" providerId="ADAL" clId="{01820042-C333-47F9-AC32-8BF187642CD5}" dt="2023-05-16T20:14:53.675" v="3326" actId="26606"/>
          <ac:spMkLst>
            <pc:docMk/>
            <pc:sldMk cId="4135478186" sldId="285"/>
            <ac:spMk id="24" creationId="{E9271C28-7496-4447-8541-7B39F5E9480A}"/>
          </ac:spMkLst>
        </pc:spChg>
        <pc:spChg chg="add del">
          <ac:chgData name="Kristin Ruckle" userId="31778da7-479e-42eb-a479-dd3498b854b0" providerId="ADAL" clId="{01820042-C333-47F9-AC32-8BF187642CD5}" dt="2023-05-16T20:15:16.713" v="3328" actId="26606"/>
          <ac:spMkLst>
            <pc:docMk/>
            <pc:sldMk cId="4135478186" sldId="285"/>
            <ac:spMk id="26" creationId="{E9271C28-7496-4447-8541-7B39F5E9480A}"/>
          </ac:spMkLst>
        </pc:spChg>
        <pc:spChg chg="add del">
          <ac:chgData name="Kristin Ruckle" userId="31778da7-479e-42eb-a479-dd3498b854b0" providerId="ADAL" clId="{01820042-C333-47F9-AC32-8BF187642CD5}" dt="2023-05-16T20:15:17.559" v="3330" actId="26606"/>
          <ac:spMkLst>
            <pc:docMk/>
            <pc:sldMk cId="4135478186" sldId="285"/>
            <ac:spMk id="28" creationId="{E9271C28-7496-4447-8541-7B39F5E9480A}"/>
          </ac:spMkLst>
        </pc:spChg>
        <pc:spChg chg="add del">
          <ac:chgData name="Kristin Ruckle" userId="31778da7-479e-42eb-a479-dd3498b854b0" providerId="ADAL" clId="{01820042-C333-47F9-AC32-8BF187642CD5}" dt="2023-05-16T20:15:21.631" v="3332" actId="26606"/>
          <ac:spMkLst>
            <pc:docMk/>
            <pc:sldMk cId="4135478186" sldId="285"/>
            <ac:spMk id="30" creationId="{E9271C28-7496-4447-8541-7B39F5E9480A}"/>
          </ac:spMkLst>
        </pc:spChg>
        <pc:spChg chg="add">
          <ac:chgData name="Kristin Ruckle" userId="31778da7-479e-42eb-a479-dd3498b854b0" providerId="ADAL" clId="{01820042-C333-47F9-AC32-8BF187642CD5}" dt="2023-05-16T20:15:21.662" v="3333" actId="26606"/>
          <ac:spMkLst>
            <pc:docMk/>
            <pc:sldMk cId="4135478186" sldId="285"/>
            <ac:spMk id="32" creationId="{E9271C28-7496-4447-8541-7B39F5E9480A}"/>
          </ac:spMkLst>
        </pc:spChg>
        <pc:graphicFrameChg chg="add del">
          <ac:chgData name="Kristin Ruckle" userId="31778da7-479e-42eb-a479-dd3498b854b0" providerId="ADAL" clId="{01820042-C333-47F9-AC32-8BF187642CD5}" dt="2023-05-16T20:13:59.693" v="3317" actId="26606"/>
          <ac:graphicFrameMkLst>
            <pc:docMk/>
            <pc:sldMk cId="4135478186" sldId="285"/>
            <ac:graphicFrameMk id="11" creationId="{4AD7A32A-7410-B786-C2EE-D3C500D79A2F}"/>
          </ac:graphicFrameMkLst>
        </pc:graphicFrameChg>
        <pc:graphicFrameChg chg="add del">
          <ac:chgData name="Kristin Ruckle" userId="31778da7-479e-42eb-a479-dd3498b854b0" providerId="ADAL" clId="{01820042-C333-47F9-AC32-8BF187642CD5}" dt="2023-05-16T20:14:05.755" v="3319" actId="26606"/>
          <ac:graphicFrameMkLst>
            <pc:docMk/>
            <pc:sldMk cId="4135478186" sldId="285"/>
            <ac:graphicFrameMk id="13" creationId="{C578D215-EED5-8702-7100-3C7B1623E9F1}"/>
          </ac:graphicFrameMkLst>
        </pc:graphicFrameChg>
        <pc:graphicFrameChg chg="add mod modGraphic">
          <ac:chgData name="Kristin Ruckle" userId="31778da7-479e-42eb-a479-dd3498b854b0" providerId="ADAL" clId="{01820042-C333-47F9-AC32-8BF187642CD5}" dt="2023-05-16T20:16:16.644" v="3339" actId="26606"/>
          <ac:graphicFrameMkLst>
            <pc:docMk/>
            <pc:sldMk cId="4135478186" sldId="285"/>
            <ac:graphicFrameMk id="15" creationId="{4B9A3DD5-ADDE-4CE6-E8AE-E78FB3B6B058}"/>
          </ac:graphicFrameMkLst>
        </pc:graphicFrameChg>
        <pc:picChg chg="add mod">
          <ac:chgData name="Kristin Ruckle" userId="31778da7-479e-42eb-a479-dd3498b854b0" providerId="ADAL" clId="{01820042-C333-47F9-AC32-8BF187642CD5}" dt="2023-05-16T20:15:31.524" v="3335" actId="14100"/>
          <ac:picMkLst>
            <pc:docMk/>
            <pc:sldMk cId="4135478186" sldId="285"/>
            <ac:picMk id="4" creationId="{48F1FC46-04D3-9796-DDEF-2DCC1E137943}"/>
          </ac:picMkLst>
        </pc:picChg>
      </pc:sldChg>
      <pc:sldChg chg="addSp delSp modSp new mod setBg modAnim">
        <pc:chgData name="Kristin Ruckle" userId="31778da7-479e-42eb-a479-dd3498b854b0" providerId="ADAL" clId="{01820042-C333-47F9-AC32-8BF187642CD5}" dt="2023-05-30T14:40:21.619" v="10762"/>
        <pc:sldMkLst>
          <pc:docMk/>
          <pc:sldMk cId="3980034219" sldId="286"/>
        </pc:sldMkLst>
        <pc:spChg chg="mod">
          <ac:chgData name="Kristin Ruckle" userId="31778da7-479e-42eb-a479-dd3498b854b0" providerId="ADAL" clId="{01820042-C333-47F9-AC32-8BF187642CD5}" dt="2023-05-16T20:19:32.210" v="3406" actId="26606"/>
          <ac:spMkLst>
            <pc:docMk/>
            <pc:sldMk cId="3980034219" sldId="286"/>
            <ac:spMk id="2" creationId="{E622A7BD-6C3D-8FE2-B658-4F1F7D1E7A62}"/>
          </ac:spMkLst>
        </pc:spChg>
        <pc:spChg chg="add del mod">
          <ac:chgData name="Kristin Ruckle" userId="31778da7-479e-42eb-a479-dd3498b854b0" providerId="ADAL" clId="{01820042-C333-47F9-AC32-8BF187642CD5}" dt="2023-05-16T20:17:57.281" v="3399" actId="26606"/>
          <ac:spMkLst>
            <pc:docMk/>
            <pc:sldMk cId="3980034219" sldId="286"/>
            <ac:spMk id="3" creationId="{CAFE87D8-23C8-649A-BEA8-9E8C976F15C7}"/>
          </ac:spMkLst>
        </pc:spChg>
        <pc:spChg chg="add del">
          <ac:chgData name="Kristin Ruckle" userId="31778da7-479e-42eb-a479-dd3498b854b0" providerId="ADAL" clId="{01820042-C333-47F9-AC32-8BF187642CD5}" dt="2023-05-16T20:19:32.210" v="3406" actId="26606"/>
          <ac:spMkLst>
            <pc:docMk/>
            <pc:sldMk cId="3980034219" sldId="286"/>
            <ac:spMk id="8" creationId="{7578A52D-2496-4956-A9A4-EA5C38B2F1FC}"/>
          </ac:spMkLst>
        </pc:spChg>
        <pc:spChg chg="add del">
          <ac:chgData name="Kristin Ruckle" userId="31778da7-479e-42eb-a479-dd3498b854b0" providerId="ADAL" clId="{01820042-C333-47F9-AC32-8BF187642CD5}" dt="2023-05-16T20:17:47.354" v="3396" actId="26606"/>
          <ac:spMkLst>
            <pc:docMk/>
            <pc:sldMk cId="3980034219" sldId="286"/>
            <ac:spMk id="9" creationId="{F28D9B36-75B9-4435-83E6-0A9C81A12E95}"/>
          </ac:spMkLst>
        </pc:spChg>
        <pc:spChg chg="add del">
          <ac:chgData name="Kristin Ruckle" userId="31778da7-479e-42eb-a479-dd3498b854b0" providerId="ADAL" clId="{01820042-C333-47F9-AC32-8BF187642CD5}" dt="2023-05-16T20:19:32.210" v="3406" actId="26606"/>
          <ac:spMkLst>
            <pc:docMk/>
            <pc:sldMk cId="3980034219" sldId="286"/>
            <ac:spMk id="10" creationId="{9809C8E2-EF9B-4E0B-A17E-836DE0508E76}"/>
          </ac:spMkLst>
        </pc:spChg>
        <pc:spChg chg="add del">
          <ac:chgData name="Kristin Ruckle" userId="31778da7-479e-42eb-a479-dd3498b854b0" providerId="ADAL" clId="{01820042-C333-47F9-AC32-8BF187642CD5}" dt="2023-05-16T20:19:32.210" v="3406" actId="26606"/>
          <ac:spMkLst>
            <pc:docMk/>
            <pc:sldMk cId="3980034219" sldId="286"/>
            <ac:spMk id="12" creationId="{61EB557E-621E-4254-B750-85274C5F4D5C}"/>
          </ac:spMkLst>
        </pc:spChg>
        <pc:spChg chg="add del mod ord">
          <ac:chgData name="Kristin Ruckle" userId="31778da7-479e-42eb-a479-dd3498b854b0" providerId="ADAL" clId="{01820042-C333-47F9-AC32-8BF187642CD5}" dt="2023-05-16T20:19:32.210" v="3406" actId="26606"/>
          <ac:spMkLst>
            <pc:docMk/>
            <pc:sldMk cId="3980034219" sldId="286"/>
            <ac:spMk id="13" creationId="{CAFE87D8-23C8-649A-BEA8-9E8C976F15C7}"/>
          </ac:spMkLst>
        </pc:spChg>
        <pc:spChg chg="add del">
          <ac:chgData name="Kristin Ruckle" userId="31778da7-479e-42eb-a479-dd3498b854b0" providerId="ADAL" clId="{01820042-C333-47F9-AC32-8BF187642CD5}" dt="2023-05-16T20:19:32.210" v="3406" actId="26606"/>
          <ac:spMkLst>
            <pc:docMk/>
            <pc:sldMk cId="3980034219" sldId="286"/>
            <ac:spMk id="18" creationId="{E9271C28-7496-4447-8541-7B39F5E9480A}"/>
          </ac:spMkLst>
        </pc:spChg>
        <pc:graphicFrameChg chg="add del">
          <ac:chgData name="Kristin Ruckle" userId="31778da7-479e-42eb-a479-dd3498b854b0" providerId="ADAL" clId="{01820042-C333-47F9-AC32-8BF187642CD5}" dt="2023-05-16T20:17:57.265" v="3398" actId="26606"/>
          <ac:graphicFrameMkLst>
            <pc:docMk/>
            <pc:sldMk cId="3980034219" sldId="286"/>
            <ac:graphicFrameMk id="11" creationId="{125D4543-2796-A024-C115-F0B23D57C686}"/>
          </ac:graphicFrameMkLst>
        </pc:graphicFrameChg>
        <pc:graphicFrameChg chg="add del">
          <ac:chgData name="Kristin Ruckle" userId="31778da7-479e-42eb-a479-dd3498b854b0" providerId="ADAL" clId="{01820042-C333-47F9-AC32-8BF187642CD5}" dt="2023-05-16T20:19:31.549" v="3405" actId="26606"/>
          <ac:graphicFrameMkLst>
            <pc:docMk/>
            <pc:sldMk cId="3980034219" sldId="286"/>
            <ac:graphicFrameMk id="20" creationId="{EA63F9ED-8572-6FC5-29BB-74F89CFBDF12}"/>
          </ac:graphicFrameMkLst>
        </pc:graphicFrameChg>
        <pc:picChg chg="add del mod">
          <ac:chgData name="Kristin Ruckle" userId="31778da7-479e-42eb-a479-dd3498b854b0" providerId="ADAL" clId="{01820042-C333-47F9-AC32-8BF187642CD5}" dt="2023-05-16T20:19:34.406" v="3407"/>
          <ac:picMkLst>
            <pc:docMk/>
            <pc:sldMk cId="3980034219" sldId="286"/>
            <ac:picMk id="4" creationId="{B86F0E82-2A44-53B9-3453-C69AEB91203C}"/>
          </ac:picMkLst>
        </pc:picChg>
        <pc:picChg chg="add del">
          <ac:chgData name="Kristin Ruckle" userId="31778da7-479e-42eb-a479-dd3498b854b0" providerId="ADAL" clId="{01820042-C333-47F9-AC32-8BF187642CD5}" dt="2023-05-16T20:17:47.354" v="3396" actId="26606"/>
          <ac:picMkLst>
            <pc:docMk/>
            <pc:sldMk cId="3980034219" sldId="286"/>
            <ac:picMk id="5" creationId="{9EE9D645-CE77-B39B-9555-D7D3113FE14E}"/>
          </ac:picMkLst>
        </pc:picChg>
      </pc:sldChg>
      <pc:sldChg chg="addSp delSp modSp new mod setBg modAnim setClrOvrMap">
        <pc:chgData name="Kristin Ruckle" userId="31778da7-479e-42eb-a479-dd3498b854b0" providerId="ADAL" clId="{01820042-C333-47F9-AC32-8BF187642CD5}" dt="2023-05-16T20:25:34.228" v="3485"/>
        <pc:sldMkLst>
          <pc:docMk/>
          <pc:sldMk cId="1016661842" sldId="287"/>
        </pc:sldMkLst>
        <pc:spChg chg="mod">
          <ac:chgData name="Kristin Ruckle" userId="31778da7-479e-42eb-a479-dd3498b854b0" providerId="ADAL" clId="{01820042-C333-47F9-AC32-8BF187642CD5}" dt="2023-05-16T20:25:16.963" v="3479" actId="1076"/>
          <ac:spMkLst>
            <pc:docMk/>
            <pc:sldMk cId="1016661842" sldId="287"/>
            <ac:spMk id="2" creationId="{904715F8-1A69-560A-B47C-A0BB5FD7EBB1}"/>
          </ac:spMkLst>
        </pc:spChg>
        <pc:spChg chg="add del mod">
          <ac:chgData name="Kristin Ruckle" userId="31778da7-479e-42eb-a479-dd3498b854b0" providerId="ADAL" clId="{01820042-C333-47F9-AC32-8BF187642CD5}" dt="2023-05-16T20:21:55.431" v="3463" actId="26606"/>
          <ac:spMkLst>
            <pc:docMk/>
            <pc:sldMk cId="1016661842" sldId="287"/>
            <ac:spMk id="3" creationId="{4CF8B38F-B01C-0CB6-498B-F9F7C2C6F8CC}"/>
          </ac:spMkLst>
        </pc:spChg>
        <pc:spChg chg="add del">
          <ac:chgData name="Kristin Ruckle" userId="31778da7-479e-42eb-a479-dd3498b854b0" providerId="ADAL" clId="{01820042-C333-47F9-AC32-8BF187642CD5}" dt="2023-05-16T20:21:18.437" v="3452" actId="26606"/>
          <ac:spMkLst>
            <pc:docMk/>
            <pc:sldMk cId="1016661842" sldId="287"/>
            <ac:spMk id="9" creationId="{F28D9B36-75B9-4435-83E6-0A9C81A12E95}"/>
          </ac:spMkLst>
        </pc:spChg>
        <pc:spChg chg="add del">
          <ac:chgData name="Kristin Ruckle" userId="31778da7-479e-42eb-a479-dd3498b854b0" providerId="ADAL" clId="{01820042-C333-47F9-AC32-8BF187642CD5}" dt="2023-05-16T20:21:40.524" v="3458" actId="26606"/>
          <ac:spMkLst>
            <pc:docMk/>
            <pc:sldMk cId="1016661842" sldId="287"/>
            <ac:spMk id="10" creationId="{5699F27B-22F2-45E1-BFB8-2B1FF14A955D}"/>
          </ac:spMkLst>
        </pc:spChg>
        <pc:spChg chg="add del">
          <ac:chgData name="Kristin Ruckle" userId="31778da7-479e-42eb-a479-dd3498b854b0" providerId="ADAL" clId="{01820042-C333-47F9-AC32-8BF187642CD5}" dt="2023-05-16T20:21:40.524" v="3458" actId="26606"/>
          <ac:spMkLst>
            <pc:docMk/>
            <pc:sldMk cId="1016661842" sldId="287"/>
            <ac:spMk id="11" creationId="{BC67B137-15B0-4AF6-94A8-AC00BA8D7BE3}"/>
          </ac:spMkLst>
        </pc:spChg>
        <pc:spChg chg="add del">
          <ac:chgData name="Kristin Ruckle" userId="31778da7-479e-42eb-a479-dd3498b854b0" providerId="ADAL" clId="{01820042-C333-47F9-AC32-8BF187642CD5}" dt="2023-05-16T20:21:40.524" v="3458" actId="26606"/>
          <ac:spMkLst>
            <pc:docMk/>
            <pc:sldMk cId="1016661842" sldId="287"/>
            <ac:spMk id="13" creationId="{4CF8B38F-B01C-0CB6-498B-F9F7C2C6F8CC}"/>
          </ac:spMkLst>
        </pc:spChg>
        <pc:spChg chg="add del">
          <ac:chgData name="Kristin Ruckle" userId="31778da7-479e-42eb-a479-dd3498b854b0" providerId="ADAL" clId="{01820042-C333-47F9-AC32-8BF187642CD5}" dt="2023-05-16T20:21:44.924" v="3460" actId="26606"/>
          <ac:spMkLst>
            <pc:docMk/>
            <pc:sldMk cId="1016661842" sldId="287"/>
            <ac:spMk id="15" creationId="{12ABE273-A57A-4523-99C5-F4D7F4511094}"/>
          </ac:spMkLst>
        </pc:spChg>
        <pc:spChg chg="add del">
          <ac:chgData name="Kristin Ruckle" userId="31778da7-479e-42eb-a479-dd3498b854b0" providerId="ADAL" clId="{01820042-C333-47F9-AC32-8BF187642CD5}" dt="2023-05-16T20:21:44.924" v="3460" actId="26606"/>
          <ac:spMkLst>
            <pc:docMk/>
            <pc:sldMk cId="1016661842" sldId="287"/>
            <ac:spMk id="16" creationId="{21A15CF5-392D-404A-8095-DD2085F2FBA3}"/>
          </ac:spMkLst>
        </pc:spChg>
        <pc:spChg chg="add del">
          <ac:chgData name="Kristin Ruckle" userId="31778da7-479e-42eb-a479-dd3498b854b0" providerId="ADAL" clId="{01820042-C333-47F9-AC32-8BF187642CD5}" dt="2023-05-16T20:21:44.924" v="3460" actId="26606"/>
          <ac:spMkLst>
            <pc:docMk/>
            <pc:sldMk cId="1016661842" sldId="287"/>
            <ac:spMk id="18" creationId="{4CF8B38F-B01C-0CB6-498B-F9F7C2C6F8CC}"/>
          </ac:spMkLst>
        </pc:spChg>
        <pc:spChg chg="add del">
          <ac:chgData name="Kristin Ruckle" userId="31778da7-479e-42eb-a479-dd3498b854b0" providerId="ADAL" clId="{01820042-C333-47F9-AC32-8BF187642CD5}" dt="2023-05-16T20:21:55.415" v="3462" actId="26606"/>
          <ac:spMkLst>
            <pc:docMk/>
            <pc:sldMk cId="1016661842" sldId="287"/>
            <ac:spMk id="20" creationId="{91A62574-A8C3-43CD-8CCE-E161A907A471}"/>
          </ac:spMkLst>
        </pc:spChg>
        <pc:spChg chg="add del">
          <ac:chgData name="Kristin Ruckle" userId="31778da7-479e-42eb-a479-dd3498b854b0" providerId="ADAL" clId="{01820042-C333-47F9-AC32-8BF187642CD5}" dt="2023-05-16T20:21:55.415" v="3462" actId="26606"/>
          <ac:spMkLst>
            <pc:docMk/>
            <pc:sldMk cId="1016661842" sldId="287"/>
            <ac:spMk id="22" creationId="{1A2F5F07-34E6-4B28-8D8B-C76C7BD77276}"/>
          </ac:spMkLst>
        </pc:spChg>
        <pc:spChg chg="add del">
          <ac:chgData name="Kristin Ruckle" userId="31778da7-479e-42eb-a479-dd3498b854b0" providerId="ADAL" clId="{01820042-C333-47F9-AC32-8BF187642CD5}" dt="2023-05-16T20:21:55.415" v="3462" actId="26606"/>
          <ac:spMkLst>
            <pc:docMk/>
            <pc:sldMk cId="1016661842" sldId="287"/>
            <ac:spMk id="23" creationId="{4CF8B38F-B01C-0CB6-498B-F9F7C2C6F8CC}"/>
          </ac:spMkLst>
        </pc:spChg>
        <pc:spChg chg="add del">
          <ac:chgData name="Kristin Ruckle" userId="31778da7-479e-42eb-a479-dd3498b854b0" providerId="ADAL" clId="{01820042-C333-47F9-AC32-8BF187642CD5}" dt="2023-05-16T20:22:43.441" v="3467" actId="26606"/>
          <ac:spMkLst>
            <pc:docMk/>
            <pc:sldMk cId="1016661842" sldId="287"/>
            <ac:spMk id="30" creationId="{8E487A7A-15F8-4EF6-BA1F-30C51E6EC727}"/>
          </ac:spMkLst>
        </pc:spChg>
        <pc:spChg chg="add del">
          <ac:chgData name="Kristin Ruckle" userId="31778da7-479e-42eb-a479-dd3498b854b0" providerId="ADAL" clId="{01820042-C333-47F9-AC32-8BF187642CD5}" dt="2023-05-16T20:22:43.441" v="3467" actId="26606"/>
          <ac:spMkLst>
            <pc:docMk/>
            <pc:sldMk cId="1016661842" sldId="287"/>
            <ac:spMk id="32" creationId="{36EFDBF8-A3DC-4DA8-9F33-E9107E70EE4F}"/>
          </ac:spMkLst>
        </pc:spChg>
        <pc:spChg chg="add del">
          <ac:chgData name="Kristin Ruckle" userId="31778da7-479e-42eb-a479-dd3498b854b0" providerId="ADAL" clId="{01820042-C333-47F9-AC32-8BF187642CD5}" dt="2023-05-16T20:22:43.441" v="3467" actId="26606"/>
          <ac:spMkLst>
            <pc:docMk/>
            <pc:sldMk cId="1016661842" sldId="287"/>
            <ac:spMk id="34" creationId="{E5332A3D-96DF-4962-8D36-3CA071EED96F}"/>
          </ac:spMkLst>
        </pc:spChg>
        <pc:spChg chg="add del">
          <ac:chgData name="Kristin Ruckle" userId="31778da7-479e-42eb-a479-dd3498b854b0" providerId="ADAL" clId="{01820042-C333-47F9-AC32-8BF187642CD5}" dt="2023-05-16T20:24:56.024" v="3475" actId="26606"/>
          <ac:spMkLst>
            <pc:docMk/>
            <pc:sldMk cId="1016661842" sldId="287"/>
            <ac:spMk id="36" creationId="{91A62574-A8C3-43CD-8CCE-E161A907A471}"/>
          </ac:spMkLst>
        </pc:spChg>
        <pc:spChg chg="add del">
          <ac:chgData name="Kristin Ruckle" userId="31778da7-479e-42eb-a479-dd3498b854b0" providerId="ADAL" clId="{01820042-C333-47F9-AC32-8BF187642CD5}" dt="2023-05-16T20:24:56.024" v="3475" actId="26606"/>
          <ac:spMkLst>
            <pc:docMk/>
            <pc:sldMk cId="1016661842" sldId="287"/>
            <ac:spMk id="37" creationId="{1A2F5F07-34E6-4B28-8D8B-C76C7BD77276}"/>
          </ac:spMkLst>
        </pc:spChg>
        <pc:spChg chg="add del">
          <ac:chgData name="Kristin Ruckle" userId="31778da7-479e-42eb-a479-dd3498b854b0" providerId="ADAL" clId="{01820042-C333-47F9-AC32-8BF187642CD5}" dt="2023-05-16T20:24:56.024" v="3475" actId="26606"/>
          <ac:spMkLst>
            <pc:docMk/>
            <pc:sldMk cId="1016661842" sldId="287"/>
            <ac:spMk id="1031" creationId="{E9271C28-7496-4447-8541-7B39F5E9480A}"/>
          </ac:spMkLst>
        </pc:spChg>
        <pc:graphicFrameChg chg="add del">
          <ac:chgData name="Kristin Ruckle" userId="31778da7-479e-42eb-a479-dd3498b854b0" providerId="ADAL" clId="{01820042-C333-47F9-AC32-8BF187642CD5}" dt="2023-05-16T20:21:34.140" v="3454" actId="26606"/>
          <ac:graphicFrameMkLst>
            <pc:docMk/>
            <pc:sldMk cId="1016661842" sldId="287"/>
            <ac:graphicFrameMk id="6" creationId="{BD585B74-BFE3-67A6-A0B8-EEA177617C59}"/>
          </ac:graphicFrameMkLst>
        </pc:graphicFrameChg>
        <pc:graphicFrameChg chg="add del">
          <ac:chgData name="Kristin Ruckle" userId="31778da7-479e-42eb-a479-dd3498b854b0" providerId="ADAL" clId="{01820042-C333-47F9-AC32-8BF187642CD5}" dt="2023-05-16T20:21:38.832" v="3456" actId="26606"/>
          <ac:graphicFrameMkLst>
            <pc:docMk/>
            <pc:sldMk cId="1016661842" sldId="287"/>
            <ac:graphicFrameMk id="8" creationId="{296F0166-438D-9851-A34A-6BB4F5C8A3CF}"/>
          </ac:graphicFrameMkLst>
        </pc:graphicFrameChg>
        <pc:graphicFrameChg chg="add mod ord modGraphic">
          <ac:chgData name="Kristin Ruckle" userId="31778da7-479e-42eb-a479-dd3498b854b0" providerId="ADAL" clId="{01820042-C333-47F9-AC32-8BF187642CD5}" dt="2023-05-16T20:24:56.024" v="3475" actId="26606"/>
          <ac:graphicFrameMkLst>
            <pc:docMk/>
            <pc:sldMk cId="1016661842" sldId="287"/>
            <ac:graphicFrameMk id="25" creationId="{E01EA759-EEDB-105A-53CA-FFE84C06D152}"/>
          </ac:graphicFrameMkLst>
        </pc:graphicFrameChg>
        <pc:picChg chg="add del">
          <ac:chgData name="Kristin Ruckle" userId="31778da7-479e-42eb-a479-dd3498b854b0" providerId="ADAL" clId="{01820042-C333-47F9-AC32-8BF187642CD5}" dt="2023-05-16T20:21:18.437" v="3452" actId="26606"/>
          <ac:picMkLst>
            <pc:docMk/>
            <pc:sldMk cId="1016661842" sldId="287"/>
            <ac:picMk id="5" creationId="{6B36D64F-8EBF-0851-73CB-2FBD8DC05FD8}"/>
          </ac:picMkLst>
        </pc:picChg>
        <pc:picChg chg="add del">
          <ac:chgData name="Kristin Ruckle" userId="31778da7-479e-42eb-a479-dd3498b854b0" providerId="ADAL" clId="{01820042-C333-47F9-AC32-8BF187642CD5}" dt="2023-05-16T20:21:55.415" v="3462" actId="26606"/>
          <ac:picMkLst>
            <pc:docMk/>
            <pc:sldMk cId="1016661842" sldId="287"/>
            <ac:picMk id="21" creationId="{39FE90CA-53FD-BCC3-37EC-C1EDB9F7B543}"/>
          </ac:picMkLst>
        </pc:picChg>
        <pc:picChg chg="add mod">
          <ac:chgData name="Kristin Ruckle" userId="31778da7-479e-42eb-a479-dd3498b854b0" providerId="ADAL" clId="{01820042-C333-47F9-AC32-8BF187642CD5}" dt="2023-05-16T20:25:02.524" v="3478" actId="1076"/>
          <ac:picMkLst>
            <pc:docMk/>
            <pc:sldMk cId="1016661842" sldId="287"/>
            <ac:picMk id="1026" creationId="{027A4309-E71B-FD45-C3A7-F558018463EB}"/>
          </ac:picMkLst>
        </pc:picChg>
        <pc:cxnChg chg="add del">
          <ac:chgData name="Kristin Ruckle" userId="31778da7-479e-42eb-a479-dd3498b854b0" providerId="ADAL" clId="{01820042-C333-47F9-AC32-8BF187642CD5}" dt="2023-05-16T20:21:40.524" v="3458" actId="26606"/>
          <ac:cxnSpMkLst>
            <pc:docMk/>
            <pc:sldMk cId="1016661842" sldId="287"/>
            <ac:cxnSpMk id="12" creationId="{633ABDA7-FF8C-4E26-8C7D-47E0AE54EA20}"/>
          </ac:cxnSpMkLst>
        </pc:cxnChg>
        <pc:cxnChg chg="add del">
          <ac:chgData name="Kristin Ruckle" userId="31778da7-479e-42eb-a479-dd3498b854b0" providerId="ADAL" clId="{01820042-C333-47F9-AC32-8BF187642CD5}" dt="2023-05-16T20:21:44.924" v="3460" actId="26606"/>
          <ac:cxnSpMkLst>
            <pc:docMk/>
            <pc:sldMk cId="1016661842" sldId="287"/>
            <ac:cxnSpMk id="17" creationId="{3D0F74E7-7AA9-4171-BCD1-C325B7632D04}"/>
          </ac:cxnSpMkLst>
        </pc:cxnChg>
      </pc:sldChg>
      <pc:sldChg chg="addSp delSp modSp new mod modAnim">
        <pc:chgData name="Kristin Ruckle" userId="31778da7-479e-42eb-a479-dd3498b854b0" providerId="ADAL" clId="{01820042-C333-47F9-AC32-8BF187642CD5}" dt="2023-05-17T16:21:28.586" v="5654" actId="1076"/>
        <pc:sldMkLst>
          <pc:docMk/>
          <pc:sldMk cId="255200278" sldId="288"/>
        </pc:sldMkLst>
        <pc:spChg chg="mod">
          <ac:chgData name="Kristin Ruckle" userId="31778da7-479e-42eb-a479-dd3498b854b0" providerId="ADAL" clId="{01820042-C333-47F9-AC32-8BF187642CD5}" dt="2023-05-16T20:29:42.270" v="3547" actId="1076"/>
          <ac:spMkLst>
            <pc:docMk/>
            <pc:sldMk cId="255200278" sldId="288"/>
            <ac:spMk id="2" creationId="{47E62897-ECDE-0C36-5E58-AA08F9FFEFBD}"/>
          </ac:spMkLst>
        </pc:spChg>
        <pc:spChg chg="add mod">
          <ac:chgData name="Kristin Ruckle" userId="31778da7-479e-42eb-a479-dd3498b854b0" providerId="ADAL" clId="{01820042-C333-47F9-AC32-8BF187642CD5}" dt="2023-05-17T16:21:28.586" v="5654" actId="1076"/>
          <ac:spMkLst>
            <pc:docMk/>
            <pc:sldMk cId="255200278" sldId="288"/>
            <ac:spMk id="3" creationId="{311496C0-0AC9-9DB6-5058-73197F078897}"/>
          </ac:spMkLst>
        </pc:spChg>
        <pc:spChg chg="del">
          <ac:chgData name="Kristin Ruckle" userId="31778da7-479e-42eb-a479-dd3498b854b0" providerId="ADAL" clId="{01820042-C333-47F9-AC32-8BF187642CD5}" dt="2023-05-16T20:27:03.646" v="3527"/>
          <ac:spMkLst>
            <pc:docMk/>
            <pc:sldMk cId="255200278" sldId="288"/>
            <ac:spMk id="3" creationId="{8DA6D6C4-84B8-5CDE-0067-2A322F008587}"/>
          </ac:spMkLst>
        </pc:spChg>
        <pc:spChg chg="add mod ord">
          <ac:chgData name="Kristin Ruckle" userId="31778da7-479e-42eb-a479-dd3498b854b0" providerId="ADAL" clId="{01820042-C333-47F9-AC32-8BF187642CD5}" dt="2023-05-17T16:20:38.036" v="5572" actId="1076"/>
          <ac:spMkLst>
            <pc:docMk/>
            <pc:sldMk cId="255200278" sldId="288"/>
            <ac:spMk id="5" creationId="{EACFFBA7-6D11-6D42-4FEB-F372B5E0D17A}"/>
          </ac:spMkLst>
        </pc:spChg>
        <pc:graphicFrameChg chg="add mod">
          <ac:chgData name="Kristin Ruckle" userId="31778da7-479e-42eb-a479-dd3498b854b0" providerId="ADAL" clId="{01820042-C333-47F9-AC32-8BF187642CD5}" dt="2023-05-16T20:27:38.570" v="3532" actId="14100"/>
          <ac:graphicFrameMkLst>
            <pc:docMk/>
            <pc:sldMk cId="255200278" sldId="288"/>
            <ac:graphicFrameMk id="4" creationId="{3B166EE3-DD01-7C97-FAA7-F31F38C0FE41}"/>
          </ac:graphicFrameMkLst>
        </pc:graphicFrameChg>
      </pc:sldChg>
      <pc:sldChg chg="addSp modSp new mod ord setBg modAnim">
        <pc:chgData name="Kristin Ruckle" userId="31778da7-479e-42eb-a479-dd3498b854b0" providerId="ADAL" clId="{01820042-C333-47F9-AC32-8BF187642CD5}" dt="2023-05-17T14:54:07.705" v="4460"/>
        <pc:sldMkLst>
          <pc:docMk/>
          <pc:sldMk cId="220032139" sldId="289"/>
        </pc:sldMkLst>
        <pc:spChg chg="mod">
          <ac:chgData name="Kristin Ruckle" userId="31778da7-479e-42eb-a479-dd3498b854b0" providerId="ADAL" clId="{01820042-C333-47F9-AC32-8BF187642CD5}" dt="2023-05-17T14:52:55.527" v="4447" actId="26606"/>
          <ac:spMkLst>
            <pc:docMk/>
            <pc:sldMk cId="220032139" sldId="289"/>
            <ac:spMk id="2" creationId="{63AA9B36-1C30-39D8-66FA-7D0AC9A4B2EA}"/>
          </ac:spMkLst>
        </pc:spChg>
        <pc:spChg chg="mod">
          <ac:chgData name="Kristin Ruckle" userId="31778da7-479e-42eb-a479-dd3498b854b0" providerId="ADAL" clId="{01820042-C333-47F9-AC32-8BF187642CD5}" dt="2023-05-17T14:53:46.525" v="4456" actId="14100"/>
          <ac:spMkLst>
            <pc:docMk/>
            <pc:sldMk cId="220032139" sldId="289"/>
            <ac:spMk id="3" creationId="{7D4F2426-8003-CD27-9C7E-409669EAF0AA}"/>
          </ac:spMkLst>
        </pc:spChg>
        <pc:spChg chg="add mod ord">
          <ac:chgData name="Kristin Ruckle" userId="31778da7-479e-42eb-a479-dd3498b854b0" providerId="ADAL" clId="{01820042-C333-47F9-AC32-8BF187642CD5}" dt="2023-05-17T14:53:36.641" v="4455" actId="1076"/>
          <ac:spMkLst>
            <pc:docMk/>
            <pc:sldMk cId="220032139" sldId="289"/>
            <ac:spMk id="5" creationId="{81CE52C8-6D08-28F1-11FE-27C4F882155C}"/>
          </ac:spMkLst>
        </pc:spChg>
        <pc:spChg chg="add">
          <ac:chgData name="Kristin Ruckle" userId="31778da7-479e-42eb-a479-dd3498b854b0" providerId="ADAL" clId="{01820042-C333-47F9-AC32-8BF187642CD5}" dt="2023-05-17T14:52:55.527" v="4447" actId="26606"/>
          <ac:spMkLst>
            <pc:docMk/>
            <pc:sldMk cId="220032139" sldId="289"/>
            <ac:spMk id="11" creationId="{293067CD-13A7-4384-B15E-5D49AF03BBA4}"/>
          </ac:spMkLst>
        </pc:spChg>
        <pc:spChg chg="add">
          <ac:chgData name="Kristin Ruckle" userId="31778da7-479e-42eb-a479-dd3498b854b0" providerId="ADAL" clId="{01820042-C333-47F9-AC32-8BF187642CD5}" dt="2023-05-17T14:52:55.527" v="4447" actId="26606"/>
          <ac:spMkLst>
            <pc:docMk/>
            <pc:sldMk cId="220032139" sldId="289"/>
            <ac:spMk id="13" creationId="{42E9009C-D0E3-46ED-935B-6C1C29650EDC}"/>
          </ac:spMkLst>
        </pc:spChg>
        <pc:picChg chg="add mod">
          <ac:chgData name="Kristin Ruckle" userId="31778da7-479e-42eb-a479-dd3498b854b0" providerId="ADAL" clId="{01820042-C333-47F9-AC32-8BF187642CD5}" dt="2023-05-17T14:53:01.334" v="4449" actId="962"/>
          <ac:picMkLst>
            <pc:docMk/>
            <pc:sldMk cId="220032139" sldId="289"/>
            <ac:picMk id="6" creationId="{81C23EB3-3306-1FEE-8172-6FDD237AE899}"/>
          </ac:picMkLst>
        </pc:picChg>
      </pc:sldChg>
      <pc:sldChg chg="addSp delSp modSp new mod setBg modAnim">
        <pc:chgData name="Kristin Ruckle" userId="31778da7-479e-42eb-a479-dd3498b854b0" providerId="ADAL" clId="{01820042-C333-47F9-AC32-8BF187642CD5}" dt="2023-05-17T15:55:19.453" v="5516" actId="255"/>
        <pc:sldMkLst>
          <pc:docMk/>
          <pc:sldMk cId="3189938264" sldId="290"/>
        </pc:sldMkLst>
        <pc:spChg chg="mod">
          <ac:chgData name="Kristin Ruckle" userId="31778da7-479e-42eb-a479-dd3498b854b0" providerId="ADAL" clId="{01820042-C333-47F9-AC32-8BF187642CD5}" dt="2023-05-17T15:54:39.316" v="5508" actId="1076"/>
          <ac:spMkLst>
            <pc:docMk/>
            <pc:sldMk cId="3189938264" sldId="290"/>
            <ac:spMk id="2" creationId="{99E2F81F-D4C3-292E-10DC-BAF845F6302F}"/>
          </ac:spMkLst>
        </pc:spChg>
        <pc:spChg chg="add del mod ord">
          <ac:chgData name="Kristin Ruckle" userId="31778da7-479e-42eb-a479-dd3498b854b0" providerId="ADAL" clId="{01820042-C333-47F9-AC32-8BF187642CD5}" dt="2023-05-17T15:52:09.634" v="5473" actId="26606"/>
          <ac:spMkLst>
            <pc:docMk/>
            <pc:sldMk cId="3189938264" sldId="290"/>
            <ac:spMk id="3" creationId="{B3B8B12F-5E50-6D07-933E-9460A67774DD}"/>
          </ac:spMkLst>
        </pc:spChg>
        <pc:spChg chg="add del">
          <ac:chgData name="Kristin Ruckle" userId="31778da7-479e-42eb-a479-dd3498b854b0" providerId="ADAL" clId="{01820042-C333-47F9-AC32-8BF187642CD5}" dt="2023-05-17T15:53:09.320" v="5492" actId="26606"/>
          <ac:spMkLst>
            <pc:docMk/>
            <pc:sldMk cId="3189938264" sldId="290"/>
            <ac:spMk id="13" creationId="{293067CD-13A7-4384-B15E-5D49AF03BBA4}"/>
          </ac:spMkLst>
        </pc:spChg>
        <pc:spChg chg="add del">
          <ac:chgData name="Kristin Ruckle" userId="31778da7-479e-42eb-a479-dd3498b854b0" providerId="ADAL" clId="{01820042-C333-47F9-AC32-8BF187642CD5}" dt="2023-05-17T15:52:43.063" v="5482" actId="26606"/>
          <ac:spMkLst>
            <pc:docMk/>
            <pc:sldMk cId="3189938264" sldId="290"/>
            <ac:spMk id="16" creationId="{E9271C28-7496-4447-8541-7B39F5E9480A}"/>
          </ac:spMkLst>
        </pc:spChg>
        <pc:spChg chg="add del">
          <ac:chgData name="Kristin Ruckle" userId="31778da7-479e-42eb-a479-dd3498b854b0" providerId="ADAL" clId="{01820042-C333-47F9-AC32-8BF187642CD5}" dt="2023-05-17T15:53:09.320" v="5492" actId="26606"/>
          <ac:spMkLst>
            <pc:docMk/>
            <pc:sldMk cId="3189938264" sldId="290"/>
            <ac:spMk id="18" creationId="{42E9009C-D0E3-46ED-935B-6C1C29650EDC}"/>
          </ac:spMkLst>
        </pc:spChg>
        <pc:graphicFrameChg chg="add del">
          <ac:chgData name="Kristin Ruckle" userId="31778da7-479e-42eb-a479-dd3498b854b0" providerId="ADAL" clId="{01820042-C333-47F9-AC32-8BF187642CD5}" dt="2023-05-17T15:52:05.135" v="5470" actId="26606"/>
          <ac:graphicFrameMkLst>
            <pc:docMk/>
            <pc:sldMk cId="3189938264" sldId="290"/>
            <ac:graphicFrameMk id="7" creationId="{78FF07A2-44CA-FDB9-25D2-F0B1F5962A1B}"/>
          </ac:graphicFrameMkLst>
        </pc:graphicFrameChg>
        <pc:graphicFrameChg chg="add del">
          <ac:chgData name="Kristin Ruckle" userId="31778da7-479e-42eb-a479-dd3498b854b0" providerId="ADAL" clId="{01820042-C333-47F9-AC32-8BF187642CD5}" dt="2023-05-17T15:52:09.619" v="5472" actId="26606"/>
          <ac:graphicFrameMkLst>
            <pc:docMk/>
            <pc:sldMk cId="3189938264" sldId="290"/>
            <ac:graphicFrameMk id="9" creationId="{9E27546A-AF34-FB5A-1617-1D2C114FBAA5}"/>
          </ac:graphicFrameMkLst>
        </pc:graphicFrameChg>
        <pc:graphicFrameChg chg="add mod modGraphic">
          <ac:chgData name="Kristin Ruckle" userId="31778da7-479e-42eb-a479-dd3498b854b0" providerId="ADAL" clId="{01820042-C333-47F9-AC32-8BF187642CD5}" dt="2023-05-17T15:55:19.453" v="5516" actId="255"/>
          <ac:graphicFrameMkLst>
            <pc:docMk/>
            <pc:sldMk cId="3189938264" sldId="290"/>
            <ac:graphicFrameMk id="11" creationId="{2A89C2C4-3504-7F62-96B9-D254349E440F}"/>
          </ac:graphicFrameMkLst>
        </pc:graphicFrameChg>
        <pc:picChg chg="add mod">
          <ac:chgData name="Kristin Ruckle" userId="31778da7-479e-42eb-a479-dd3498b854b0" providerId="ADAL" clId="{01820042-C333-47F9-AC32-8BF187642CD5}" dt="2023-05-17T15:53:09.320" v="5492" actId="26606"/>
          <ac:picMkLst>
            <pc:docMk/>
            <pc:sldMk cId="3189938264" sldId="290"/>
            <ac:picMk id="5" creationId="{AFB33FEF-CEB5-CB73-8F93-C72D8872CFC2}"/>
          </ac:picMkLst>
        </pc:picChg>
      </pc:sldChg>
      <pc:sldChg chg="addSp delSp modSp new mod setBg modAnim">
        <pc:chgData name="Kristin Ruckle" userId="31778da7-479e-42eb-a479-dd3498b854b0" providerId="ADAL" clId="{01820042-C333-47F9-AC32-8BF187642CD5}" dt="2023-05-17T16:09:38.486" v="5571"/>
        <pc:sldMkLst>
          <pc:docMk/>
          <pc:sldMk cId="1911289898" sldId="291"/>
        </pc:sldMkLst>
        <pc:spChg chg="mod">
          <ac:chgData name="Kristin Ruckle" userId="31778da7-479e-42eb-a479-dd3498b854b0" providerId="ADAL" clId="{01820042-C333-47F9-AC32-8BF187642CD5}" dt="2023-05-17T16:08:44.916" v="5567" actId="26606"/>
          <ac:spMkLst>
            <pc:docMk/>
            <pc:sldMk cId="1911289898" sldId="291"/>
            <ac:spMk id="2" creationId="{BCA78F7D-0342-F369-3D96-7D5217D1E77F}"/>
          </ac:spMkLst>
        </pc:spChg>
        <pc:spChg chg="del">
          <ac:chgData name="Kristin Ruckle" userId="31778da7-479e-42eb-a479-dd3498b854b0" providerId="ADAL" clId="{01820042-C333-47F9-AC32-8BF187642CD5}" dt="2023-05-17T16:07:35.715" v="5558"/>
          <ac:spMkLst>
            <pc:docMk/>
            <pc:sldMk cId="1911289898" sldId="291"/>
            <ac:spMk id="3" creationId="{39A31E28-7BE1-0054-0161-A67D04EE770A}"/>
          </ac:spMkLst>
        </pc:spChg>
        <pc:spChg chg="add">
          <ac:chgData name="Kristin Ruckle" userId="31778da7-479e-42eb-a479-dd3498b854b0" providerId="ADAL" clId="{01820042-C333-47F9-AC32-8BF187642CD5}" dt="2023-05-17T16:08:44.916" v="5567" actId="26606"/>
          <ac:spMkLst>
            <pc:docMk/>
            <pc:sldMk cId="1911289898" sldId="291"/>
            <ac:spMk id="6" creationId="{79CBD3C9-4E66-426D-948E-7CF4778107E8}"/>
          </ac:spMkLst>
        </pc:spChg>
        <pc:spChg chg="add">
          <ac:chgData name="Kristin Ruckle" userId="31778da7-479e-42eb-a479-dd3498b854b0" providerId="ADAL" clId="{01820042-C333-47F9-AC32-8BF187642CD5}" dt="2023-05-17T16:08:44.916" v="5567" actId="26606"/>
          <ac:spMkLst>
            <pc:docMk/>
            <pc:sldMk cId="1911289898" sldId="291"/>
            <ac:spMk id="7" creationId="{DDB95FCF-AD96-482F-9FB8-CD95725E6EFF}"/>
          </ac:spMkLst>
        </pc:spChg>
        <pc:spChg chg="add del">
          <ac:chgData name="Kristin Ruckle" userId="31778da7-479e-42eb-a479-dd3498b854b0" providerId="ADAL" clId="{01820042-C333-47F9-AC32-8BF187642CD5}" dt="2023-05-17T16:08:12.823" v="5560" actId="26606"/>
          <ac:spMkLst>
            <pc:docMk/>
            <pc:sldMk cId="1911289898" sldId="291"/>
            <ac:spMk id="9" creationId="{809C0BCD-BEE9-423F-A51C-BCCD8E5EAADA}"/>
          </ac:spMkLst>
        </pc:spChg>
        <pc:spChg chg="add">
          <ac:chgData name="Kristin Ruckle" userId="31778da7-479e-42eb-a479-dd3498b854b0" providerId="ADAL" clId="{01820042-C333-47F9-AC32-8BF187642CD5}" dt="2023-05-17T16:08:44.916" v="5567" actId="26606"/>
          <ac:spMkLst>
            <pc:docMk/>
            <pc:sldMk cId="1911289898" sldId="291"/>
            <ac:spMk id="10" creationId="{2ED84DD6-8A68-4994-8094-8DDBE89BF353}"/>
          </ac:spMkLst>
        </pc:spChg>
        <pc:spChg chg="add del">
          <ac:chgData name="Kristin Ruckle" userId="31778da7-479e-42eb-a479-dd3498b854b0" providerId="ADAL" clId="{01820042-C333-47F9-AC32-8BF187642CD5}" dt="2023-05-17T16:08:12.823" v="5560" actId="26606"/>
          <ac:spMkLst>
            <pc:docMk/>
            <pc:sldMk cId="1911289898" sldId="291"/>
            <ac:spMk id="11" creationId="{9998D094-42B2-42BA-AA14-E8FBE073A5D8}"/>
          </ac:spMkLst>
        </pc:spChg>
        <pc:spChg chg="add">
          <ac:chgData name="Kristin Ruckle" userId="31778da7-479e-42eb-a479-dd3498b854b0" providerId="ADAL" clId="{01820042-C333-47F9-AC32-8BF187642CD5}" dt="2023-05-17T16:08:44.916" v="5567" actId="26606"/>
          <ac:spMkLst>
            <pc:docMk/>
            <pc:sldMk cId="1911289898" sldId="291"/>
            <ac:spMk id="12" creationId="{176049D7-366E-4AC9-B689-460CC28F8E70}"/>
          </ac:spMkLst>
        </pc:spChg>
        <pc:spChg chg="add del">
          <ac:chgData name="Kristin Ruckle" userId="31778da7-479e-42eb-a479-dd3498b854b0" providerId="ADAL" clId="{01820042-C333-47F9-AC32-8BF187642CD5}" dt="2023-05-17T16:08:12.823" v="5560" actId="26606"/>
          <ac:spMkLst>
            <pc:docMk/>
            <pc:sldMk cId="1911289898" sldId="291"/>
            <ac:spMk id="15" creationId="{63FE6F10-B3AD-4403-94CA-F5115528699D}"/>
          </ac:spMkLst>
        </pc:spChg>
        <pc:spChg chg="add">
          <ac:chgData name="Kristin Ruckle" userId="31778da7-479e-42eb-a479-dd3498b854b0" providerId="ADAL" clId="{01820042-C333-47F9-AC32-8BF187642CD5}" dt="2023-05-17T16:08:44.916" v="5567" actId="26606"/>
          <ac:spMkLst>
            <pc:docMk/>
            <pc:sldMk cId="1911289898" sldId="291"/>
            <ac:spMk id="16" creationId="{4AD45A04-4150-4943-BB06-EEEDDD73BFCE}"/>
          </ac:spMkLst>
        </pc:spChg>
        <pc:spChg chg="add del">
          <ac:chgData name="Kristin Ruckle" userId="31778da7-479e-42eb-a479-dd3498b854b0" providerId="ADAL" clId="{01820042-C333-47F9-AC32-8BF187642CD5}" dt="2023-05-17T16:08:12.823" v="5560" actId="26606"/>
          <ac:spMkLst>
            <pc:docMk/>
            <pc:sldMk cId="1911289898" sldId="291"/>
            <ac:spMk id="17" creationId="{364D6A39-A4F7-4B00-9F42-3BC67177DB1F}"/>
          </ac:spMkLst>
        </pc:spChg>
        <pc:spChg chg="add del">
          <ac:chgData name="Kristin Ruckle" userId="31778da7-479e-42eb-a479-dd3498b854b0" providerId="ADAL" clId="{01820042-C333-47F9-AC32-8BF187642CD5}" dt="2023-05-17T16:08:12.823" v="5560" actId="26606"/>
          <ac:spMkLst>
            <pc:docMk/>
            <pc:sldMk cId="1911289898" sldId="291"/>
            <ac:spMk id="21" creationId="{B5D0D97D-7911-4A25-88E2-4D81FD4AB294}"/>
          </ac:spMkLst>
        </pc:spChg>
        <pc:spChg chg="add del">
          <ac:chgData name="Kristin Ruckle" userId="31778da7-479e-42eb-a479-dd3498b854b0" providerId="ADAL" clId="{01820042-C333-47F9-AC32-8BF187642CD5}" dt="2023-05-17T16:08:20.780" v="5562" actId="26606"/>
          <ac:spMkLst>
            <pc:docMk/>
            <pc:sldMk cId="1911289898" sldId="291"/>
            <ac:spMk id="23" creationId="{79CBD3C9-4E66-426D-948E-7CF4778107E8}"/>
          </ac:spMkLst>
        </pc:spChg>
        <pc:spChg chg="add del">
          <ac:chgData name="Kristin Ruckle" userId="31778da7-479e-42eb-a479-dd3498b854b0" providerId="ADAL" clId="{01820042-C333-47F9-AC32-8BF187642CD5}" dt="2023-05-17T16:08:20.780" v="5562" actId="26606"/>
          <ac:spMkLst>
            <pc:docMk/>
            <pc:sldMk cId="1911289898" sldId="291"/>
            <ac:spMk id="24" creationId="{DDB95FCF-AD96-482F-9FB8-CD95725E6EFF}"/>
          </ac:spMkLst>
        </pc:spChg>
        <pc:spChg chg="add del">
          <ac:chgData name="Kristin Ruckle" userId="31778da7-479e-42eb-a479-dd3498b854b0" providerId="ADAL" clId="{01820042-C333-47F9-AC32-8BF187642CD5}" dt="2023-05-17T16:08:20.780" v="5562" actId="26606"/>
          <ac:spMkLst>
            <pc:docMk/>
            <pc:sldMk cId="1911289898" sldId="291"/>
            <ac:spMk id="26" creationId="{6EF21389-A1DE-4EF4-BA43-0D21F5EFA900}"/>
          </ac:spMkLst>
        </pc:spChg>
        <pc:spChg chg="add del">
          <ac:chgData name="Kristin Ruckle" userId="31778da7-479e-42eb-a479-dd3498b854b0" providerId="ADAL" clId="{01820042-C333-47F9-AC32-8BF187642CD5}" dt="2023-05-17T16:08:20.780" v="5562" actId="26606"/>
          <ac:spMkLst>
            <pc:docMk/>
            <pc:sldMk cId="1911289898" sldId="291"/>
            <ac:spMk id="27" creationId="{9FFFEF6E-0CEE-4323-A07F-58FDA5E06A4D}"/>
          </ac:spMkLst>
        </pc:spChg>
        <pc:spChg chg="add del">
          <ac:chgData name="Kristin Ruckle" userId="31778da7-479e-42eb-a479-dd3498b854b0" providerId="ADAL" clId="{01820042-C333-47F9-AC32-8BF187642CD5}" dt="2023-05-17T16:08:20.780" v="5562" actId="26606"/>
          <ac:spMkLst>
            <pc:docMk/>
            <pc:sldMk cId="1911289898" sldId="291"/>
            <ac:spMk id="29" creationId="{44D330D6-5765-4B60-A01C-C0E4DE444E4C}"/>
          </ac:spMkLst>
        </pc:spChg>
        <pc:spChg chg="add del">
          <ac:chgData name="Kristin Ruckle" userId="31778da7-479e-42eb-a479-dd3498b854b0" providerId="ADAL" clId="{01820042-C333-47F9-AC32-8BF187642CD5}" dt="2023-05-17T16:08:37.597" v="5564" actId="26606"/>
          <ac:spMkLst>
            <pc:docMk/>
            <pc:sldMk cId="1911289898" sldId="291"/>
            <ac:spMk id="31" creationId="{79CBD3C9-4E66-426D-948E-7CF4778107E8}"/>
          </ac:spMkLst>
        </pc:spChg>
        <pc:spChg chg="add del">
          <ac:chgData name="Kristin Ruckle" userId="31778da7-479e-42eb-a479-dd3498b854b0" providerId="ADAL" clId="{01820042-C333-47F9-AC32-8BF187642CD5}" dt="2023-05-17T16:08:37.597" v="5564" actId="26606"/>
          <ac:spMkLst>
            <pc:docMk/>
            <pc:sldMk cId="1911289898" sldId="291"/>
            <ac:spMk id="32" creationId="{DDB95FCF-AD96-482F-9FB8-CD95725E6EFF}"/>
          </ac:spMkLst>
        </pc:spChg>
        <pc:spChg chg="add del">
          <ac:chgData name="Kristin Ruckle" userId="31778da7-479e-42eb-a479-dd3498b854b0" providerId="ADAL" clId="{01820042-C333-47F9-AC32-8BF187642CD5}" dt="2023-05-17T16:08:37.597" v="5564" actId="26606"/>
          <ac:spMkLst>
            <pc:docMk/>
            <pc:sldMk cId="1911289898" sldId="291"/>
            <ac:spMk id="34" creationId="{2ED84DD6-8A68-4994-8094-8DDBE89BF353}"/>
          </ac:spMkLst>
        </pc:spChg>
        <pc:spChg chg="add del">
          <ac:chgData name="Kristin Ruckle" userId="31778da7-479e-42eb-a479-dd3498b854b0" providerId="ADAL" clId="{01820042-C333-47F9-AC32-8BF187642CD5}" dt="2023-05-17T16:08:37.597" v="5564" actId="26606"/>
          <ac:spMkLst>
            <pc:docMk/>
            <pc:sldMk cId="1911289898" sldId="291"/>
            <ac:spMk id="35" creationId="{176049D7-366E-4AC9-B689-460CC28F8E70}"/>
          </ac:spMkLst>
        </pc:spChg>
        <pc:spChg chg="add del">
          <ac:chgData name="Kristin Ruckle" userId="31778da7-479e-42eb-a479-dd3498b854b0" providerId="ADAL" clId="{01820042-C333-47F9-AC32-8BF187642CD5}" dt="2023-05-17T16:08:37.597" v="5564" actId="26606"/>
          <ac:spMkLst>
            <pc:docMk/>
            <pc:sldMk cId="1911289898" sldId="291"/>
            <ac:spMk id="37" creationId="{4AD45A04-4150-4943-BB06-EEEDDD73BFCE}"/>
          </ac:spMkLst>
        </pc:spChg>
        <pc:spChg chg="add del">
          <ac:chgData name="Kristin Ruckle" userId="31778da7-479e-42eb-a479-dd3498b854b0" providerId="ADAL" clId="{01820042-C333-47F9-AC32-8BF187642CD5}" dt="2023-05-17T16:08:39.603" v="5566" actId="26606"/>
          <ac:spMkLst>
            <pc:docMk/>
            <pc:sldMk cId="1911289898" sldId="291"/>
            <ac:spMk id="39" creationId="{809C0BCD-BEE9-423F-A51C-BCCD8E5EAADA}"/>
          </ac:spMkLst>
        </pc:spChg>
        <pc:spChg chg="add del">
          <ac:chgData name="Kristin Ruckle" userId="31778da7-479e-42eb-a479-dd3498b854b0" providerId="ADAL" clId="{01820042-C333-47F9-AC32-8BF187642CD5}" dt="2023-05-17T16:08:39.603" v="5566" actId="26606"/>
          <ac:spMkLst>
            <pc:docMk/>
            <pc:sldMk cId="1911289898" sldId="291"/>
            <ac:spMk id="40" creationId="{9998D094-42B2-42BA-AA14-E8FBE073A5D8}"/>
          </ac:spMkLst>
        </pc:spChg>
        <pc:spChg chg="add del">
          <ac:chgData name="Kristin Ruckle" userId="31778da7-479e-42eb-a479-dd3498b854b0" providerId="ADAL" clId="{01820042-C333-47F9-AC32-8BF187642CD5}" dt="2023-05-17T16:08:39.603" v="5566" actId="26606"/>
          <ac:spMkLst>
            <pc:docMk/>
            <pc:sldMk cId="1911289898" sldId="291"/>
            <ac:spMk id="42" creationId="{04BCB9E2-CEA3-4AED-BDAC-BFD45CE9C026}"/>
          </ac:spMkLst>
        </pc:spChg>
        <pc:spChg chg="add del">
          <ac:chgData name="Kristin Ruckle" userId="31778da7-479e-42eb-a479-dd3498b854b0" providerId="ADAL" clId="{01820042-C333-47F9-AC32-8BF187642CD5}" dt="2023-05-17T16:08:39.603" v="5566" actId="26606"/>
          <ac:spMkLst>
            <pc:docMk/>
            <pc:sldMk cId="1911289898" sldId="291"/>
            <ac:spMk id="43" creationId="{9E92B39E-F855-499B-BD7E-36BAB93A9737}"/>
          </ac:spMkLst>
        </pc:spChg>
        <pc:spChg chg="add del">
          <ac:chgData name="Kristin Ruckle" userId="31778da7-479e-42eb-a479-dd3498b854b0" providerId="ADAL" clId="{01820042-C333-47F9-AC32-8BF187642CD5}" dt="2023-05-17T16:08:39.603" v="5566" actId="26606"/>
          <ac:spMkLst>
            <pc:docMk/>
            <pc:sldMk cId="1911289898" sldId="291"/>
            <ac:spMk id="45" creationId="{F294E8CF-7744-4206-9889-C122C30E834C}"/>
          </ac:spMkLst>
        </pc:spChg>
        <pc:picChg chg="add mod">
          <ac:chgData name="Kristin Ruckle" userId="31778da7-479e-42eb-a479-dd3498b854b0" providerId="ADAL" clId="{01820042-C333-47F9-AC32-8BF187642CD5}" dt="2023-05-17T16:08:44.916" v="5567" actId="26606"/>
          <ac:picMkLst>
            <pc:docMk/>
            <pc:sldMk cId="1911289898" sldId="291"/>
            <ac:picMk id="4" creationId="{5DCBAF88-98BB-AEDE-3BAD-F8B4F879A3BD}"/>
          </ac:picMkLst>
        </pc:picChg>
        <pc:cxnChg chg="add">
          <ac:chgData name="Kristin Ruckle" userId="31778da7-479e-42eb-a479-dd3498b854b0" providerId="ADAL" clId="{01820042-C333-47F9-AC32-8BF187642CD5}" dt="2023-05-17T16:08:44.916" v="5567" actId="26606"/>
          <ac:cxnSpMkLst>
            <pc:docMk/>
            <pc:sldMk cId="1911289898" sldId="291"/>
            <ac:cxnSpMk id="8" creationId="{64EEEC00-AD80-4734-BEE6-04CBDEC830C9}"/>
          </ac:cxnSpMkLst>
        </pc:cxnChg>
        <pc:cxnChg chg="add del">
          <ac:chgData name="Kristin Ruckle" userId="31778da7-479e-42eb-a479-dd3498b854b0" providerId="ADAL" clId="{01820042-C333-47F9-AC32-8BF187642CD5}" dt="2023-05-17T16:08:12.823" v="5560" actId="26606"/>
          <ac:cxnSpMkLst>
            <pc:docMk/>
            <pc:sldMk cId="1911289898" sldId="291"/>
            <ac:cxnSpMk id="13" creationId="{8465D64B-59F4-4BDC-B833-A17EF1E04697}"/>
          </ac:cxnSpMkLst>
        </pc:cxnChg>
        <pc:cxnChg chg="add">
          <ac:chgData name="Kristin Ruckle" userId="31778da7-479e-42eb-a479-dd3498b854b0" providerId="ADAL" clId="{01820042-C333-47F9-AC32-8BF187642CD5}" dt="2023-05-17T16:08:44.916" v="5567" actId="26606"/>
          <ac:cxnSpMkLst>
            <pc:docMk/>
            <pc:sldMk cId="1911289898" sldId="291"/>
            <ac:cxnSpMk id="14" creationId="{BC9E91F8-C4AE-4EB0-8B76-FF3F3FC7183D}"/>
          </ac:cxnSpMkLst>
        </pc:cxnChg>
        <pc:cxnChg chg="add del">
          <ac:chgData name="Kristin Ruckle" userId="31778da7-479e-42eb-a479-dd3498b854b0" providerId="ADAL" clId="{01820042-C333-47F9-AC32-8BF187642CD5}" dt="2023-05-17T16:08:12.823" v="5560" actId="26606"/>
          <ac:cxnSpMkLst>
            <pc:docMk/>
            <pc:sldMk cId="1911289898" sldId="291"/>
            <ac:cxnSpMk id="19" creationId="{13553ADF-88A1-4645-B819-890CA3DF7D5B}"/>
          </ac:cxnSpMkLst>
        </pc:cxnChg>
        <pc:cxnChg chg="add del">
          <ac:chgData name="Kristin Ruckle" userId="31778da7-479e-42eb-a479-dd3498b854b0" providerId="ADAL" clId="{01820042-C333-47F9-AC32-8BF187642CD5}" dt="2023-05-17T16:08:20.780" v="5562" actId="26606"/>
          <ac:cxnSpMkLst>
            <pc:docMk/>
            <pc:sldMk cId="1911289898" sldId="291"/>
            <ac:cxnSpMk id="25" creationId="{64EEEC00-AD80-4734-BEE6-04CBDEC830C9}"/>
          </ac:cxnSpMkLst>
        </pc:cxnChg>
        <pc:cxnChg chg="add del">
          <ac:chgData name="Kristin Ruckle" userId="31778da7-479e-42eb-a479-dd3498b854b0" providerId="ADAL" clId="{01820042-C333-47F9-AC32-8BF187642CD5}" dt="2023-05-17T16:08:20.780" v="5562" actId="26606"/>
          <ac:cxnSpMkLst>
            <pc:docMk/>
            <pc:sldMk cId="1911289898" sldId="291"/>
            <ac:cxnSpMk id="28" creationId="{67A69A5B-FB7E-40C2-A416-68C80A100AEB}"/>
          </ac:cxnSpMkLst>
        </pc:cxnChg>
        <pc:cxnChg chg="add del">
          <ac:chgData name="Kristin Ruckle" userId="31778da7-479e-42eb-a479-dd3498b854b0" providerId="ADAL" clId="{01820042-C333-47F9-AC32-8BF187642CD5}" dt="2023-05-17T16:08:37.597" v="5564" actId="26606"/>
          <ac:cxnSpMkLst>
            <pc:docMk/>
            <pc:sldMk cId="1911289898" sldId="291"/>
            <ac:cxnSpMk id="33" creationId="{64EEEC00-AD80-4734-BEE6-04CBDEC830C9}"/>
          </ac:cxnSpMkLst>
        </pc:cxnChg>
        <pc:cxnChg chg="add del">
          <ac:chgData name="Kristin Ruckle" userId="31778da7-479e-42eb-a479-dd3498b854b0" providerId="ADAL" clId="{01820042-C333-47F9-AC32-8BF187642CD5}" dt="2023-05-17T16:08:37.597" v="5564" actId="26606"/>
          <ac:cxnSpMkLst>
            <pc:docMk/>
            <pc:sldMk cId="1911289898" sldId="291"/>
            <ac:cxnSpMk id="36" creationId="{BC9E91F8-C4AE-4EB0-8B76-FF3F3FC7183D}"/>
          </ac:cxnSpMkLst>
        </pc:cxnChg>
        <pc:cxnChg chg="add del">
          <ac:chgData name="Kristin Ruckle" userId="31778da7-479e-42eb-a479-dd3498b854b0" providerId="ADAL" clId="{01820042-C333-47F9-AC32-8BF187642CD5}" dt="2023-05-17T16:08:39.603" v="5566" actId="26606"/>
          <ac:cxnSpMkLst>
            <pc:docMk/>
            <pc:sldMk cId="1911289898" sldId="291"/>
            <ac:cxnSpMk id="41" creationId="{8465D64B-59F4-4BDC-B833-A17EF1E04697}"/>
          </ac:cxnSpMkLst>
        </pc:cxnChg>
        <pc:cxnChg chg="add del">
          <ac:chgData name="Kristin Ruckle" userId="31778da7-479e-42eb-a479-dd3498b854b0" providerId="ADAL" clId="{01820042-C333-47F9-AC32-8BF187642CD5}" dt="2023-05-17T16:08:39.603" v="5566" actId="26606"/>
          <ac:cxnSpMkLst>
            <pc:docMk/>
            <pc:sldMk cId="1911289898" sldId="291"/>
            <ac:cxnSpMk id="44" creationId="{50C72FFD-DD89-412D-B569-F9A0F3A69849}"/>
          </ac:cxnSpMkLst>
        </pc:cxnChg>
      </pc:sldChg>
      <pc:sldChg chg="addSp delSp modSp new mod setBg modAnim">
        <pc:chgData name="Kristin Ruckle" userId="31778da7-479e-42eb-a479-dd3498b854b0" providerId="ADAL" clId="{01820042-C333-47F9-AC32-8BF187642CD5}" dt="2023-05-17T16:50:23.175" v="5845"/>
        <pc:sldMkLst>
          <pc:docMk/>
          <pc:sldMk cId="4124271332" sldId="292"/>
        </pc:sldMkLst>
        <pc:spChg chg="mod">
          <ac:chgData name="Kristin Ruckle" userId="31778da7-479e-42eb-a479-dd3498b854b0" providerId="ADAL" clId="{01820042-C333-47F9-AC32-8BF187642CD5}" dt="2023-05-17T16:49:52.843" v="5840" actId="26606"/>
          <ac:spMkLst>
            <pc:docMk/>
            <pc:sldMk cId="4124271332" sldId="292"/>
            <ac:spMk id="2" creationId="{F2E2B434-7869-4037-9347-C8500F7710B3}"/>
          </ac:spMkLst>
        </pc:spChg>
        <pc:spChg chg="add del mod">
          <ac:chgData name="Kristin Ruckle" userId="31778da7-479e-42eb-a479-dd3498b854b0" providerId="ADAL" clId="{01820042-C333-47F9-AC32-8BF187642CD5}" dt="2023-05-17T16:48:57.567" v="5831" actId="26606"/>
          <ac:spMkLst>
            <pc:docMk/>
            <pc:sldMk cId="4124271332" sldId="292"/>
            <ac:spMk id="3" creationId="{00797CC8-7E2B-FEFC-75ED-FE09A5E0D1C7}"/>
          </ac:spMkLst>
        </pc:spChg>
        <pc:spChg chg="add mod">
          <ac:chgData name="Kristin Ruckle" userId="31778da7-479e-42eb-a479-dd3498b854b0" providerId="ADAL" clId="{01820042-C333-47F9-AC32-8BF187642CD5}" dt="2023-05-17T16:44:05.209" v="5693"/>
          <ac:spMkLst>
            <pc:docMk/>
            <pc:sldMk cId="4124271332" sldId="292"/>
            <ac:spMk id="6" creationId="{372406CB-E04F-233B-B26F-CBD8D1C5EE38}"/>
          </ac:spMkLst>
        </pc:spChg>
        <pc:spChg chg="add mod">
          <ac:chgData name="Kristin Ruckle" userId="31778da7-479e-42eb-a479-dd3498b854b0" providerId="ADAL" clId="{01820042-C333-47F9-AC32-8BF187642CD5}" dt="2023-05-17T16:44:05.209" v="5693"/>
          <ac:spMkLst>
            <pc:docMk/>
            <pc:sldMk cId="4124271332" sldId="292"/>
            <ac:spMk id="7" creationId="{4F6C3572-FD55-B12B-5E14-3E660E3F2F7F}"/>
          </ac:spMkLst>
        </pc:spChg>
        <pc:spChg chg="add del">
          <ac:chgData name="Kristin Ruckle" userId="31778da7-479e-42eb-a479-dd3498b854b0" providerId="ADAL" clId="{01820042-C333-47F9-AC32-8BF187642CD5}" dt="2023-05-17T16:47:33.117" v="5816" actId="26606"/>
          <ac:spMkLst>
            <pc:docMk/>
            <pc:sldMk cId="4124271332" sldId="292"/>
            <ac:spMk id="9" creationId="{F28D9B36-75B9-4435-83E6-0A9C81A12E95}"/>
          </ac:spMkLst>
        </pc:spChg>
        <pc:spChg chg="add del mod">
          <ac:chgData name="Kristin Ruckle" userId="31778da7-479e-42eb-a479-dd3498b854b0" providerId="ADAL" clId="{01820042-C333-47F9-AC32-8BF187642CD5}" dt="2023-05-17T16:45:51.103" v="5700" actId="21"/>
          <ac:spMkLst>
            <pc:docMk/>
            <pc:sldMk cId="4124271332" sldId="292"/>
            <ac:spMk id="10" creationId="{0D2E2164-332A-64FC-C1E5-50839C34ACA4}"/>
          </ac:spMkLst>
        </pc:spChg>
        <pc:spChg chg="add del">
          <ac:chgData name="Kristin Ruckle" userId="31778da7-479e-42eb-a479-dd3498b854b0" providerId="ADAL" clId="{01820042-C333-47F9-AC32-8BF187642CD5}" dt="2023-05-17T16:47:43.572" v="5818" actId="26606"/>
          <ac:spMkLst>
            <pc:docMk/>
            <pc:sldMk cId="4124271332" sldId="292"/>
            <ac:spMk id="14" creationId="{57FCEABF-719A-4C8C-8802-E1C13EE46F38}"/>
          </ac:spMkLst>
        </pc:spChg>
        <pc:spChg chg="add del">
          <ac:chgData name="Kristin Ruckle" userId="31778da7-479e-42eb-a479-dd3498b854b0" providerId="ADAL" clId="{01820042-C333-47F9-AC32-8BF187642CD5}" dt="2023-05-17T16:48:41.741" v="5824" actId="26606"/>
          <ac:spMkLst>
            <pc:docMk/>
            <pc:sldMk cId="4124271332" sldId="292"/>
            <ac:spMk id="15" creationId="{91A62574-A8C3-43CD-8CCE-E161A907A471}"/>
          </ac:spMkLst>
        </pc:spChg>
        <pc:spChg chg="add del">
          <ac:chgData name="Kristin Ruckle" userId="31778da7-479e-42eb-a479-dd3498b854b0" providerId="ADAL" clId="{01820042-C333-47F9-AC32-8BF187642CD5}" dt="2023-05-17T16:47:53.796" v="5820" actId="26606"/>
          <ac:spMkLst>
            <pc:docMk/>
            <pc:sldMk cId="4124271332" sldId="292"/>
            <ac:spMk id="16" creationId="{16308087-BA1D-46C8-ADEC-CE6A94711B11}"/>
          </ac:spMkLst>
        </pc:spChg>
        <pc:spChg chg="add del">
          <ac:chgData name="Kristin Ruckle" userId="31778da7-479e-42eb-a479-dd3498b854b0" providerId="ADAL" clId="{01820042-C333-47F9-AC32-8BF187642CD5}" dt="2023-05-17T16:48:41.741" v="5824" actId="26606"/>
          <ac:spMkLst>
            <pc:docMk/>
            <pc:sldMk cId="4124271332" sldId="292"/>
            <ac:spMk id="19" creationId="{1A2F5F07-34E6-4B28-8D8B-C76C7BD77276}"/>
          </ac:spMkLst>
        </pc:spChg>
        <pc:spChg chg="add del">
          <ac:chgData name="Kristin Ruckle" userId="31778da7-479e-42eb-a479-dd3498b854b0" providerId="ADAL" clId="{01820042-C333-47F9-AC32-8BF187642CD5}" dt="2023-05-17T16:48:46.145" v="5826" actId="26606"/>
          <ac:spMkLst>
            <pc:docMk/>
            <pc:sldMk cId="4124271332" sldId="292"/>
            <ac:spMk id="21" creationId="{F28D9B36-75B9-4435-83E6-0A9C81A12E95}"/>
          </ac:spMkLst>
        </pc:spChg>
        <pc:spChg chg="add del">
          <ac:chgData name="Kristin Ruckle" userId="31778da7-479e-42eb-a479-dd3498b854b0" providerId="ADAL" clId="{01820042-C333-47F9-AC32-8BF187642CD5}" dt="2023-05-17T16:49:52.750" v="5839" actId="26606"/>
          <ac:spMkLst>
            <pc:docMk/>
            <pc:sldMk cId="4124271332" sldId="292"/>
            <ac:spMk id="29" creationId="{91A62574-A8C3-43CD-8CCE-E161A907A471}"/>
          </ac:spMkLst>
        </pc:spChg>
        <pc:spChg chg="add del">
          <ac:chgData name="Kristin Ruckle" userId="31778da7-479e-42eb-a479-dd3498b854b0" providerId="ADAL" clId="{01820042-C333-47F9-AC32-8BF187642CD5}" dt="2023-05-17T16:49:52.750" v="5839" actId="26606"/>
          <ac:spMkLst>
            <pc:docMk/>
            <pc:sldMk cId="4124271332" sldId="292"/>
            <ac:spMk id="30" creationId="{1A2F5F07-34E6-4B28-8D8B-C76C7BD77276}"/>
          </ac:spMkLst>
        </pc:spChg>
        <pc:spChg chg="add del">
          <ac:chgData name="Kristin Ruckle" userId="31778da7-479e-42eb-a479-dd3498b854b0" providerId="ADAL" clId="{01820042-C333-47F9-AC32-8BF187642CD5}" dt="2023-05-17T16:49:18.405" v="5833" actId="26606"/>
          <ac:spMkLst>
            <pc:docMk/>
            <pc:sldMk cId="4124271332" sldId="292"/>
            <ac:spMk id="32" creationId="{F28D9B36-75B9-4435-83E6-0A9C81A12E95}"/>
          </ac:spMkLst>
        </pc:spChg>
        <pc:spChg chg="add">
          <ac:chgData name="Kristin Ruckle" userId="31778da7-479e-42eb-a479-dd3498b854b0" providerId="ADAL" clId="{01820042-C333-47F9-AC32-8BF187642CD5}" dt="2023-05-17T16:49:52.843" v="5840" actId="26606"/>
          <ac:spMkLst>
            <pc:docMk/>
            <pc:sldMk cId="4124271332" sldId="292"/>
            <ac:spMk id="33" creationId="{F28D9B36-75B9-4435-83E6-0A9C81A12E95}"/>
          </ac:spMkLst>
        </pc:spChg>
        <pc:spChg chg="add del">
          <ac:chgData name="Kristin Ruckle" userId="31778da7-479e-42eb-a479-dd3498b854b0" providerId="ADAL" clId="{01820042-C333-47F9-AC32-8BF187642CD5}" dt="2023-05-17T16:49:30.223" v="5835" actId="26606"/>
          <ac:spMkLst>
            <pc:docMk/>
            <pc:sldMk cId="4124271332" sldId="292"/>
            <ac:spMk id="34" creationId="{F28D9B36-75B9-4435-83E6-0A9C81A12E95}"/>
          </ac:spMkLst>
        </pc:spChg>
        <pc:grpChg chg="add mod">
          <ac:chgData name="Kristin Ruckle" userId="31778da7-479e-42eb-a479-dd3498b854b0" providerId="ADAL" clId="{01820042-C333-47F9-AC32-8BF187642CD5}" dt="2023-05-17T16:44:05.209" v="5693"/>
          <ac:grpSpMkLst>
            <pc:docMk/>
            <pc:sldMk cId="4124271332" sldId="292"/>
            <ac:grpSpMk id="5" creationId="{6D405583-D201-1AE6-7E28-EA9ACE6EB30E}"/>
          </ac:grpSpMkLst>
        </pc:grpChg>
        <pc:graphicFrameChg chg="add del mod">
          <ac:chgData name="Kristin Ruckle" userId="31778da7-479e-42eb-a479-dd3498b854b0" providerId="ADAL" clId="{01820042-C333-47F9-AC32-8BF187642CD5}" dt="2023-05-17T16:45:51.923" v="5701"/>
          <ac:graphicFrameMkLst>
            <pc:docMk/>
            <pc:sldMk cId="4124271332" sldId="292"/>
            <ac:graphicFrameMk id="8" creationId="{AE89025C-8F76-9A66-984F-34AA4817BD33}"/>
          </ac:graphicFrameMkLst>
        </pc:graphicFrameChg>
        <pc:graphicFrameChg chg="add del">
          <ac:chgData name="Kristin Ruckle" userId="31778da7-479e-42eb-a479-dd3498b854b0" providerId="ADAL" clId="{01820042-C333-47F9-AC32-8BF187642CD5}" dt="2023-05-17T16:48:54.100" v="5828" actId="26606"/>
          <ac:graphicFrameMkLst>
            <pc:docMk/>
            <pc:sldMk cId="4124271332" sldId="292"/>
            <ac:graphicFrameMk id="23" creationId="{50174DB2-E8CD-B647-8303-E9711F3DC478}"/>
          </ac:graphicFrameMkLst>
        </pc:graphicFrameChg>
        <pc:graphicFrameChg chg="add del">
          <ac:chgData name="Kristin Ruckle" userId="31778da7-479e-42eb-a479-dd3498b854b0" providerId="ADAL" clId="{01820042-C333-47F9-AC32-8BF187642CD5}" dt="2023-05-17T16:48:57.531" v="5830" actId="26606"/>
          <ac:graphicFrameMkLst>
            <pc:docMk/>
            <pc:sldMk cId="4124271332" sldId="292"/>
            <ac:graphicFrameMk id="25" creationId="{204CFE7D-7A9A-FEEF-59C8-B9488B07A9F3}"/>
          </ac:graphicFrameMkLst>
        </pc:graphicFrameChg>
        <pc:graphicFrameChg chg="add mod modGraphic">
          <ac:chgData name="Kristin Ruckle" userId="31778da7-479e-42eb-a479-dd3498b854b0" providerId="ADAL" clId="{01820042-C333-47F9-AC32-8BF187642CD5}" dt="2023-05-17T16:49:52.843" v="5840" actId="26606"/>
          <ac:graphicFrameMkLst>
            <pc:docMk/>
            <pc:sldMk cId="4124271332" sldId="292"/>
            <ac:graphicFrameMk id="27" creationId="{FFDE7348-7FBE-90B9-CEA9-482F96274FC9}"/>
          </ac:graphicFrameMkLst>
        </pc:graphicFrameChg>
        <pc:picChg chg="add del mod">
          <ac:chgData name="Kristin Ruckle" userId="31778da7-479e-42eb-a479-dd3498b854b0" providerId="ADAL" clId="{01820042-C333-47F9-AC32-8BF187642CD5}" dt="2023-05-17T16:46:01.227" v="5706"/>
          <ac:picMkLst>
            <pc:docMk/>
            <pc:sldMk cId="4124271332" sldId="292"/>
            <ac:picMk id="4" creationId="{CB58FB7F-67E4-F496-B21B-C6A9CE0F2ED7}"/>
          </ac:picMkLst>
        </pc:picChg>
        <pc:picChg chg="add del">
          <ac:chgData name="Kristin Ruckle" userId="31778da7-479e-42eb-a479-dd3498b854b0" providerId="ADAL" clId="{01820042-C333-47F9-AC32-8BF187642CD5}" dt="2023-05-17T16:47:33.117" v="5816" actId="26606"/>
          <ac:picMkLst>
            <pc:docMk/>
            <pc:sldMk cId="4124271332" sldId="292"/>
            <ac:picMk id="11" creationId="{73AEAEB8-8A8E-A322-44C6-7E5387C6BD11}"/>
          </ac:picMkLst>
        </pc:picChg>
        <pc:picChg chg="add mod ord">
          <ac:chgData name="Kristin Ruckle" userId="31778da7-479e-42eb-a479-dd3498b854b0" providerId="ADAL" clId="{01820042-C333-47F9-AC32-8BF187642CD5}" dt="2023-05-17T16:50:15.462" v="5842" actId="27614"/>
          <ac:picMkLst>
            <pc:docMk/>
            <pc:sldMk cId="4124271332" sldId="292"/>
            <ac:picMk id="12" creationId="{57C43F18-78FD-43B3-1D7F-B728A8CD5473}"/>
          </ac:picMkLst>
        </pc:picChg>
        <pc:picChg chg="add del">
          <ac:chgData name="Kristin Ruckle" userId="31778da7-479e-42eb-a479-dd3498b854b0" providerId="ADAL" clId="{01820042-C333-47F9-AC32-8BF187642CD5}" dt="2023-05-17T16:47:43.572" v="5818" actId="26606"/>
          <ac:picMkLst>
            <pc:docMk/>
            <pc:sldMk cId="4124271332" sldId="292"/>
            <ac:picMk id="13" creationId="{1824739C-6A10-03A0-ACA7-52553CB94119}"/>
          </ac:picMkLst>
        </pc:picChg>
        <pc:picChg chg="add del">
          <ac:chgData name="Kristin Ruckle" userId="31778da7-479e-42eb-a479-dd3498b854b0" providerId="ADAL" clId="{01820042-C333-47F9-AC32-8BF187642CD5}" dt="2023-05-17T16:47:53.796" v="5820" actId="26606"/>
          <ac:picMkLst>
            <pc:docMk/>
            <pc:sldMk cId="4124271332" sldId="292"/>
            <ac:picMk id="17" creationId="{7CD61754-D8F3-0B08-3979-F8F55A487D27}"/>
          </ac:picMkLst>
        </pc:picChg>
      </pc:sldChg>
      <pc:sldChg chg="addSp delSp modSp new mod setBg modAnim setClrOvrMap">
        <pc:chgData name="Kristin Ruckle" userId="31778da7-479e-42eb-a479-dd3498b854b0" providerId="ADAL" clId="{01820042-C333-47F9-AC32-8BF187642CD5}" dt="2023-05-17T17:07:32.595" v="5893"/>
        <pc:sldMkLst>
          <pc:docMk/>
          <pc:sldMk cId="2035679202" sldId="293"/>
        </pc:sldMkLst>
        <pc:spChg chg="mod">
          <ac:chgData name="Kristin Ruckle" userId="31778da7-479e-42eb-a479-dd3498b854b0" providerId="ADAL" clId="{01820042-C333-47F9-AC32-8BF187642CD5}" dt="2023-05-17T17:05:50.567" v="5878" actId="14100"/>
          <ac:spMkLst>
            <pc:docMk/>
            <pc:sldMk cId="2035679202" sldId="293"/>
            <ac:spMk id="2" creationId="{78BD5206-4B5E-7B60-65A9-F36B63400CDD}"/>
          </ac:spMkLst>
        </pc:spChg>
        <pc:spChg chg="add del mod">
          <ac:chgData name="Kristin Ruckle" userId="31778da7-479e-42eb-a479-dd3498b854b0" providerId="ADAL" clId="{01820042-C333-47F9-AC32-8BF187642CD5}" dt="2023-05-17T17:04:23.193" v="5872" actId="26606"/>
          <ac:spMkLst>
            <pc:docMk/>
            <pc:sldMk cId="2035679202" sldId="293"/>
            <ac:spMk id="3" creationId="{0B3C8277-A817-9DA9-2592-91AA3768165A}"/>
          </ac:spMkLst>
        </pc:spChg>
        <pc:spChg chg="add del">
          <ac:chgData name="Kristin Ruckle" userId="31778da7-479e-42eb-a479-dd3498b854b0" providerId="ADAL" clId="{01820042-C333-47F9-AC32-8BF187642CD5}" dt="2023-05-17T17:03:56.037" v="5869" actId="26606"/>
          <ac:spMkLst>
            <pc:docMk/>
            <pc:sldMk cId="2035679202" sldId="293"/>
            <ac:spMk id="8" creationId="{12ABE273-A57A-4523-99C5-F4D7F4511094}"/>
          </ac:spMkLst>
        </pc:spChg>
        <pc:spChg chg="add del">
          <ac:chgData name="Kristin Ruckle" userId="31778da7-479e-42eb-a479-dd3498b854b0" providerId="ADAL" clId="{01820042-C333-47F9-AC32-8BF187642CD5}" dt="2023-05-17T17:03:53.903" v="5867" actId="26606"/>
          <ac:spMkLst>
            <pc:docMk/>
            <pc:sldMk cId="2035679202" sldId="293"/>
            <ac:spMk id="9" creationId="{91A62574-A8C3-43CD-8CCE-E161A907A471}"/>
          </ac:spMkLst>
        </pc:spChg>
        <pc:spChg chg="add del">
          <ac:chgData name="Kristin Ruckle" userId="31778da7-479e-42eb-a479-dd3498b854b0" providerId="ADAL" clId="{01820042-C333-47F9-AC32-8BF187642CD5}" dt="2023-05-17T17:03:56.037" v="5869" actId="26606"/>
          <ac:spMkLst>
            <pc:docMk/>
            <pc:sldMk cId="2035679202" sldId="293"/>
            <ac:spMk id="10" creationId="{21A15CF5-392D-404A-8095-DD2085F2FBA3}"/>
          </ac:spMkLst>
        </pc:spChg>
        <pc:spChg chg="add del">
          <ac:chgData name="Kristin Ruckle" userId="31778da7-479e-42eb-a479-dd3498b854b0" providerId="ADAL" clId="{01820042-C333-47F9-AC32-8BF187642CD5}" dt="2023-05-17T17:03:53.903" v="5867" actId="26606"/>
          <ac:spMkLst>
            <pc:docMk/>
            <pc:sldMk cId="2035679202" sldId="293"/>
            <ac:spMk id="11" creationId="{1A2F5F07-34E6-4B28-8D8B-C76C7BD77276}"/>
          </ac:spMkLst>
        </pc:spChg>
        <pc:spChg chg="add">
          <ac:chgData name="Kristin Ruckle" userId="31778da7-479e-42eb-a479-dd3498b854b0" providerId="ADAL" clId="{01820042-C333-47F9-AC32-8BF187642CD5}" dt="2023-05-17T17:04:23.193" v="5872" actId="26606"/>
          <ac:spMkLst>
            <pc:docMk/>
            <pc:sldMk cId="2035679202" sldId="293"/>
            <ac:spMk id="16" creationId="{8E8DBDA3-652C-4F87-B53B-7F73AC8F4FF9}"/>
          </ac:spMkLst>
        </pc:spChg>
        <pc:spChg chg="add">
          <ac:chgData name="Kristin Ruckle" userId="31778da7-479e-42eb-a479-dd3498b854b0" providerId="ADAL" clId="{01820042-C333-47F9-AC32-8BF187642CD5}" dt="2023-05-17T17:04:23.193" v="5872" actId="26606"/>
          <ac:spMkLst>
            <pc:docMk/>
            <pc:sldMk cId="2035679202" sldId="293"/>
            <ac:spMk id="17" creationId="{42187232-3845-418F-A17C-C138F01D98AB}"/>
          </ac:spMkLst>
        </pc:spChg>
        <pc:spChg chg="add del">
          <ac:chgData name="Kristin Ruckle" userId="31778da7-479e-42eb-a479-dd3498b854b0" providerId="ADAL" clId="{01820042-C333-47F9-AC32-8BF187642CD5}" dt="2023-05-17T17:07:04.012" v="5887" actId="26606"/>
          <ac:spMkLst>
            <pc:docMk/>
            <pc:sldMk cId="2035679202" sldId="293"/>
            <ac:spMk id="18" creationId="{0B3C8277-A817-9DA9-2592-91AA3768165A}"/>
          </ac:spMkLst>
        </pc:spChg>
        <pc:graphicFrameChg chg="add del">
          <ac:chgData name="Kristin Ruckle" userId="31778da7-479e-42eb-a479-dd3498b854b0" providerId="ADAL" clId="{01820042-C333-47F9-AC32-8BF187642CD5}" dt="2023-05-17T17:04:23.193" v="5871" actId="26606"/>
          <ac:graphicFrameMkLst>
            <pc:docMk/>
            <pc:sldMk cId="2035679202" sldId="293"/>
            <ac:graphicFrameMk id="14" creationId="{5F38594F-2CCF-DABC-0625-3094D617CE6A}"/>
          </ac:graphicFrameMkLst>
        </pc:graphicFrameChg>
        <pc:graphicFrameChg chg="add del">
          <ac:chgData name="Kristin Ruckle" userId="31778da7-479e-42eb-a479-dd3498b854b0" providerId="ADAL" clId="{01820042-C333-47F9-AC32-8BF187642CD5}" dt="2023-05-17T17:06:36.190" v="5881" actId="26606"/>
          <ac:graphicFrameMkLst>
            <pc:docMk/>
            <pc:sldMk cId="2035679202" sldId="293"/>
            <ac:graphicFrameMk id="1028" creationId="{FA449B69-E6BE-5CC6-97A7-27914E5EA2FF}"/>
          </ac:graphicFrameMkLst>
        </pc:graphicFrameChg>
        <pc:graphicFrameChg chg="add del">
          <ac:chgData name="Kristin Ruckle" userId="31778da7-479e-42eb-a479-dd3498b854b0" providerId="ADAL" clId="{01820042-C333-47F9-AC32-8BF187642CD5}" dt="2023-05-17T17:06:42.359" v="5883" actId="26606"/>
          <ac:graphicFrameMkLst>
            <pc:docMk/>
            <pc:sldMk cId="2035679202" sldId="293"/>
            <ac:graphicFrameMk id="1030" creationId="{422F1224-04F9-AC21-3F27-7220CBB4B936}"/>
          </ac:graphicFrameMkLst>
        </pc:graphicFrameChg>
        <pc:graphicFrameChg chg="add del">
          <ac:chgData name="Kristin Ruckle" userId="31778da7-479e-42eb-a479-dd3498b854b0" providerId="ADAL" clId="{01820042-C333-47F9-AC32-8BF187642CD5}" dt="2023-05-17T17:06:54.246" v="5885" actId="26606"/>
          <ac:graphicFrameMkLst>
            <pc:docMk/>
            <pc:sldMk cId="2035679202" sldId="293"/>
            <ac:graphicFrameMk id="1032" creationId="{04DC42A2-B9A6-9AB8-D841-4F0B4D758A94}"/>
          </ac:graphicFrameMkLst>
        </pc:graphicFrameChg>
        <pc:graphicFrameChg chg="add del">
          <ac:chgData name="Kristin Ruckle" userId="31778da7-479e-42eb-a479-dd3498b854b0" providerId="ADAL" clId="{01820042-C333-47F9-AC32-8BF187642CD5}" dt="2023-05-17T17:07:04.012" v="5887" actId="26606"/>
          <ac:graphicFrameMkLst>
            <pc:docMk/>
            <pc:sldMk cId="2035679202" sldId="293"/>
            <ac:graphicFrameMk id="1034" creationId="{FA449B69-E6BE-5CC6-97A7-27914E5EA2FF}"/>
          </ac:graphicFrameMkLst>
        </pc:graphicFrameChg>
        <pc:picChg chg="add del">
          <ac:chgData name="Kristin Ruckle" userId="31778da7-479e-42eb-a479-dd3498b854b0" providerId="ADAL" clId="{01820042-C333-47F9-AC32-8BF187642CD5}" dt="2023-05-17T17:03:53.903" v="5867" actId="26606"/>
          <ac:picMkLst>
            <pc:docMk/>
            <pc:sldMk cId="2035679202" sldId="293"/>
            <ac:picMk id="5" creationId="{F5649E05-59F9-762D-724C-5088DEB98929}"/>
          </ac:picMkLst>
        </pc:picChg>
        <pc:picChg chg="add mod">
          <ac:chgData name="Kristin Ruckle" userId="31778da7-479e-42eb-a479-dd3498b854b0" providerId="ADAL" clId="{01820042-C333-47F9-AC32-8BF187642CD5}" dt="2023-05-17T17:05:55.513" v="5879" actId="1076"/>
          <ac:picMkLst>
            <pc:docMk/>
            <pc:sldMk cId="2035679202" sldId="293"/>
            <ac:picMk id="1026" creationId="{F29D1BEF-6221-2E16-0298-C3B84999CC2F}"/>
          </ac:picMkLst>
        </pc:picChg>
        <pc:cxnChg chg="add del">
          <ac:chgData name="Kristin Ruckle" userId="31778da7-479e-42eb-a479-dd3498b854b0" providerId="ADAL" clId="{01820042-C333-47F9-AC32-8BF187642CD5}" dt="2023-05-17T17:03:56.037" v="5869" actId="26606"/>
          <ac:cxnSpMkLst>
            <pc:docMk/>
            <pc:sldMk cId="2035679202" sldId="293"/>
            <ac:cxnSpMk id="12" creationId="{3D0F74E7-7AA9-4171-BCD1-C325B7632D04}"/>
          </ac:cxnSpMkLst>
        </pc:cxnChg>
      </pc:sldChg>
      <pc:sldChg chg="addSp delSp modSp new mod setBg modAnim">
        <pc:chgData name="Kristin Ruckle" userId="31778da7-479e-42eb-a479-dd3498b854b0" providerId="ADAL" clId="{01820042-C333-47F9-AC32-8BF187642CD5}" dt="2023-05-17T17:16:42.925" v="6005"/>
        <pc:sldMkLst>
          <pc:docMk/>
          <pc:sldMk cId="2451746656" sldId="294"/>
        </pc:sldMkLst>
        <pc:spChg chg="mod">
          <ac:chgData name="Kristin Ruckle" userId="31778da7-479e-42eb-a479-dd3498b854b0" providerId="ADAL" clId="{01820042-C333-47F9-AC32-8BF187642CD5}" dt="2023-05-17T17:15:59.007" v="5999" actId="27636"/>
          <ac:spMkLst>
            <pc:docMk/>
            <pc:sldMk cId="2451746656" sldId="294"/>
            <ac:spMk id="2" creationId="{A6927EC5-9850-BA41-A1A1-2904902D7C28}"/>
          </ac:spMkLst>
        </pc:spChg>
        <pc:spChg chg="add del mod">
          <ac:chgData name="Kristin Ruckle" userId="31778da7-479e-42eb-a479-dd3498b854b0" providerId="ADAL" clId="{01820042-C333-47F9-AC32-8BF187642CD5}" dt="2023-05-17T17:13:37.085" v="5993" actId="26606"/>
          <ac:spMkLst>
            <pc:docMk/>
            <pc:sldMk cId="2451746656" sldId="294"/>
            <ac:spMk id="3" creationId="{22D26140-4555-AB4B-0EBA-A52202533E4E}"/>
          </ac:spMkLst>
        </pc:spChg>
        <pc:spChg chg="add del">
          <ac:chgData name="Kristin Ruckle" userId="31778da7-479e-42eb-a479-dd3498b854b0" providerId="ADAL" clId="{01820042-C333-47F9-AC32-8BF187642CD5}" dt="2023-05-17T17:13:37.069" v="5992" actId="26606"/>
          <ac:spMkLst>
            <pc:docMk/>
            <pc:sldMk cId="2451746656" sldId="294"/>
            <ac:spMk id="7" creationId="{F28D9B36-75B9-4435-83E6-0A9C81A12E95}"/>
          </ac:spMkLst>
        </pc:spChg>
        <pc:spChg chg="add del">
          <ac:chgData name="Kristin Ruckle" userId="31778da7-479e-42eb-a479-dd3498b854b0" providerId="ADAL" clId="{01820042-C333-47F9-AC32-8BF187642CD5}" dt="2023-05-17T17:12:44.442" v="5984" actId="26606"/>
          <ac:spMkLst>
            <pc:docMk/>
            <pc:sldMk cId="2451746656" sldId="294"/>
            <ac:spMk id="9" creationId="{8E487A7A-15F8-4EF6-BA1F-30C51E6EC727}"/>
          </ac:spMkLst>
        </pc:spChg>
        <pc:spChg chg="add del">
          <ac:chgData name="Kristin Ruckle" userId="31778da7-479e-42eb-a479-dd3498b854b0" providerId="ADAL" clId="{01820042-C333-47F9-AC32-8BF187642CD5}" dt="2023-05-17T17:12:44.442" v="5984" actId="26606"/>
          <ac:spMkLst>
            <pc:docMk/>
            <pc:sldMk cId="2451746656" sldId="294"/>
            <ac:spMk id="11" creationId="{36EFDBF8-A3DC-4DA8-9F33-E9107E70EE4F}"/>
          </ac:spMkLst>
        </pc:spChg>
        <pc:spChg chg="add">
          <ac:chgData name="Kristin Ruckle" userId="31778da7-479e-42eb-a479-dd3498b854b0" providerId="ADAL" clId="{01820042-C333-47F9-AC32-8BF187642CD5}" dt="2023-05-17T17:15:49.197" v="5996" actId="26606"/>
          <ac:spMkLst>
            <pc:docMk/>
            <pc:sldMk cId="2451746656" sldId="294"/>
            <ac:spMk id="12" creationId="{809C0BCD-BEE9-423F-A51C-BCCD8E5EAADA}"/>
          </ac:spMkLst>
        </pc:spChg>
        <pc:spChg chg="add del">
          <ac:chgData name="Kristin Ruckle" userId="31778da7-479e-42eb-a479-dd3498b854b0" providerId="ADAL" clId="{01820042-C333-47F9-AC32-8BF187642CD5}" dt="2023-05-17T17:12:44.442" v="5984" actId="26606"/>
          <ac:spMkLst>
            <pc:docMk/>
            <pc:sldMk cId="2451746656" sldId="294"/>
            <ac:spMk id="13" creationId="{E5332A3D-96DF-4962-8D36-3CA071EED96F}"/>
          </ac:spMkLst>
        </pc:spChg>
        <pc:spChg chg="add">
          <ac:chgData name="Kristin Ruckle" userId="31778da7-479e-42eb-a479-dd3498b854b0" providerId="ADAL" clId="{01820042-C333-47F9-AC32-8BF187642CD5}" dt="2023-05-17T17:15:49.197" v="5996" actId="26606"/>
          <ac:spMkLst>
            <pc:docMk/>
            <pc:sldMk cId="2451746656" sldId="294"/>
            <ac:spMk id="14" creationId="{9998D094-42B2-42BA-AA14-E8FBE073A5D8}"/>
          </ac:spMkLst>
        </pc:spChg>
        <pc:spChg chg="add del">
          <ac:chgData name="Kristin Ruckle" userId="31778da7-479e-42eb-a479-dd3498b854b0" providerId="ADAL" clId="{01820042-C333-47F9-AC32-8BF187642CD5}" dt="2023-05-17T17:12:49.939" v="5986" actId="26606"/>
          <ac:spMkLst>
            <pc:docMk/>
            <pc:sldMk cId="2451746656" sldId="294"/>
            <ac:spMk id="15" creationId="{8E487A7A-15F8-4EF6-BA1F-30C51E6EC727}"/>
          </ac:spMkLst>
        </pc:spChg>
        <pc:spChg chg="add del">
          <ac:chgData name="Kristin Ruckle" userId="31778da7-479e-42eb-a479-dd3498b854b0" providerId="ADAL" clId="{01820042-C333-47F9-AC32-8BF187642CD5}" dt="2023-05-17T17:12:49.939" v="5986" actId="26606"/>
          <ac:spMkLst>
            <pc:docMk/>
            <pc:sldMk cId="2451746656" sldId="294"/>
            <ac:spMk id="16" creationId="{36EFDBF8-A3DC-4DA8-9F33-E9107E70EE4F}"/>
          </ac:spMkLst>
        </pc:spChg>
        <pc:spChg chg="add del">
          <ac:chgData name="Kristin Ruckle" userId="31778da7-479e-42eb-a479-dd3498b854b0" providerId="ADAL" clId="{01820042-C333-47F9-AC32-8BF187642CD5}" dt="2023-05-17T17:12:49.939" v="5986" actId="26606"/>
          <ac:spMkLst>
            <pc:docMk/>
            <pc:sldMk cId="2451746656" sldId="294"/>
            <ac:spMk id="17" creationId="{E5332A3D-96DF-4962-8D36-3CA071EED96F}"/>
          </ac:spMkLst>
        </pc:spChg>
        <pc:spChg chg="add">
          <ac:chgData name="Kristin Ruckle" userId="31778da7-479e-42eb-a479-dd3498b854b0" providerId="ADAL" clId="{01820042-C333-47F9-AC32-8BF187642CD5}" dt="2023-05-17T17:15:49.197" v="5996" actId="26606"/>
          <ac:spMkLst>
            <pc:docMk/>
            <pc:sldMk cId="2451746656" sldId="294"/>
            <ac:spMk id="21" creationId="{F7726A94-1EF0-4D91-B7BF-C033E3D6E51B}"/>
          </ac:spMkLst>
        </pc:spChg>
        <pc:spChg chg="add del">
          <ac:chgData name="Kristin Ruckle" userId="31778da7-479e-42eb-a479-dd3498b854b0" providerId="ADAL" clId="{01820042-C333-47F9-AC32-8BF187642CD5}" dt="2023-05-17T17:13:25.879" v="5990" actId="26606"/>
          <ac:spMkLst>
            <pc:docMk/>
            <pc:sldMk cId="2451746656" sldId="294"/>
            <ac:spMk id="22" creationId="{4B54C89A-2D0B-4062-BF97-CA51B69D7B96}"/>
          </ac:spMkLst>
        </pc:spChg>
        <pc:spChg chg="add del">
          <ac:chgData name="Kristin Ruckle" userId="31778da7-479e-42eb-a479-dd3498b854b0" providerId="ADAL" clId="{01820042-C333-47F9-AC32-8BF187642CD5}" dt="2023-05-17T17:13:25.879" v="5990" actId="26606"/>
          <ac:spMkLst>
            <pc:docMk/>
            <pc:sldMk cId="2451746656" sldId="294"/>
            <ac:spMk id="23" creationId="{4091C99A-98BE-457D-87BD-7B9B6EDDC19D}"/>
          </ac:spMkLst>
        </pc:spChg>
        <pc:spChg chg="add del">
          <ac:chgData name="Kristin Ruckle" userId="31778da7-479e-42eb-a479-dd3498b854b0" providerId="ADAL" clId="{01820042-C333-47F9-AC32-8BF187642CD5}" dt="2023-05-17T17:13:25.879" v="5990" actId="26606"/>
          <ac:spMkLst>
            <pc:docMk/>
            <pc:sldMk cId="2451746656" sldId="294"/>
            <ac:spMk id="24" creationId="{960A769C-8991-4FDE-89A0-A218E5BF677A}"/>
          </ac:spMkLst>
        </pc:spChg>
        <pc:spChg chg="add del">
          <ac:chgData name="Kristin Ruckle" userId="31778da7-479e-42eb-a479-dd3498b854b0" providerId="ADAL" clId="{01820042-C333-47F9-AC32-8BF187642CD5}" dt="2023-05-17T17:13:25.879" v="5990" actId="26606"/>
          <ac:spMkLst>
            <pc:docMk/>
            <pc:sldMk cId="2451746656" sldId="294"/>
            <ac:spMk id="25" creationId="{855CA58E-F8D8-4DF3-B813-C2585E0AB0EC}"/>
          </ac:spMkLst>
        </pc:spChg>
        <pc:spChg chg="add">
          <ac:chgData name="Kristin Ruckle" userId="31778da7-479e-42eb-a479-dd3498b854b0" providerId="ADAL" clId="{01820042-C333-47F9-AC32-8BF187642CD5}" dt="2023-05-17T17:15:49.197" v="5996" actId="26606"/>
          <ac:spMkLst>
            <pc:docMk/>
            <pc:sldMk cId="2451746656" sldId="294"/>
            <ac:spMk id="28" creationId="{24FB4153-1E3E-4AE9-8306-E8C292894B04}"/>
          </ac:spMkLst>
        </pc:spChg>
        <pc:spChg chg="add del">
          <ac:chgData name="Kristin Ruckle" userId="31778da7-479e-42eb-a479-dd3498b854b0" providerId="ADAL" clId="{01820042-C333-47F9-AC32-8BF187642CD5}" dt="2023-05-17T17:12:30.708" v="5976" actId="26606"/>
          <ac:spMkLst>
            <pc:docMk/>
            <pc:sldMk cId="2451746656" sldId="294"/>
            <ac:spMk id="2060" creationId="{8E487A7A-15F8-4EF6-BA1F-30C51E6EC727}"/>
          </ac:spMkLst>
        </pc:spChg>
        <pc:spChg chg="add del">
          <ac:chgData name="Kristin Ruckle" userId="31778da7-479e-42eb-a479-dd3498b854b0" providerId="ADAL" clId="{01820042-C333-47F9-AC32-8BF187642CD5}" dt="2023-05-17T17:12:30.708" v="5976" actId="26606"/>
          <ac:spMkLst>
            <pc:docMk/>
            <pc:sldMk cId="2451746656" sldId="294"/>
            <ac:spMk id="2061" creationId="{36EFDBF8-A3DC-4DA8-9F33-E9107E70EE4F}"/>
          </ac:spMkLst>
        </pc:spChg>
        <pc:spChg chg="add del">
          <ac:chgData name="Kristin Ruckle" userId="31778da7-479e-42eb-a479-dd3498b854b0" providerId="ADAL" clId="{01820042-C333-47F9-AC32-8BF187642CD5}" dt="2023-05-17T17:12:30.708" v="5976" actId="26606"/>
          <ac:spMkLst>
            <pc:docMk/>
            <pc:sldMk cId="2451746656" sldId="294"/>
            <ac:spMk id="2062" creationId="{E5332A3D-96DF-4962-8D36-3CA071EED96F}"/>
          </ac:spMkLst>
        </pc:spChg>
        <pc:spChg chg="add del">
          <ac:chgData name="Kristin Ruckle" userId="31778da7-479e-42eb-a479-dd3498b854b0" providerId="ADAL" clId="{01820042-C333-47F9-AC32-8BF187642CD5}" dt="2023-05-17T17:11:54.033" v="5967" actId="26606"/>
          <ac:spMkLst>
            <pc:docMk/>
            <pc:sldMk cId="2451746656" sldId="294"/>
            <ac:spMk id="2063" creationId="{293067CD-13A7-4384-B15E-5D49AF03BBA4}"/>
          </ac:spMkLst>
        </pc:spChg>
        <pc:spChg chg="add del">
          <ac:chgData name="Kristin Ruckle" userId="31778da7-479e-42eb-a479-dd3498b854b0" providerId="ADAL" clId="{01820042-C333-47F9-AC32-8BF187642CD5}" dt="2023-05-17T17:11:54.033" v="5967" actId="26606"/>
          <ac:spMkLst>
            <pc:docMk/>
            <pc:sldMk cId="2451746656" sldId="294"/>
            <ac:spMk id="2065" creationId="{42E9009C-D0E3-46ED-935B-6C1C29650EDC}"/>
          </ac:spMkLst>
        </pc:spChg>
        <pc:spChg chg="add del">
          <ac:chgData name="Kristin Ruckle" userId="31778da7-479e-42eb-a479-dd3498b854b0" providerId="ADAL" clId="{01820042-C333-47F9-AC32-8BF187642CD5}" dt="2023-05-17T17:11:57.167" v="5969" actId="26606"/>
          <ac:spMkLst>
            <pc:docMk/>
            <pc:sldMk cId="2451746656" sldId="294"/>
            <ac:spMk id="2067" creationId="{BA2EA6A6-CD0C-4CFD-8EC2-AA44F9870331}"/>
          </ac:spMkLst>
        </pc:spChg>
        <pc:spChg chg="add del">
          <ac:chgData name="Kristin Ruckle" userId="31778da7-479e-42eb-a479-dd3498b854b0" providerId="ADAL" clId="{01820042-C333-47F9-AC32-8BF187642CD5}" dt="2023-05-17T17:12:07.055" v="5971" actId="26606"/>
          <ac:spMkLst>
            <pc:docMk/>
            <pc:sldMk cId="2451746656" sldId="294"/>
            <ac:spMk id="2069" creationId="{B086532B-5A3E-44A5-A0C2-22A0DB316C40}"/>
          </ac:spMkLst>
        </pc:spChg>
        <pc:graphicFrameChg chg="add del">
          <ac:chgData name="Kristin Ruckle" userId="31778da7-479e-42eb-a479-dd3498b854b0" providerId="ADAL" clId="{01820042-C333-47F9-AC32-8BF187642CD5}" dt="2023-05-17T17:12:44.442" v="5984" actId="26606"/>
          <ac:graphicFrameMkLst>
            <pc:docMk/>
            <pc:sldMk cId="2451746656" sldId="294"/>
            <ac:graphicFrameMk id="6" creationId="{E7164A32-9F8A-FA41-F636-84A7EC75B25C}"/>
          </ac:graphicFrameMkLst>
        </pc:graphicFrameChg>
        <pc:graphicFrameChg chg="add mod modGraphic">
          <ac:chgData name="Kristin Ruckle" userId="31778da7-479e-42eb-a479-dd3498b854b0" providerId="ADAL" clId="{01820042-C333-47F9-AC32-8BF187642CD5}" dt="2023-05-17T17:16:18.413" v="6001" actId="26606"/>
          <ac:graphicFrameMkLst>
            <pc:docMk/>
            <pc:sldMk cId="2451746656" sldId="294"/>
            <ac:graphicFrameMk id="10" creationId="{F5B40C63-DE7F-942C-EE2C-069C7003B099}"/>
          </ac:graphicFrameMkLst>
        </pc:graphicFrameChg>
        <pc:graphicFrameChg chg="add del">
          <ac:chgData name="Kristin Ruckle" userId="31778da7-479e-42eb-a479-dd3498b854b0" providerId="ADAL" clId="{01820042-C333-47F9-AC32-8BF187642CD5}" dt="2023-05-17T17:12:49.939" v="5986" actId="26606"/>
          <ac:graphicFrameMkLst>
            <pc:docMk/>
            <pc:sldMk cId="2451746656" sldId="294"/>
            <ac:graphicFrameMk id="18" creationId="{49E55F47-AC0A-E24E-6661-8AC7BE8D9E2B}"/>
          </ac:graphicFrameMkLst>
        </pc:graphicFrameChg>
        <pc:graphicFrameChg chg="add del">
          <ac:chgData name="Kristin Ruckle" userId="31778da7-479e-42eb-a479-dd3498b854b0" providerId="ADAL" clId="{01820042-C333-47F9-AC32-8BF187642CD5}" dt="2023-05-17T17:13:15.314" v="5988" actId="26606"/>
          <ac:graphicFrameMkLst>
            <pc:docMk/>
            <pc:sldMk cId="2451746656" sldId="294"/>
            <ac:graphicFrameMk id="20" creationId="{DB2C459D-6A7C-25D7-7731-D9AF371A77F7}"/>
          </ac:graphicFrameMkLst>
        </pc:graphicFrameChg>
        <pc:graphicFrameChg chg="add del">
          <ac:chgData name="Kristin Ruckle" userId="31778da7-479e-42eb-a479-dd3498b854b0" providerId="ADAL" clId="{01820042-C333-47F9-AC32-8BF187642CD5}" dt="2023-05-17T17:13:25.879" v="5990" actId="26606"/>
          <ac:graphicFrameMkLst>
            <pc:docMk/>
            <pc:sldMk cId="2451746656" sldId="294"/>
            <ac:graphicFrameMk id="26" creationId="{835EBDA9-C21C-E0CF-69B0-1AC76FFE8207}"/>
          </ac:graphicFrameMkLst>
        </pc:graphicFrameChg>
        <pc:graphicFrameChg chg="add del">
          <ac:chgData name="Kristin Ruckle" userId="31778da7-479e-42eb-a479-dd3498b854b0" providerId="ADAL" clId="{01820042-C333-47F9-AC32-8BF187642CD5}" dt="2023-05-17T17:10:53.055" v="5956" actId="26606"/>
          <ac:graphicFrameMkLst>
            <pc:docMk/>
            <pc:sldMk cId="2451746656" sldId="294"/>
            <ac:graphicFrameMk id="2052" creationId="{C1C01274-041A-CDC9-AAE4-918C5F3DF36B}"/>
          </ac:graphicFrameMkLst>
        </pc:graphicFrameChg>
        <pc:graphicFrameChg chg="add del">
          <ac:chgData name="Kristin Ruckle" userId="31778da7-479e-42eb-a479-dd3498b854b0" providerId="ADAL" clId="{01820042-C333-47F9-AC32-8BF187642CD5}" dt="2023-05-17T17:10:56.949" v="5958" actId="26606"/>
          <ac:graphicFrameMkLst>
            <pc:docMk/>
            <pc:sldMk cId="2451746656" sldId="294"/>
            <ac:graphicFrameMk id="2054" creationId="{787E4B3F-4543-ACB8-DDE9-AD370CA82D3C}"/>
          </ac:graphicFrameMkLst>
        </pc:graphicFrameChg>
        <pc:graphicFrameChg chg="add del">
          <ac:chgData name="Kristin Ruckle" userId="31778da7-479e-42eb-a479-dd3498b854b0" providerId="ADAL" clId="{01820042-C333-47F9-AC32-8BF187642CD5}" dt="2023-05-17T17:11:01.940" v="5960" actId="26606"/>
          <ac:graphicFrameMkLst>
            <pc:docMk/>
            <pc:sldMk cId="2451746656" sldId="294"/>
            <ac:graphicFrameMk id="2056" creationId="{FCEFC19A-F22F-6FDB-FDFE-2BF66D4FA0D1}"/>
          </ac:graphicFrameMkLst>
        </pc:graphicFrameChg>
        <pc:graphicFrameChg chg="add del mod ord modGraphic">
          <ac:chgData name="Kristin Ruckle" userId="31778da7-479e-42eb-a479-dd3498b854b0" providerId="ADAL" clId="{01820042-C333-47F9-AC32-8BF187642CD5}" dt="2023-05-17T17:12:33.268" v="5980" actId="26606"/>
          <ac:graphicFrameMkLst>
            <pc:docMk/>
            <pc:sldMk cId="2451746656" sldId="294"/>
            <ac:graphicFrameMk id="2058" creationId="{787E4B3F-4543-ACB8-DDE9-AD370CA82D3C}"/>
          </ac:graphicFrameMkLst>
        </pc:graphicFrameChg>
        <pc:picChg chg="add del">
          <ac:chgData name="Kristin Ruckle" userId="31778da7-479e-42eb-a479-dd3498b854b0" providerId="ADAL" clId="{01820042-C333-47F9-AC32-8BF187642CD5}" dt="2023-05-17T17:09:36.375" v="5930" actId="21"/>
          <ac:picMkLst>
            <pc:docMk/>
            <pc:sldMk cId="2451746656" sldId="294"/>
            <ac:picMk id="4" creationId="{06DDAE67-E6B3-FA6A-6A38-8A4AF2CE3EB6}"/>
          </ac:picMkLst>
        </pc:picChg>
        <pc:picChg chg="add del mod">
          <ac:chgData name="Kristin Ruckle" userId="31778da7-479e-42eb-a479-dd3498b854b0" providerId="ADAL" clId="{01820042-C333-47F9-AC32-8BF187642CD5}" dt="2023-05-17T17:12:31.901" v="5978"/>
          <ac:picMkLst>
            <pc:docMk/>
            <pc:sldMk cId="2451746656" sldId="294"/>
            <ac:picMk id="5" creationId="{26FBE56A-EEFD-7811-BBC9-20DF980225FA}"/>
          </ac:picMkLst>
        </pc:picChg>
        <pc:picChg chg="add del">
          <ac:chgData name="Kristin Ruckle" userId="31778da7-479e-42eb-a479-dd3498b854b0" providerId="ADAL" clId="{01820042-C333-47F9-AC32-8BF187642CD5}" dt="2023-05-17T17:13:37.069" v="5992" actId="26606"/>
          <ac:picMkLst>
            <pc:docMk/>
            <pc:sldMk cId="2451746656" sldId="294"/>
            <ac:picMk id="8" creationId="{A54E6FF1-1C64-5995-6E76-C59D1A74E669}"/>
          </ac:picMkLst>
        </pc:picChg>
        <pc:picChg chg="add del mod">
          <ac:chgData name="Kristin Ruckle" userId="31778da7-479e-42eb-a479-dd3498b854b0" providerId="ADAL" clId="{01820042-C333-47F9-AC32-8BF187642CD5}" dt="2023-05-17T17:12:36.704" v="5982"/>
          <ac:picMkLst>
            <pc:docMk/>
            <pc:sldMk cId="2451746656" sldId="294"/>
            <ac:picMk id="2050" creationId="{BBBAC55C-C71B-01DF-8B14-4EC8295E0381}"/>
          </ac:picMkLst>
        </pc:picChg>
        <pc:cxnChg chg="add">
          <ac:chgData name="Kristin Ruckle" userId="31778da7-479e-42eb-a479-dd3498b854b0" providerId="ADAL" clId="{01820042-C333-47F9-AC32-8BF187642CD5}" dt="2023-05-17T17:15:49.197" v="5996" actId="26606"/>
          <ac:cxnSpMkLst>
            <pc:docMk/>
            <pc:sldMk cId="2451746656" sldId="294"/>
            <ac:cxnSpMk id="19" creationId="{8465D64B-59F4-4BDC-B833-A17EF1E04697}"/>
          </ac:cxnSpMkLst>
        </pc:cxnChg>
        <pc:cxnChg chg="add">
          <ac:chgData name="Kristin Ruckle" userId="31778da7-479e-42eb-a479-dd3498b854b0" providerId="ADAL" clId="{01820042-C333-47F9-AC32-8BF187642CD5}" dt="2023-05-17T17:15:49.197" v="5996" actId="26606"/>
          <ac:cxnSpMkLst>
            <pc:docMk/>
            <pc:sldMk cId="2451746656" sldId="294"/>
            <ac:cxnSpMk id="27" creationId="{98F0650C-11DF-45E6-8EC2-E3B298F0D80A}"/>
          </ac:cxnSpMkLst>
        </pc:cxnChg>
      </pc:sldChg>
      <pc:sldChg chg="addSp modSp new mod setBg modAnim">
        <pc:chgData name="Kristin Ruckle" userId="31778da7-479e-42eb-a479-dd3498b854b0" providerId="ADAL" clId="{01820042-C333-47F9-AC32-8BF187642CD5}" dt="2023-05-17T17:33:01.608" v="6114" actId="14100"/>
        <pc:sldMkLst>
          <pc:docMk/>
          <pc:sldMk cId="3681088188" sldId="295"/>
        </pc:sldMkLst>
        <pc:spChg chg="mod">
          <ac:chgData name="Kristin Ruckle" userId="31778da7-479e-42eb-a479-dd3498b854b0" providerId="ADAL" clId="{01820042-C333-47F9-AC32-8BF187642CD5}" dt="2023-05-17T17:33:01.608" v="6114" actId="14100"/>
          <ac:spMkLst>
            <pc:docMk/>
            <pc:sldMk cId="3681088188" sldId="295"/>
            <ac:spMk id="2" creationId="{7DBC5E32-177C-599B-7765-BDFABFB85DBC}"/>
          </ac:spMkLst>
        </pc:spChg>
        <pc:spChg chg="mod ord">
          <ac:chgData name="Kristin Ruckle" userId="31778da7-479e-42eb-a479-dd3498b854b0" providerId="ADAL" clId="{01820042-C333-47F9-AC32-8BF187642CD5}" dt="2023-05-17T17:25:06.144" v="6050" actId="27636"/>
          <ac:spMkLst>
            <pc:docMk/>
            <pc:sldMk cId="3681088188" sldId="295"/>
            <ac:spMk id="3" creationId="{CF343143-30BC-11B8-DE55-70A912B2F982}"/>
          </ac:spMkLst>
        </pc:spChg>
        <pc:spChg chg="add">
          <ac:chgData name="Kristin Ruckle" userId="31778da7-479e-42eb-a479-dd3498b854b0" providerId="ADAL" clId="{01820042-C333-47F9-AC32-8BF187642CD5}" dt="2023-05-17T17:24:11.421" v="6048" actId="26606"/>
          <ac:spMkLst>
            <pc:docMk/>
            <pc:sldMk cId="3681088188" sldId="295"/>
            <ac:spMk id="9" creationId="{BA2EA6A6-CD0C-4CFD-8EC2-AA44F9870331}"/>
          </ac:spMkLst>
        </pc:spChg>
        <pc:picChg chg="add mod">
          <ac:chgData name="Kristin Ruckle" userId="31778da7-479e-42eb-a479-dd3498b854b0" providerId="ADAL" clId="{01820042-C333-47F9-AC32-8BF187642CD5}" dt="2023-05-17T17:26:01.103" v="6055" actId="1440"/>
          <ac:picMkLst>
            <pc:docMk/>
            <pc:sldMk cId="3681088188" sldId="295"/>
            <ac:picMk id="4" creationId="{7D309225-C944-2F04-E0A1-2976B37F4693}"/>
          </ac:picMkLst>
        </pc:picChg>
      </pc:sldChg>
      <pc:sldChg chg="addSp modSp new mod setBg modAnim">
        <pc:chgData name="Kristin Ruckle" userId="31778da7-479e-42eb-a479-dd3498b854b0" providerId="ADAL" clId="{01820042-C333-47F9-AC32-8BF187642CD5}" dt="2023-05-17T17:33:14.387" v="6119" actId="27636"/>
        <pc:sldMkLst>
          <pc:docMk/>
          <pc:sldMk cId="3701553658" sldId="296"/>
        </pc:sldMkLst>
        <pc:spChg chg="mod">
          <ac:chgData name="Kristin Ruckle" userId="31778da7-479e-42eb-a479-dd3498b854b0" providerId="ADAL" clId="{01820042-C333-47F9-AC32-8BF187642CD5}" dt="2023-05-17T17:32:56.286" v="6113" actId="14100"/>
          <ac:spMkLst>
            <pc:docMk/>
            <pc:sldMk cId="3701553658" sldId="296"/>
            <ac:spMk id="2" creationId="{4652DAFF-3195-84D9-8F28-3214EF26BB2D}"/>
          </ac:spMkLst>
        </pc:spChg>
        <pc:spChg chg="mod ord">
          <ac:chgData name="Kristin Ruckle" userId="31778da7-479e-42eb-a479-dd3498b854b0" providerId="ADAL" clId="{01820042-C333-47F9-AC32-8BF187642CD5}" dt="2023-05-17T17:33:14.387" v="6119" actId="27636"/>
          <ac:spMkLst>
            <pc:docMk/>
            <pc:sldMk cId="3701553658" sldId="296"/>
            <ac:spMk id="3" creationId="{E9868F18-D690-CE6C-3556-2AE8FF23AB13}"/>
          </ac:spMkLst>
        </pc:spChg>
        <pc:spChg chg="add">
          <ac:chgData name="Kristin Ruckle" userId="31778da7-479e-42eb-a479-dd3498b854b0" providerId="ADAL" clId="{01820042-C333-47F9-AC32-8BF187642CD5}" dt="2023-05-17T17:31:17.236" v="6099" actId="26606"/>
          <ac:spMkLst>
            <pc:docMk/>
            <pc:sldMk cId="3701553658" sldId="296"/>
            <ac:spMk id="10" creationId="{BA2EA6A6-CD0C-4CFD-8EC2-AA44F9870331}"/>
          </ac:spMkLst>
        </pc:spChg>
        <pc:picChg chg="add mod">
          <ac:chgData name="Kristin Ruckle" userId="31778da7-479e-42eb-a479-dd3498b854b0" providerId="ADAL" clId="{01820042-C333-47F9-AC32-8BF187642CD5}" dt="2023-05-17T17:31:46.230" v="6103" actId="1440"/>
          <ac:picMkLst>
            <pc:docMk/>
            <pc:sldMk cId="3701553658" sldId="296"/>
            <ac:picMk id="5" creationId="{4F52A9E0-6630-CE3C-B7BA-5AC836630370}"/>
          </ac:picMkLst>
        </pc:picChg>
      </pc:sldChg>
      <pc:sldChg chg="addSp delSp modSp new mod setBg modAnim">
        <pc:chgData name="Kristin Ruckle" userId="31778da7-479e-42eb-a479-dd3498b854b0" providerId="ADAL" clId="{01820042-C333-47F9-AC32-8BF187642CD5}" dt="2023-05-17T17:45:56.598" v="6239" actId="1076"/>
        <pc:sldMkLst>
          <pc:docMk/>
          <pc:sldMk cId="904607599" sldId="297"/>
        </pc:sldMkLst>
        <pc:spChg chg="mod">
          <ac:chgData name="Kristin Ruckle" userId="31778da7-479e-42eb-a479-dd3498b854b0" providerId="ADAL" clId="{01820042-C333-47F9-AC32-8BF187642CD5}" dt="2023-05-17T17:45:56.598" v="6239" actId="1076"/>
          <ac:spMkLst>
            <pc:docMk/>
            <pc:sldMk cId="904607599" sldId="297"/>
            <ac:spMk id="2" creationId="{276B05D5-FCC7-E4DE-09B8-348B1EF3428F}"/>
          </ac:spMkLst>
        </pc:spChg>
        <pc:spChg chg="add del mod ord">
          <ac:chgData name="Kristin Ruckle" userId="31778da7-479e-42eb-a479-dd3498b854b0" providerId="ADAL" clId="{01820042-C333-47F9-AC32-8BF187642CD5}" dt="2023-05-17T17:43:35.380" v="6219" actId="26606"/>
          <ac:spMkLst>
            <pc:docMk/>
            <pc:sldMk cId="904607599" sldId="297"/>
            <ac:spMk id="3" creationId="{5160948B-4D79-C4CB-83CD-17050A8E99C9}"/>
          </ac:spMkLst>
        </pc:spChg>
        <pc:spChg chg="add">
          <ac:chgData name="Kristin Ruckle" userId="31778da7-479e-42eb-a479-dd3498b854b0" providerId="ADAL" clId="{01820042-C333-47F9-AC32-8BF187642CD5}" dt="2023-05-17T17:42:59.806" v="6214" actId="26606"/>
          <ac:spMkLst>
            <pc:docMk/>
            <pc:sldMk cId="904607599" sldId="297"/>
            <ac:spMk id="9" creationId="{E9271C28-7496-4447-8541-7B39F5E9480A}"/>
          </ac:spMkLst>
        </pc:spChg>
        <pc:graphicFrameChg chg="add del">
          <ac:chgData name="Kristin Ruckle" userId="31778da7-479e-42eb-a479-dd3498b854b0" providerId="ADAL" clId="{01820042-C333-47F9-AC32-8BF187642CD5}" dt="2023-05-17T17:43:20.773" v="6216" actId="26606"/>
          <ac:graphicFrameMkLst>
            <pc:docMk/>
            <pc:sldMk cId="904607599" sldId="297"/>
            <ac:graphicFrameMk id="11" creationId="{A7D6639C-237D-F94F-B843-BA8224937E53}"/>
          </ac:graphicFrameMkLst>
        </pc:graphicFrameChg>
        <pc:graphicFrameChg chg="add del">
          <ac:chgData name="Kristin Ruckle" userId="31778da7-479e-42eb-a479-dd3498b854b0" providerId="ADAL" clId="{01820042-C333-47F9-AC32-8BF187642CD5}" dt="2023-05-17T17:43:35.365" v="6218" actId="26606"/>
          <ac:graphicFrameMkLst>
            <pc:docMk/>
            <pc:sldMk cId="904607599" sldId="297"/>
            <ac:graphicFrameMk id="13" creationId="{FB7D5ABA-D14C-CB89-3A72-3B94D507F983}"/>
          </ac:graphicFrameMkLst>
        </pc:graphicFrameChg>
        <pc:graphicFrameChg chg="add mod">
          <ac:chgData name="Kristin Ruckle" userId="31778da7-479e-42eb-a479-dd3498b854b0" providerId="ADAL" clId="{01820042-C333-47F9-AC32-8BF187642CD5}" dt="2023-05-17T17:45:42.937" v="6238"/>
          <ac:graphicFrameMkLst>
            <pc:docMk/>
            <pc:sldMk cId="904607599" sldId="297"/>
            <ac:graphicFrameMk id="15" creationId="{A7D6639C-237D-F94F-B843-BA8224937E53}"/>
          </ac:graphicFrameMkLst>
        </pc:graphicFrameChg>
        <pc:picChg chg="add mod">
          <ac:chgData name="Kristin Ruckle" userId="31778da7-479e-42eb-a479-dd3498b854b0" providerId="ADAL" clId="{01820042-C333-47F9-AC32-8BF187642CD5}" dt="2023-05-17T17:42:59.806" v="6214" actId="26606"/>
          <ac:picMkLst>
            <pc:docMk/>
            <pc:sldMk cId="904607599" sldId="297"/>
            <ac:picMk id="4" creationId="{CC5F7E9B-72F7-ECF0-D174-7B3261C56318}"/>
          </ac:picMkLst>
        </pc:picChg>
      </pc:sldChg>
      <pc:sldChg chg="addSp modSp new mod setBg modAnim">
        <pc:chgData name="Kristin Ruckle" userId="31778da7-479e-42eb-a479-dd3498b854b0" providerId="ADAL" clId="{01820042-C333-47F9-AC32-8BF187642CD5}" dt="2023-05-30T14:42:41.834" v="10766"/>
        <pc:sldMkLst>
          <pc:docMk/>
          <pc:sldMk cId="2085106938" sldId="298"/>
        </pc:sldMkLst>
        <pc:spChg chg="mod">
          <ac:chgData name="Kristin Ruckle" userId="31778da7-479e-42eb-a479-dd3498b854b0" providerId="ADAL" clId="{01820042-C333-47F9-AC32-8BF187642CD5}" dt="2023-05-17T17:47:11.744" v="6243" actId="26606"/>
          <ac:spMkLst>
            <pc:docMk/>
            <pc:sldMk cId="2085106938" sldId="298"/>
            <ac:spMk id="2" creationId="{26F5FB80-4538-0A4F-0D03-F9C218853E62}"/>
          </ac:spMkLst>
        </pc:spChg>
        <pc:spChg chg="mod">
          <ac:chgData name="Kristin Ruckle" userId="31778da7-479e-42eb-a479-dd3498b854b0" providerId="ADAL" clId="{01820042-C333-47F9-AC32-8BF187642CD5}" dt="2023-05-17T17:47:11.744" v="6243" actId="26606"/>
          <ac:spMkLst>
            <pc:docMk/>
            <pc:sldMk cId="2085106938" sldId="298"/>
            <ac:spMk id="3" creationId="{86B9A038-BF15-75AF-1D08-86ABF57391C9}"/>
          </ac:spMkLst>
        </pc:spChg>
        <pc:spChg chg="add">
          <ac:chgData name="Kristin Ruckle" userId="31778da7-479e-42eb-a479-dd3498b854b0" providerId="ADAL" clId="{01820042-C333-47F9-AC32-8BF187642CD5}" dt="2023-05-17T17:47:11.744" v="6243" actId="26606"/>
          <ac:spMkLst>
            <pc:docMk/>
            <pc:sldMk cId="2085106938" sldId="298"/>
            <ac:spMk id="8" creationId="{7578A52D-2496-4956-A9A4-EA5C38B2F1FC}"/>
          </ac:spMkLst>
        </pc:spChg>
        <pc:spChg chg="add">
          <ac:chgData name="Kristin Ruckle" userId="31778da7-479e-42eb-a479-dd3498b854b0" providerId="ADAL" clId="{01820042-C333-47F9-AC32-8BF187642CD5}" dt="2023-05-17T17:47:11.744" v="6243" actId="26606"/>
          <ac:spMkLst>
            <pc:docMk/>
            <pc:sldMk cId="2085106938" sldId="298"/>
            <ac:spMk id="10" creationId="{9809C8E2-EF9B-4E0B-A17E-836DE0508E76}"/>
          </ac:spMkLst>
        </pc:spChg>
        <pc:spChg chg="add">
          <ac:chgData name="Kristin Ruckle" userId="31778da7-479e-42eb-a479-dd3498b854b0" providerId="ADAL" clId="{01820042-C333-47F9-AC32-8BF187642CD5}" dt="2023-05-17T17:47:11.744" v="6243" actId="26606"/>
          <ac:spMkLst>
            <pc:docMk/>
            <pc:sldMk cId="2085106938" sldId="298"/>
            <ac:spMk id="12" creationId="{61EB557E-621E-4254-B750-85274C5F4D5C}"/>
          </ac:spMkLst>
        </pc:spChg>
      </pc:sldChg>
      <pc:sldChg chg="addSp delSp modSp new mod setBg delAnim modAnim setClrOvrMap">
        <pc:chgData name="Kristin Ruckle" userId="31778da7-479e-42eb-a479-dd3498b854b0" providerId="ADAL" clId="{01820042-C333-47F9-AC32-8BF187642CD5}" dt="2023-05-30T14:43:08.474" v="10771"/>
        <pc:sldMkLst>
          <pc:docMk/>
          <pc:sldMk cId="126958848" sldId="299"/>
        </pc:sldMkLst>
        <pc:spChg chg="mod">
          <ac:chgData name="Kristin Ruckle" userId="31778da7-479e-42eb-a479-dd3498b854b0" providerId="ADAL" clId="{01820042-C333-47F9-AC32-8BF187642CD5}" dt="2023-05-17T17:51:48.689" v="6310" actId="114"/>
          <ac:spMkLst>
            <pc:docMk/>
            <pc:sldMk cId="126958848" sldId="299"/>
            <ac:spMk id="2" creationId="{3BEB463D-03A6-F7F8-C191-FC693667017B}"/>
          </ac:spMkLst>
        </pc:spChg>
        <pc:spChg chg="add del mod">
          <ac:chgData name="Kristin Ruckle" userId="31778da7-479e-42eb-a479-dd3498b854b0" providerId="ADAL" clId="{01820042-C333-47F9-AC32-8BF187642CD5}" dt="2023-05-17T17:50:56.155" v="6299" actId="26606"/>
          <ac:spMkLst>
            <pc:docMk/>
            <pc:sldMk cId="126958848" sldId="299"/>
            <ac:spMk id="3" creationId="{0DBC0195-1A71-B056-914C-2BF861956551}"/>
          </ac:spMkLst>
        </pc:spChg>
        <pc:spChg chg="add del mod">
          <ac:chgData name="Kristin Ruckle" userId="31778da7-479e-42eb-a479-dd3498b854b0" providerId="ADAL" clId="{01820042-C333-47F9-AC32-8BF187642CD5}" dt="2023-05-17T17:52:51.924" v="6315" actId="21"/>
          <ac:spMkLst>
            <pc:docMk/>
            <pc:sldMk cId="126958848" sldId="299"/>
            <ac:spMk id="4" creationId="{8C506F07-B7AB-9858-EB16-135C9C3CD06B}"/>
          </ac:spMkLst>
        </pc:spChg>
        <pc:spChg chg="add del mod">
          <ac:chgData name="Kristin Ruckle" userId="31778da7-479e-42eb-a479-dd3498b854b0" providerId="ADAL" clId="{01820042-C333-47F9-AC32-8BF187642CD5}" dt="2023-05-17T17:53:43.960" v="6317" actId="11529"/>
          <ac:spMkLst>
            <pc:docMk/>
            <pc:sldMk cId="126958848" sldId="299"/>
            <ac:spMk id="6" creationId="{04C4C5D3-3A8C-40F2-3D99-2B05C82A5F88}"/>
          </ac:spMkLst>
        </pc:spChg>
        <pc:spChg chg="add">
          <ac:chgData name="Kristin Ruckle" userId="31778da7-479e-42eb-a479-dd3498b854b0" providerId="ADAL" clId="{01820042-C333-47F9-AC32-8BF187642CD5}" dt="2023-05-17T17:50:56.155" v="6299" actId="26606"/>
          <ac:spMkLst>
            <pc:docMk/>
            <pc:sldMk cId="126958848" sldId="299"/>
            <ac:spMk id="7" creationId="{8E8DBDA3-652C-4F87-B53B-7F73AC8F4FF9}"/>
          </ac:spMkLst>
        </pc:spChg>
        <pc:spChg chg="add del">
          <ac:chgData name="Kristin Ruckle" userId="31778da7-479e-42eb-a479-dd3498b854b0" providerId="ADAL" clId="{01820042-C333-47F9-AC32-8BF187642CD5}" dt="2023-05-17T17:50:42.400" v="6296" actId="26606"/>
          <ac:spMkLst>
            <pc:docMk/>
            <pc:sldMk cId="126958848" sldId="299"/>
            <ac:spMk id="8" creationId="{12ABE273-A57A-4523-99C5-F4D7F4511094}"/>
          </ac:spMkLst>
        </pc:spChg>
        <pc:spChg chg="add">
          <ac:chgData name="Kristin Ruckle" userId="31778da7-479e-42eb-a479-dd3498b854b0" providerId="ADAL" clId="{01820042-C333-47F9-AC32-8BF187642CD5}" dt="2023-05-17T17:50:56.155" v="6299" actId="26606"/>
          <ac:spMkLst>
            <pc:docMk/>
            <pc:sldMk cId="126958848" sldId="299"/>
            <ac:spMk id="9" creationId="{42187232-3845-418F-A17C-C138F01D98AB}"/>
          </ac:spMkLst>
        </pc:spChg>
        <pc:spChg chg="add del">
          <ac:chgData name="Kristin Ruckle" userId="31778da7-479e-42eb-a479-dd3498b854b0" providerId="ADAL" clId="{01820042-C333-47F9-AC32-8BF187642CD5}" dt="2023-05-17T17:50:42.400" v="6296" actId="26606"/>
          <ac:spMkLst>
            <pc:docMk/>
            <pc:sldMk cId="126958848" sldId="299"/>
            <ac:spMk id="10" creationId="{21A15CF5-392D-404A-8095-DD2085F2FBA3}"/>
          </ac:spMkLst>
        </pc:spChg>
        <pc:spChg chg="add mod">
          <ac:chgData name="Kristin Ruckle" userId="31778da7-479e-42eb-a479-dd3498b854b0" providerId="ADAL" clId="{01820042-C333-47F9-AC32-8BF187642CD5}" dt="2023-05-17T17:51:19.459" v="6307" actId="255"/>
          <ac:spMkLst>
            <pc:docMk/>
            <pc:sldMk cId="126958848" sldId="299"/>
            <ac:spMk id="11" creationId="{0DBC0195-1A71-B056-914C-2BF861956551}"/>
          </ac:spMkLst>
        </pc:spChg>
        <pc:spChg chg="add del mod">
          <ac:chgData name="Kristin Ruckle" userId="31778da7-479e-42eb-a479-dd3498b854b0" providerId="ADAL" clId="{01820042-C333-47F9-AC32-8BF187642CD5}" dt="2023-05-17T17:54:23.864" v="6319" actId="21"/>
          <ac:spMkLst>
            <pc:docMk/>
            <pc:sldMk cId="126958848" sldId="299"/>
            <ac:spMk id="13" creationId="{6807AE9D-BBBA-735D-2B1C-F72B83D9475E}"/>
          </ac:spMkLst>
        </pc:spChg>
        <pc:spChg chg="add mod">
          <ac:chgData name="Kristin Ruckle" userId="31778da7-479e-42eb-a479-dd3498b854b0" providerId="ADAL" clId="{01820042-C333-47F9-AC32-8BF187642CD5}" dt="2023-05-17T17:56:32.005" v="6524" actId="14100"/>
          <ac:spMkLst>
            <pc:docMk/>
            <pc:sldMk cId="126958848" sldId="299"/>
            <ac:spMk id="14" creationId="{23D6CF18-63BC-88A8-6B01-10E61201B74D}"/>
          </ac:spMkLst>
        </pc:spChg>
        <pc:graphicFrameChg chg="add del">
          <ac:chgData name="Kristin Ruckle" userId="31778da7-479e-42eb-a479-dd3498b854b0" providerId="ADAL" clId="{01820042-C333-47F9-AC32-8BF187642CD5}" dt="2023-05-17T17:50:56.147" v="6298" actId="26606"/>
          <ac:graphicFrameMkLst>
            <pc:docMk/>
            <pc:sldMk cId="126958848" sldId="299"/>
            <ac:graphicFrameMk id="5" creationId="{EB905B34-EFAF-2EC9-93EC-CCF3B4B2B72D}"/>
          </ac:graphicFrameMkLst>
        </pc:graphicFrameChg>
        <pc:cxnChg chg="add del">
          <ac:chgData name="Kristin Ruckle" userId="31778da7-479e-42eb-a479-dd3498b854b0" providerId="ADAL" clId="{01820042-C333-47F9-AC32-8BF187642CD5}" dt="2023-05-17T17:50:42.400" v="6296" actId="26606"/>
          <ac:cxnSpMkLst>
            <pc:docMk/>
            <pc:sldMk cId="126958848" sldId="299"/>
            <ac:cxnSpMk id="12" creationId="{3D0F74E7-7AA9-4171-BCD1-C325B7632D04}"/>
          </ac:cxnSpMkLst>
        </pc:cxnChg>
      </pc:sldChg>
      <pc:sldChg chg="modSp new del mod">
        <pc:chgData name="Kristin Ruckle" userId="31778da7-479e-42eb-a479-dd3498b854b0" providerId="ADAL" clId="{01820042-C333-47F9-AC32-8BF187642CD5}" dt="2023-05-17T17:49:42.065" v="6255" actId="2696"/>
        <pc:sldMkLst>
          <pc:docMk/>
          <pc:sldMk cId="2619524315" sldId="299"/>
        </pc:sldMkLst>
        <pc:spChg chg="mod">
          <ac:chgData name="Kristin Ruckle" userId="31778da7-479e-42eb-a479-dd3498b854b0" providerId="ADAL" clId="{01820042-C333-47F9-AC32-8BF187642CD5}" dt="2023-05-17T17:49:38.038" v="6254" actId="20577"/>
          <ac:spMkLst>
            <pc:docMk/>
            <pc:sldMk cId="2619524315" sldId="299"/>
            <ac:spMk id="2" creationId="{587C6F47-1399-F40D-B896-E14AEDE98C27}"/>
          </ac:spMkLst>
        </pc:spChg>
      </pc:sldChg>
      <pc:sldChg chg="addSp delSp modSp new mod setBg modAnim">
        <pc:chgData name="Kristin Ruckle" userId="31778da7-479e-42eb-a479-dd3498b854b0" providerId="ADAL" clId="{01820042-C333-47F9-AC32-8BF187642CD5}" dt="2023-05-17T18:28:54.978" v="6574"/>
        <pc:sldMkLst>
          <pc:docMk/>
          <pc:sldMk cId="590349382" sldId="300"/>
        </pc:sldMkLst>
        <pc:spChg chg="mod">
          <ac:chgData name="Kristin Ruckle" userId="31778da7-479e-42eb-a479-dd3498b854b0" providerId="ADAL" clId="{01820042-C333-47F9-AC32-8BF187642CD5}" dt="2023-05-17T18:28:19.244" v="6570" actId="26606"/>
          <ac:spMkLst>
            <pc:docMk/>
            <pc:sldMk cId="590349382" sldId="300"/>
            <ac:spMk id="2" creationId="{7EC75647-C329-0D1C-9CCD-DF050B558D2D}"/>
          </ac:spMkLst>
        </pc:spChg>
        <pc:spChg chg="add del mod">
          <ac:chgData name="Kristin Ruckle" userId="31778da7-479e-42eb-a479-dd3498b854b0" providerId="ADAL" clId="{01820042-C333-47F9-AC32-8BF187642CD5}" dt="2023-05-17T18:27:33.093" v="6561" actId="26606"/>
          <ac:spMkLst>
            <pc:docMk/>
            <pc:sldMk cId="590349382" sldId="300"/>
            <ac:spMk id="3" creationId="{B7AC0503-5ECA-F457-CF11-E9F869D8A3A9}"/>
          </ac:spMkLst>
        </pc:spChg>
        <pc:graphicFrameChg chg="add del">
          <ac:chgData name="Kristin Ruckle" userId="31778da7-479e-42eb-a479-dd3498b854b0" providerId="ADAL" clId="{01820042-C333-47F9-AC32-8BF187642CD5}" dt="2023-05-17T18:27:33.077" v="6560" actId="26606"/>
          <ac:graphicFrameMkLst>
            <pc:docMk/>
            <pc:sldMk cId="590349382" sldId="300"/>
            <ac:graphicFrameMk id="6" creationId="{13FC3B75-FFF5-E128-28EC-88A6E50E43A0}"/>
          </ac:graphicFrameMkLst>
        </pc:graphicFrameChg>
        <pc:graphicFrameChg chg="add mod ord modGraphic">
          <ac:chgData name="Kristin Ruckle" userId="31778da7-479e-42eb-a479-dd3498b854b0" providerId="ADAL" clId="{01820042-C333-47F9-AC32-8BF187642CD5}" dt="2023-05-17T18:28:19.244" v="6570" actId="26606"/>
          <ac:graphicFrameMkLst>
            <pc:docMk/>
            <pc:sldMk cId="590349382" sldId="300"/>
            <ac:graphicFrameMk id="8" creationId="{393E9C0E-22C9-1B27-C54B-AE56E36191EE}"/>
          </ac:graphicFrameMkLst>
        </pc:graphicFrameChg>
        <pc:picChg chg="add mod">
          <ac:chgData name="Kristin Ruckle" userId="31778da7-479e-42eb-a479-dd3498b854b0" providerId="ADAL" clId="{01820042-C333-47F9-AC32-8BF187642CD5}" dt="2023-05-17T18:28:19.244" v="6570" actId="26606"/>
          <ac:picMkLst>
            <pc:docMk/>
            <pc:sldMk cId="590349382" sldId="300"/>
            <ac:picMk id="4" creationId="{8912BFA8-8DFC-F02C-BB58-2A5F6C408099}"/>
          </ac:picMkLst>
        </pc:picChg>
      </pc:sldChg>
      <pc:sldChg chg="addSp delSp modSp new mod modAnim">
        <pc:chgData name="Kristin Ruckle" userId="31778da7-479e-42eb-a479-dd3498b854b0" providerId="ADAL" clId="{01820042-C333-47F9-AC32-8BF187642CD5}" dt="2023-05-17T18:57:38.545" v="7194"/>
        <pc:sldMkLst>
          <pc:docMk/>
          <pc:sldMk cId="2608349294" sldId="301"/>
        </pc:sldMkLst>
        <pc:spChg chg="mod">
          <ac:chgData name="Kristin Ruckle" userId="31778da7-479e-42eb-a479-dd3498b854b0" providerId="ADAL" clId="{01820042-C333-47F9-AC32-8BF187642CD5}" dt="2023-05-17T18:37:24.578" v="6602" actId="20577"/>
          <ac:spMkLst>
            <pc:docMk/>
            <pc:sldMk cId="2608349294" sldId="301"/>
            <ac:spMk id="2" creationId="{69C71DD3-9247-FA6D-5181-81628C7DAED4}"/>
          </ac:spMkLst>
        </pc:spChg>
        <pc:spChg chg="add del mod">
          <ac:chgData name="Kristin Ruckle" userId="31778da7-479e-42eb-a479-dd3498b854b0" providerId="ADAL" clId="{01820042-C333-47F9-AC32-8BF187642CD5}" dt="2023-05-17T18:56:48.994" v="7188" actId="26606"/>
          <ac:spMkLst>
            <pc:docMk/>
            <pc:sldMk cId="2608349294" sldId="301"/>
            <ac:spMk id="3" creationId="{852D8F91-9357-D2E4-FE5C-3CAAA69C4F0B}"/>
          </ac:spMkLst>
        </pc:spChg>
        <pc:spChg chg="add mod">
          <ac:chgData name="Kristin Ruckle" userId="31778da7-479e-42eb-a479-dd3498b854b0" providerId="ADAL" clId="{01820042-C333-47F9-AC32-8BF187642CD5}" dt="2023-05-17T18:56:53.547" v="7189" actId="1076"/>
          <ac:spMkLst>
            <pc:docMk/>
            <pc:sldMk cId="2608349294" sldId="301"/>
            <ac:spMk id="4" creationId="{050BCA89-EA14-E374-618F-50A6AE7A77A4}"/>
          </ac:spMkLst>
        </pc:spChg>
        <pc:graphicFrameChg chg="add del">
          <ac:chgData name="Kristin Ruckle" userId="31778da7-479e-42eb-a479-dd3498b854b0" providerId="ADAL" clId="{01820042-C333-47F9-AC32-8BF187642CD5}" dt="2023-05-17T18:56:34.170" v="7179" actId="26606"/>
          <ac:graphicFrameMkLst>
            <pc:docMk/>
            <pc:sldMk cId="2608349294" sldId="301"/>
            <ac:graphicFrameMk id="6" creationId="{FACB854E-0DD0-55B9-D974-60D9FBC4865D}"/>
          </ac:graphicFrameMkLst>
        </pc:graphicFrameChg>
        <pc:graphicFrameChg chg="add del">
          <ac:chgData name="Kristin Ruckle" userId="31778da7-479e-42eb-a479-dd3498b854b0" providerId="ADAL" clId="{01820042-C333-47F9-AC32-8BF187642CD5}" dt="2023-05-17T18:56:43.686" v="7181" actId="26606"/>
          <ac:graphicFrameMkLst>
            <pc:docMk/>
            <pc:sldMk cId="2608349294" sldId="301"/>
            <ac:graphicFrameMk id="8" creationId="{0F36E847-E508-4EE6-6776-58F4CB438026}"/>
          </ac:graphicFrameMkLst>
        </pc:graphicFrameChg>
        <pc:graphicFrameChg chg="add del">
          <ac:chgData name="Kristin Ruckle" userId="31778da7-479e-42eb-a479-dd3498b854b0" providerId="ADAL" clId="{01820042-C333-47F9-AC32-8BF187642CD5}" dt="2023-05-17T18:56:45.790" v="7183" actId="26606"/>
          <ac:graphicFrameMkLst>
            <pc:docMk/>
            <pc:sldMk cId="2608349294" sldId="301"/>
            <ac:graphicFrameMk id="10" creationId="{FACB854E-0DD0-55B9-D974-60D9FBC4865D}"/>
          </ac:graphicFrameMkLst>
        </pc:graphicFrameChg>
        <pc:graphicFrameChg chg="add del">
          <ac:chgData name="Kristin Ruckle" userId="31778da7-479e-42eb-a479-dd3498b854b0" providerId="ADAL" clId="{01820042-C333-47F9-AC32-8BF187642CD5}" dt="2023-05-17T18:56:47.131" v="7185" actId="26606"/>
          <ac:graphicFrameMkLst>
            <pc:docMk/>
            <pc:sldMk cId="2608349294" sldId="301"/>
            <ac:graphicFrameMk id="12" creationId="{431498D5-089A-AFD1-1C19-3E5B5E2094B8}"/>
          </ac:graphicFrameMkLst>
        </pc:graphicFrameChg>
        <pc:graphicFrameChg chg="add del">
          <ac:chgData name="Kristin Ruckle" userId="31778da7-479e-42eb-a479-dd3498b854b0" providerId="ADAL" clId="{01820042-C333-47F9-AC32-8BF187642CD5}" dt="2023-05-17T18:56:48.978" v="7187" actId="26606"/>
          <ac:graphicFrameMkLst>
            <pc:docMk/>
            <pc:sldMk cId="2608349294" sldId="301"/>
            <ac:graphicFrameMk id="14" creationId="{6906F896-4673-DE0B-B651-D03F0912B840}"/>
          </ac:graphicFrameMkLst>
        </pc:graphicFrameChg>
        <pc:graphicFrameChg chg="add">
          <ac:chgData name="Kristin Ruckle" userId="31778da7-479e-42eb-a479-dd3498b854b0" providerId="ADAL" clId="{01820042-C333-47F9-AC32-8BF187642CD5}" dt="2023-05-17T18:56:48.994" v="7188" actId="26606"/>
          <ac:graphicFrameMkLst>
            <pc:docMk/>
            <pc:sldMk cId="2608349294" sldId="301"/>
            <ac:graphicFrameMk id="16" creationId="{0F36E847-E508-4EE6-6776-58F4CB438026}"/>
          </ac:graphicFrameMkLst>
        </pc:graphicFrameChg>
      </pc:sldChg>
      <pc:sldChg chg="addSp delSp modSp new mod setBg modAnim">
        <pc:chgData name="Kristin Ruckle" userId="31778da7-479e-42eb-a479-dd3498b854b0" providerId="ADAL" clId="{01820042-C333-47F9-AC32-8BF187642CD5}" dt="2023-05-17T19:06:29.770" v="7232" actId="207"/>
        <pc:sldMkLst>
          <pc:docMk/>
          <pc:sldMk cId="3517484710" sldId="302"/>
        </pc:sldMkLst>
        <pc:spChg chg="mod">
          <ac:chgData name="Kristin Ruckle" userId="31778da7-479e-42eb-a479-dd3498b854b0" providerId="ADAL" clId="{01820042-C333-47F9-AC32-8BF187642CD5}" dt="2023-05-17T19:05:31.084" v="7222" actId="115"/>
          <ac:spMkLst>
            <pc:docMk/>
            <pc:sldMk cId="3517484710" sldId="302"/>
            <ac:spMk id="2" creationId="{CB8C62CC-CE68-6341-6733-03FB48D0E4D6}"/>
          </ac:spMkLst>
        </pc:spChg>
        <pc:spChg chg="del">
          <ac:chgData name="Kristin Ruckle" userId="31778da7-479e-42eb-a479-dd3498b854b0" providerId="ADAL" clId="{01820042-C333-47F9-AC32-8BF187642CD5}" dt="2023-05-17T19:03:08.697" v="7210"/>
          <ac:spMkLst>
            <pc:docMk/>
            <pc:sldMk cId="3517484710" sldId="302"/>
            <ac:spMk id="3" creationId="{02295427-31D0-C6C1-6B25-F6CDAC5B1F8E}"/>
          </ac:spMkLst>
        </pc:spChg>
        <pc:spChg chg="add mod ord">
          <ac:chgData name="Kristin Ruckle" userId="31778da7-479e-42eb-a479-dd3498b854b0" providerId="ADAL" clId="{01820042-C333-47F9-AC32-8BF187642CD5}" dt="2023-05-17T19:06:29.770" v="7232" actId="207"/>
          <ac:spMkLst>
            <pc:docMk/>
            <pc:sldMk cId="3517484710" sldId="302"/>
            <ac:spMk id="4" creationId="{18789255-7F7B-566A-0FC1-EF04E2C7D9EF}"/>
          </ac:spMkLst>
        </pc:spChg>
        <pc:spChg chg="add">
          <ac:chgData name="Kristin Ruckle" userId="31778da7-479e-42eb-a479-dd3498b854b0" providerId="ADAL" clId="{01820042-C333-47F9-AC32-8BF187642CD5}" dt="2023-05-17T19:04:33.379" v="7221" actId="26606"/>
          <ac:spMkLst>
            <pc:docMk/>
            <pc:sldMk cId="3517484710" sldId="302"/>
            <ac:spMk id="8" creationId="{E9271C28-7496-4447-8541-7B39F5E9480A}"/>
          </ac:spMkLst>
        </pc:spChg>
        <pc:spChg chg="add del">
          <ac:chgData name="Kristin Ruckle" userId="31778da7-479e-42eb-a479-dd3498b854b0" providerId="ADAL" clId="{01820042-C333-47F9-AC32-8BF187642CD5}" dt="2023-05-17T19:04:29.580" v="7216" actId="26606"/>
          <ac:spMkLst>
            <pc:docMk/>
            <pc:sldMk cId="3517484710" sldId="302"/>
            <ac:spMk id="11" creationId="{E9271C28-7496-4447-8541-7B39F5E9480A}"/>
          </ac:spMkLst>
        </pc:spChg>
        <pc:picChg chg="add mod">
          <ac:chgData name="Kristin Ruckle" userId="31778da7-479e-42eb-a479-dd3498b854b0" providerId="ADAL" clId="{01820042-C333-47F9-AC32-8BF187642CD5}" dt="2023-05-17T19:05:48.325" v="7226" actId="1076"/>
          <ac:picMkLst>
            <pc:docMk/>
            <pc:sldMk cId="3517484710" sldId="302"/>
            <ac:picMk id="6" creationId="{0540AB19-427E-F9E1-319C-7689A9E2452D}"/>
          </ac:picMkLst>
        </pc:picChg>
      </pc:sldChg>
      <pc:sldChg chg="addSp delSp modSp new mod setBg modAnim">
        <pc:chgData name="Kristin Ruckle" userId="31778da7-479e-42eb-a479-dd3498b854b0" providerId="ADAL" clId="{01820042-C333-47F9-AC32-8BF187642CD5}" dt="2023-05-17T19:13:14.576" v="7362"/>
        <pc:sldMkLst>
          <pc:docMk/>
          <pc:sldMk cId="2764512760" sldId="303"/>
        </pc:sldMkLst>
        <pc:spChg chg="mod">
          <ac:chgData name="Kristin Ruckle" userId="31778da7-479e-42eb-a479-dd3498b854b0" providerId="ADAL" clId="{01820042-C333-47F9-AC32-8BF187642CD5}" dt="2023-05-17T19:12:51.150" v="7355" actId="14100"/>
          <ac:spMkLst>
            <pc:docMk/>
            <pc:sldMk cId="2764512760" sldId="303"/>
            <ac:spMk id="2" creationId="{078FE301-08A2-F6EA-B400-4C6F773C5217}"/>
          </ac:spMkLst>
        </pc:spChg>
        <pc:spChg chg="add del mod">
          <ac:chgData name="Kristin Ruckle" userId="31778da7-479e-42eb-a479-dd3498b854b0" providerId="ADAL" clId="{01820042-C333-47F9-AC32-8BF187642CD5}" dt="2023-05-17T19:12:36.546" v="7354" actId="26606"/>
          <ac:spMkLst>
            <pc:docMk/>
            <pc:sldMk cId="2764512760" sldId="303"/>
            <ac:spMk id="3" creationId="{06A1149D-DAF9-B7A1-C615-209CC729014F}"/>
          </ac:spMkLst>
        </pc:spChg>
        <pc:graphicFrameChg chg="add del">
          <ac:chgData name="Kristin Ruckle" userId="31778da7-479e-42eb-a479-dd3498b854b0" providerId="ADAL" clId="{01820042-C333-47F9-AC32-8BF187642CD5}" dt="2023-05-17T19:12:27.676" v="7347" actId="26606"/>
          <ac:graphicFrameMkLst>
            <pc:docMk/>
            <pc:sldMk cId="2764512760" sldId="303"/>
            <ac:graphicFrameMk id="5" creationId="{84237318-007E-E513-B6CD-973FDAB1E263}"/>
          </ac:graphicFrameMkLst>
        </pc:graphicFrameChg>
        <pc:graphicFrameChg chg="add del">
          <ac:chgData name="Kristin Ruckle" userId="31778da7-479e-42eb-a479-dd3498b854b0" providerId="ADAL" clId="{01820042-C333-47F9-AC32-8BF187642CD5}" dt="2023-05-17T19:12:31.004" v="7349" actId="26606"/>
          <ac:graphicFrameMkLst>
            <pc:docMk/>
            <pc:sldMk cId="2764512760" sldId="303"/>
            <ac:graphicFrameMk id="7" creationId="{8A8E6EA5-C584-9C95-F817-66FFF67C713D}"/>
          </ac:graphicFrameMkLst>
        </pc:graphicFrameChg>
        <pc:graphicFrameChg chg="add del">
          <ac:chgData name="Kristin Ruckle" userId="31778da7-479e-42eb-a479-dd3498b854b0" providerId="ADAL" clId="{01820042-C333-47F9-AC32-8BF187642CD5}" dt="2023-05-17T19:12:33.279" v="7351" actId="26606"/>
          <ac:graphicFrameMkLst>
            <pc:docMk/>
            <pc:sldMk cId="2764512760" sldId="303"/>
            <ac:graphicFrameMk id="9" creationId="{40BF96DE-1D8B-8AEA-3E10-37ED53074DA4}"/>
          </ac:graphicFrameMkLst>
        </pc:graphicFrameChg>
        <pc:graphicFrameChg chg="add del">
          <ac:chgData name="Kristin Ruckle" userId="31778da7-479e-42eb-a479-dd3498b854b0" providerId="ADAL" clId="{01820042-C333-47F9-AC32-8BF187642CD5}" dt="2023-05-17T19:12:36.499" v="7353" actId="26606"/>
          <ac:graphicFrameMkLst>
            <pc:docMk/>
            <pc:sldMk cId="2764512760" sldId="303"/>
            <ac:graphicFrameMk id="11" creationId="{3FDC907F-7B24-0B53-DC1E-57AAC67ED9E4}"/>
          </ac:graphicFrameMkLst>
        </pc:graphicFrameChg>
        <pc:graphicFrameChg chg="add mod">
          <ac:chgData name="Kristin Ruckle" userId="31778da7-479e-42eb-a479-dd3498b854b0" providerId="ADAL" clId="{01820042-C333-47F9-AC32-8BF187642CD5}" dt="2023-05-17T19:12:59.457" v="7357" actId="14100"/>
          <ac:graphicFrameMkLst>
            <pc:docMk/>
            <pc:sldMk cId="2764512760" sldId="303"/>
            <ac:graphicFrameMk id="13" creationId="{8A8E6EA5-C584-9C95-F817-66FFF67C713D}"/>
          </ac:graphicFrameMkLst>
        </pc:graphicFrameChg>
      </pc:sldChg>
      <pc:sldChg chg="addSp delSp modSp new mod setBg modAnim">
        <pc:chgData name="Kristin Ruckle" userId="31778da7-479e-42eb-a479-dd3498b854b0" providerId="ADAL" clId="{01820042-C333-47F9-AC32-8BF187642CD5}" dt="2023-05-17T19:48:43.519" v="7695"/>
        <pc:sldMkLst>
          <pc:docMk/>
          <pc:sldMk cId="488560046" sldId="304"/>
        </pc:sldMkLst>
        <pc:spChg chg="mod">
          <ac:chgData name="Kristin Ruckle" userId="31778da7-479e-42eb-a479-dd3498b854b0" providerId="ADAL" clId="{01820042-C333-47F9-AC32-8BF187642CD5}" dt="2023-05-17T19:46:54.295" v="7684" actId="1076"/>
          <ac:spMkLst>
            <pc:docMk/>
            <pc:sldMk cId="488560046" sldId="304"/>
            <ac:spMk id="2" creationId="{88B46B16-C317-A51C-9F4C-A08090AA329F}"/>
          </ac:spMkLst>
        </pc:spChg>
        <pc:spChg chg="add del mod">
          <ac:chgData name="Kristin Ruckle" userId="31778da7-479e-42eb-a479-dd3498b854b0" providerId="ADAL" clId="{01820042-C333-47F9-AC32-8BF187642CD5}" dt="2023-05-17T19:45:49.039" v="7674" actId="26606"/>
          <ac:spMkLst>
            <pc:docMk/>
            <pc:sldMk cId="488560046" sldId="304"/>
            <ac:spMk id="3" creationId="{E53B4ABE-ABEF-1D4B-8228-DF663E4C814B}"/>
          </ac:spMkLst>
        </pc:spChg>
        <pc:graphicFrameChg chg="add del">
          <ac:chgData name="Kristin Ruckle" userId="31778da7-479e-42eb-a479-dd3498b854b0" providerId="ADAL" clId="{01820042-C333-47F9-AC32-8BF187642CD5}" dt="2023-05-17T19:45:49.023" v="7673" actId="26606"/>
          <ac:graphicFrameMkLst>
            <pc:docMk/>
            <pc:sldMk cId="488560046" sldId="304"/>
            <ac:graphicFrameMk id="7" creationId="{2F75B573-5D1D-46D6-7645-D1396F7F5F1D}"/>
          </ac:graphicFrameMkLst>
        </pc:graphicFrameChg>
        <pc:graphicFrameChg chg="add mod ord modGraphic">
          <ac:chgData name="Kristin Ruckle" userId="31778da7-479e-42eb-a479-dd3498b854b0" providerId="ADAL" clId="{01820042-C333-47F9-AC32-8BF187642CD5}" dt="2023-05-17T19:46:50.260" v="7683" actId="26606"/>
          <ac:graphicFrameMkLst>
            <pc:docMk/>
            <pc:sldMk cId="488560046" sldId="304"/>
            <ac:graphicFrameMk id="9" creationId="{A6F0DC8A-E7FC-1AD5-BE0F-F589A8D1FBB9}"/>
          </ac:graphicFrameMkLst>
        </pc:graphicFrameChg>
        <pc:picChg chg="add del mod">
          <ac:chgData name="Kristin Ruckle" userId="31778da7-479e-42eb-a479-dd3498b854b0" providerId="ADAL" clId="{01820042-C333-47F9-AC32-8BF187642CD5}" dt="2023-05-17T19:47:23.696" v="7685" actId="21"/>
          <ac:picMkLst>
            <pc:docMk/>
            <pc:sldMk cId="488560046" sldId="304"/>
            <ac:picMk id="5" creationId="{9F1D70D0-C1F5-F4DE-3A19-EE0991413E58}"/>
          </ac:picMkLst>
        </pc:picChg>
        <pc:picChg chg="add mod">
          <ac:chgData name="Kristin Ruckle" userId="31778da7-479e-42eb-a479-dd3498b854b0" providerId="ADAL" clId="{01820042-C333-47F9-AC32-8BF187642CD5}" dt="2023-05-17T19:48:29.106" v="7689" actId="1076"/>
          <ac:picMkLst>
            <pc:docMk/>
            <pc:sldMk cId="488560046" sldId="304"/>
            <ac:picMk id="8" creationId="{76BAE81B-2F3E-6D28-BE78-D51ED21C7AEA}"/>
          </ac:picMkLst>
        </pc:picChg>
      </pc:sldChg>
      <pc:sldChg chg="addSp delSp modSp new mod setBg modAnim">
        <pc:chgData name="Kristin Ruckle" userId="31778da7-479e-42eb-a479-dd3498b854b0" providerId="ADAL" clId="{01820042-C333-47F9-AC32-8BF187642CD5}" dt="2023-05-17T19:58:40.277" v="7810"/>
        <pc:sldMkLst>
          <pc:docMk/>
          <pc:sldMk cId="2301089370" sldId="305"/>
        </pc:sldMkLst>
        <pc:spChg chg="mod">
          <ac:chgData name="Kristin Ruckle" userId="31778da7-479e-42eb-a479-dd3498b854b0" providerId="ADAL" clId="{01820042-C333-47F9-AC32-8BF187642CD5}" dt="2023-05-17T19:57:43.549" v="7797" actId="14100"/>
          <ac:spMkLst>
            <pc:docMk/>
            <pc:sldMk cId="2301089370" sldId="305"/>
            <ac:spMk id="2" creationId="{F0540DCD-CFFC-9276-1BAA-C51121B89258}"/>
          </ac:spMkLst>
        </pc:spChg>
        <pc:spChg chg="add del mod ord">
          <ac:chgData name="Kristin Ruckle" userId="31778da7-479e-42eb-a479-dd3498b854b0" providerId="ADAL" clId="{01820042-C333-47F9-AC32-8BF187642CD5}" dt="2023-05-17T19:56:54.488" v="7780" actId="26606"/>
          <ac:spMkLst>
            <pc:docMk/>
            <pc:sldMk cId="2301089370" sldId="305"/>
            <ac:spMk id="3" creationId="{76DA90B7-D833-CABF-7D92-872BB778EF18}"/>
          </ac:spMkLst>
        </pc:spChg>
        <pc:spChg chg="add del">
          <ac:chgData name="Kristin Ruckle" userId="31778da7-479e-42eb-a479-dd3498b854b0" providerId="ADAL" clId="{01820042-C333-47F9-AC32-8BF187642CD5}" dt="2023-05-17T19:54:46.963" v="7757" actId="26606"/>
          <ac:spMkLst>
            <pc:docMk/>
            <pc:sldMk cId="2301089370" sldId="305"/>
            <ac:spMk id="7" creationId="{E9271C28-7496-4447-8541-7B39F5E9480A}"/>
          </ac:spMkLst>
        </pc:spChg>
        <pc:spChg chg="add del">
          <ac:chgData name="Kristin Ruckle" userId="31778da7-479e-42eb-a479-dd3498b854b0" providerId="ADAL" clId="{01820042-C333-47F9-AC32-8BF187642CD5}" dt="2023-05-17T19:53:20.160" v="7740" actId="26606"/>
          <ac:spMkLst>
            <pc:docMk/>
            <pc:sldMk cId="2301089370" sldId="305"/>
            <ac:spMk id="10" creationId="{E3DC42C2-6B58-404C-B339-2C72808A5BE1}"/>
          </ac:spMkLst>
        </pc:spChg>
        <pc:spChg chg="add del">
          <ac:chgData name="Kristin Ruckle" userId="31778da7-479e-42eb-a479-dd3498b854b0" providerId="ADAL" clId="{01820042-C333-47F9-AC32-8BF187642CD5}" dt="2023-05-17T19:53:20.160" v="7740" actId="26606"/>
          <ac:spMkLst>
            <pc:docMk/>
            <pc:sldMk cId="2301089370" sldId="305"/>
            <ac:spMk id="12" creationId="{FCF82941-5589-49BF-B6B1-76122B2D0EA6}"/>
          </ac:spMkLst>
        </pc:spChg>
        <pc:spChg chg="add del">
          <ac:chgData name="Kristin Ruckle" userId="31778da7-479e-42eb-a479-dd3498b854b0" providerId="ADAL" clId="{01820042-C333-47F9-AC32-8BF187642CD5}" dt="2023-05-17T19:54:46.963" v="7757" actId="26606"/>
          <ac:spMkLst>
            <pc:docMk/>
            <pc:sldMk cId="2301089370" sldId="305"/>
            <ac:spMk id="18" creationId="{B086532B-5A3E-44A5-A0C2-22A0DB316C40}"/>
          </ac:spMkLst>
        </pc:spChg>
        <pc:graphicFrameChg chg="add del">
          <ac:chgData name="Kristin Ruckle" userId="31778da7-479e-42eb-a479-dd3498b854b0" providerId="ADAL" clId="{01820042-C333-47F9-AC32-8BF187642CD5}" dt="2023-05-17T19:54:01.367" v="7750" actId="26606"/>
          <ac:graphicFrameMkLst>
            <pc:docMk/>
            <pc:sldMk cId="2301089370" sldId="305"/>
            <ac:graphicFrameMk id="9" creationId="{1E2977B5-EAE2-C8C5-45C3-09314B787CFC}"/>
          </ac:graphicFrameMkLst>
        </pc:graphicFrameChg>
        <pc:graphicFrameChg chg="add del">
          <ac:chgData name="Kristin Ruckle" userId="31778da7-479e-42eb-a479-dd3498b854b0" providerId="ADAL" clId="{01820042-C333-47F9-AC32-8BF187642CD5}" dt="2023-05-17T19:54:19.324" v="7752" actId="26606"/>
          <ac:graphicFrameMkLst>
            <pc:docMk/>
            <pc:sldMk cId="2301089370" sldId="305"/>
            <ac:graphicFrameMk id="11" creationId="{1DC97C6C-3AD5-6C6F-7DE2-C2629A9D16C6}"/>
          </ac:graphicFrameMkLst>
        </pc:graphicFrameChg>
        <pc:graphicFrameChg chg="add del mod modGraphic">
          <ac:chgData name="Kristin Ruckle" userId="31778da7-479e-42eb-a479-dd3498b854b0" providerId="ADAL" clId="{01820042-C333-47F9-AC32-8BF187642CD5}" dt="2023-05-17T19:54:49.428" v="7760" actId="26606"/>
          <ac:graphicFrameMkLst>
            <pc:docMk/>
            <pc:sldMk cId="2301089370" sldId="305"/>
            <ac:graphicFrameMk id="13" creationId="{1E2977B5-EAE2-C8C5-45C3-09314B787CFC}"/>
          </ac:graphicFrameMkLst>
        </pc:graphicFrameChg>
        <pc:graphicFrameChg chg="add del">
          <ac:chgData name="Kristin Ruckle" userId="31778da7-479e-42eb-a479-dd3498b854b0" providerId="ADAL" clId="{01820042-C333-47F9-AC32-8BF187642CD5}" dt="2023-05-17T19:55:17.978" v="7763" actId="26606"/>
          <ac:graphicFrameMkLst>
            <pc:docMk/>
            <pc:sldMk cId="2301089370" sldId="305"/>
            <ac:graphicFrameMk id="14" creationId="{735089FA-3F64-54A0-0518-6A45B2747067}"/>
          </ac:graphicFrameMkLst>
        </pc:graphicFrameChg>
        <pc:graphicFrameChg chg="add del">
          <ac:chgData name="Kristin Ruckle" userId="31778da7-479e-42eb-a479-dd3498b854b0" providerId="ADAL" clId="{01820042-C333-47F9-AC32-8BF187642CD5}" dt="2023-05-17T19:55:45.605" v="7767" actId="26606"/>
          <ac:graphicFrameMkLst>
            <pc:docMk/>
            <pc:sldMk cId="2301089370" sldId="305"/>
            <ac:graphicFrameMk id="15" creationId="{8CE01763-A560-1315-6D19-22F54226EEFA}"/>
          </ac:graphicFrameMkLst>
        </pc:graphicFrameChg>
        <pc:graphicFrameChg chg="add del">
          <ac:chgData name="Kristin Ruckle" userId="31778da7-479e-42eb-a479-dd3498b854b0" providerId="ADAL" clId="{01820042-C333-47F9-AC32-8BF187642CD5}" dt="2023-05-17T19:56:33.684" v="7775" actId="26606"/>
          <ac:graphicFrameMkLst>
            <pc:docMk/>
            <pc:sldMk cId="2301089370" sldId="305"/>
            <ac:graphicFrameMk id="16" creationId="{FEB7FA65-0BE5-9BEC-E966-3D9ED500C9FC}"/>
          </ac:graphicFrameMkLst>
        </pc:graphicFrameChg>
        <pc:graphicFrameChg chg="add del">
          <ac:chgData name="Kristin Ruckle" userId="31778da7-479e-42eb-a479-dd3498b854b0" providerId="ADAL" clId="{01820042-C333-47F9-AC32-8BF187642CD5}" dt="2023-05-17T19:55:49.968" v="7769" actId="26606"/>
          <ac:graphicFrameMkLst>
            <pc:docMk/>
            <pc:sldMk cId="2301089370" sldId="305"/>
            <ac:graphicFrameMk id="17" creationId="{F7520AD9-F195-C766-BA18-54450A1C8560}"/>
          </ac:graphicFrameMkLst>
        </pc:graphicFrameChg>
        <pc:graphicFrameChg chg="add del">
          <ac:chgData name="Kristin Ruckle" userId="31778da7-479e-42eb-a479-dd3498b854b0" providerId="ADAL" clId="{01820042-C333-47F9-AC32-8BF187642CD5}" dt="2023-05-17T19:56:04.111" v="7771" actId="26606"/>
          <ac:graphicFrameMkLst>
            <pc:docMk/>
            <pc:sldMk cId="2301089370" sldId="305"/>
            <ac:graphicFrameMk id="19" creationId="{AAA74581-2EAF-7115-6EAD-05CE515C10AE}"/>
          </ac:graphicFrameMkLst>
        </pc:graphicFrameChg>
        <pc:graphicFrameChg chg="add del">
          <ac:chgData name="Kristin Ruckle" userId="31778da7-479e-42eb-a479-dd3498b854b0" providerId="ADAL" clId="{01820042-C333-47F9-AC32-8BF187642CD5}" dt="2023-05-17T19:56:37.939" v="7777" actId="26606"/>
          <ac:graphicFrameMkLst>
            <pc:docMk/>
            <pc:sldMk cId="2301089370" sldId="305"/>
            <ac:graphicFrameMk id="20" creationId="{6EDFF95B-13F2-42DB-2FDF-C8EFF9FB66A9}"/>
          </ac:graphicFrameMkLst>
        </pc:graphicFrameChg>
        <pc:graphicFrameChg chg="add del">
          <ac:chgData name="Kristin Ruckle" userId="31778da7-479e-42eb-a479-dd3498b854b0" providerId="ADAL" clId="{01820042-C333-47F9-AC32-8BF187642CD5}" dt="2023-05-17T19:56:54.488" v="7779" actId="26606"/>
          <ac:graphicFrameMkLst>
            <pc:docMk/>
            <pc:sldMk cId="2301089370" sldId="305"/>
            <ac:graphicFrameMk id="22" creationId="{427034A6-E035-070D-5644-B54023F58DDA}"/>
          </ac:graphicFrameMkLst>
        </pc:graphicFrameChg>
        <pc:graphicFrameChg chg="add mod">
          <ac:chgData name="Kristin Ruckle" userId="31778da7-479e-42eb-a479-dd3498b854b0" providerId="ADAL" clId="{01820042-C333-47F9-AC32-8BF187642CD5}" dt="2023-05-17T19:58:03.870" v="7802" actId="14100"/>
          <ac:graphicFrameMkLst>
            <pc:docMk/>
            <pc:sldMk cId="2301089370" sldId="305"/>
            <ac:graphicFrameMk id="24" creationId="{FEB7FA65-0BE5-9BEC-E966-3D9ED500C9FC}"/>
          </ac:graphicFrameMkLst>
        </pc:graphicFrameChg>
        <pc:picChg chg="add mod">
          <ac:chgData name="Kristin Ruckle" userId="31778da7-479e-42eb-a479-dd3498b854b0" providerId="ADAL" clId="{01820042-C333-47F9-AC32-8BF187642CD5}" dt="2023-05-17T19:58:12.627" v="7804" actId="14100"/>
          <ac:picMkLst>
            <pc:docMk/>
            <pc:sldMk cId="2301089370" sldId="305"/>
            <ac:picMk id="5" creationId="{AD7FBCF8-638F-ABE1-F8B7-9D4A81632DD5}"/>
          </ac:picMkLst>
        </pc:picChg>
      </pc:sldChg>
      <pc:sldChg chg="addSp modSp new add del mod setBg modAnim">
        <pc:chgData name="Kristin Ruckle" userId="31778da7-479e-42eb-a479-dd3498b854b0" providerId="ADAL" clId="{01820042-C333-47F9-AC32-8BF187642CD5}" dt="2023-05-22T13:20:32.627" v="8489"/>
        <pc:sldMkLst>
          <pc:docMk/>
          <pc:sldMk cId="3441625352" sldId="306"/>
        </pc:sldMkLst>
        <pc:spChg chg="mod">
          <ac:chgData name="Kristin Ruckle" userId="31778da7-479e-42eb-a479-dd3498b854b0" providerId="ADAL" clId="{01820042-C333-47F9-AC32-8BF187642CD5}" dt="2023-05-22T13:19:36.706" v="8484" actId="1076"/>
          <ac:spMkLst>
            <pc:docMk/>
            <pc:sldMk cId="3441625352" sldId="306"/>
            <ac:spMk id="2" creationId="{D48CF5BB-1506-BE4C-B9EF-C37F36D3C492}"/>
          </ac:spMkLst>
        </pc:spChg>
        <pc:spChg chg="mod ord">
          <ac:chgData name="Kristin Ruckle" userId="31778da7-479e-42eb-a479-dd3498b854b0" providerId="ADAL" clId="{01820042-C333-47F9-AC32-8BF187642CD5}" dt="2023-05-22T13:19:39.852" v="8485" actId="1076"/>
          <ac:spMkLst>
            <pc:docMk/>
            <pc:sldMk cId="3441625352" sldId="306"/>
            <ac:spMk id="3" creationId="{40F5BFAE-789D-92E9-F46F-7E5DB02C4202}"/>
          </ac:spMkLst>
        </pc:spChg>
        <pc:picChg chg="add mod">
          <ac:chgData name="Kristin Ruckle" userId="31778da7-479e-42eb-a479-dd3498b854b0" providerId="ADAL" clId="{01820042-C333-47F9-AC32-8BF187642CD5}" dt="2023-05-22T13:18:48.446" v="8481" actId="26606"/>
          <ac:picMkLst>
            <pc:docMk/>
            <pc:sldMk cId="3441625352" sldId="306"/>
            <ac:picMk id="1026" creationId="{4BDEFBFE-4523-E054-DB76-DDDBE5E62227}"/>
          </ac:picMkLst>
        </pc:picChg>
      </pc:sldChg>
      <pc:sldChg chg="addSp delSp modSp new mod setBg modAnim">
        <pc:chgData name="Kristin Ruckle" userId="31778da7-479e-42eb-a479-dd3498b854b0" providerId="ADAL" clId="{01820042-C333-47F9-AC32-8BF187642CD5}" dt="2023-05-22T13:23:52.543" v="8545"/>
        <pc:sldMkLst>
          <pc:docMk/>
          <pc:sldMk cId="193261780" sldId="307"/>
        </pc:sldMkLst>
        <pc:spChg chg="mod">
          <ac:chgData name="Kristin Ruckle" userId="31778da7-479e-42eb-a479-dd3498b854b0" providerId="ADAL" clId="{01820042-C333-47F9-AC32-8BF187642CD5}" dt="2023-05-22T13:23:32.169" v="8539" actId="14100"/>
          <ac:spMkLst>
            <pc:docMk/>
            <pc:sldMk cId="193261780" sldId="307"/>
            <ac:spMk id="2" creationId="{1E3AA593-D486-D3F3-635D-B4A8F0B34336}"/>
          </ac:spMkLst>
        </pc:spChg>
        <pc:spChg chg="add del mod">
          <ac:chgData name="Kristin Ruckle" userId="31778da7-479e-42eb-a479-dd3498b854b0" providerId="ADAL" clId="{01820042-C333-47F9-AC32-8BF187642CD5}" dt="2023-05-22T13:22:57.258" v="8532" actId="26606"/>
          <ac:spMkLst>
            <pc:docMk/>
            <pc:sldMk cId="193261780" sldId="307"/>
            <ac:spMk id="3" creationId="{47B3663D-A1CF-AAAF-BF96-C3B116E9D62F}"/>
          </ac:spMkLst>
        </pc:spChg>
        <pc:spChg chg="add del">
          <ac:chgData name="Kristin Ruckle" userId="31778da7-479e-42eb-a479-dd3498b854b0" providerId="ADAL" clId="{01820042-C333-47F9-AC32-8BF187642CD5}" dt="2023-05-22T13:22:39.781" v="8523" actId="26606"/>
          <ac:spMkLst>
            <pc:docMk/>
            <pc:sldMk cId="193261780" sldId="307"/>
            <ac:spMk id="8" creationId="{91A62574-A8C3-43CD-8CCE-E161A907A471}"/>
          </ac:spMkLst>
        </pc:spChg>
        <pc:spChg chg="add del">
          <ac:chgData name="Kristin Ruckle" userId="31778da7-479e-42eb-a479-dd3498b854b0" providerId="ADAL" clId="{01820042-C333-47F9-AC32-8BF187642CD5}" dt="2023-05-22T13:22:39.781" v="8523" actId="26606"/>
          <ac:spMkLst>
            <pc:docMk/>
            <pc:sldMk cId="193261780" sldId="307"/>
            <ac:spMk id="11" creationId="{1A2F5F07-34E6-4B28-8D8B-C76C7BD77276}"/>
          </ac:spMkLst>
        </pc:spChg>
        <pc:spChg chg="add del">
          <ac:chgData name="Kristin Ruckle" userId="31778da7-479e-42eb-a479-dd3498b854b0" providerId="ADAL" clId="{01820042-C333-47F9-AC32-8BF187642CD5}" dt="2023-05-22T13:22:39.781" v="8523" actId="26606"/>
          <ac:spMkLst>
            <pc:docMk/>
            <pc:sldMk cId="193261780" sldId="307"/>
            <ac:spMk id="12" creationId="{47B3663D-A1CF-AAAF-BF96-C3B116E9D62F}"/>
          </ac:spMkLst>
        </pc:spChg>
        <pc:spChg chg="add del">
          <ac:chgData name="Kristin Ruckle" userId="31778da7-479e-42eb-a479-dd3498b854b0" providerId="ADAL" clId="{01820042-C333-47F9-AC32-8BF187642CD5}" dt="2023-05-22T13:22:41.950" v="8525" actId="26606"/>
          <ac:spMkLst>
            <pc:docMk/>
            <pc:sldMk cId="193261780" sldId="307"/>
            <ac:spMk id="14" creationId="{8E8DBDA3-652C-4F87-B53B-7F73AC8F4FF9}"/>
          </ac:spMkLst>
        </pc:spChg>
        <pc:spChg chg="add del">
          <ac:chgData name="Kristin Ruckle" userId="31778da7-479e-42eb-a479-dd3498b854b0" providerId="ADAL" clId="{01820042-C333-47F9-AC32-8BF187642CD5}" dt="2023-05-22T13:22:41.950" v="8525" actId="26606"/>
          <ac:spMkLst>
            <pc:docMk/>
            <pc:sldMk cId="193261780" sldId="307"/>
            <ac:spMk id="15" creationId="{42187232-3845-418F-A17C-C138F01D98AB}"/>
          </ac:spMkLst>
        </pc:spChg>
        <pc:spChg chg="add del">
          <ac:chgData name="Kristin Ruckle" userId="31778da7-479e-42eb-a479-dd3498b854b0" providerId="ADAL" clId="{01820042-C333-47F9-AC32-8BF187642CD5}" dt="2023-05-22T13:22:41.950" v="8525" actId="26606"/>
          <ac:spMkLst>
            <pc:docMk/>
            <pc:sldMk cId="193261780" sldId="307"/>
            <ac:spMk id="16" creationId="{47B3663D-A1CF-AAAF-BF96-C3B116E9D62F}"/>
          </ac:spMkLst>
        </pc:spChg>
        <pc:spChg chg="add del">
          <ac:chgData name="Kristin Ruckle" userId="31778da7-479e-42eb-a479-dd3498b854b0" providerId="ADAL" clId="{01820042-C333-47F9-AC32-8BF187642CD5}" dt="2023-05-22T13:22:45.120" v="8527" actId="26606"/>
          <ac:spMkLst>
            <pc:docMk/>
            <pc:sldMk cId="193261780" sldId="307"/>
            <ac:spMk id="18" creationId="{1B2ADB18-4E7C-4441-A89B-FC68F3D9C782}"/>
          </ac:spMkLst>
        </pc:spChg>
        <pc:spChg chg="add del">
          <ac:chgData name="Kristin Ruckle" userId="31778da7-479e-42eb-a479-dd3498b854b0" providerId="ADAL" clId="{01820042-C333-47F9-AC32-8BF187642CD5}" dt="2023-05-22T13:22:45.120" v="8527" actId="26606"/>
          <ac:spMkLst>
            <pc:docMk/>
            <pc:sldMk cId="193261780" sldId="307"/>
            <ac:spMk id="20" creationId="{47B3663D-A1CF-AAAF-BF96-C3B116E9D62F}"/>
          </ac:spMkLst>
        </pc:spChg>
        <pc:spChg chg="add del">
          <ac:chgData name="Kristin Ruckle" userId="31778da7-479e-42eb-a479-dd3498b854b0" providerId="ADAL" clId="{01820042-C333-47F9-AC32-8BF187642CD5}" dt="2023-05-22T13:22:54.583" v="8529" actId="26606"/>
          <ac:spMkLst>
            <pc:docMk/>
            <pc:sldMk cId="193261780" sldId="307"/>
            <ac:spMk id="22" creationId="{16308087-BA1D-46C8-ADEC-CE6A94711B11}"/>
          </ac:spMkLst>
        </pc:spChg>
        <pc:spChg chg="add del">
          <ac:chgData name="Kristin Ruckle" userId="31778da7-479e-42eb-a479-dd3498b854b0" providerId="ADAL" clId="{01820042-C333-47F9-AC32-8BF187642CD5}" dt="2023-05-22T13:22:54.583" v="8529" actId="26606"/>
          <ac:spMkLst>
            <pc:docMk/>
            <pc:sldMk cId="193261780" sldId="307"/>
            <ac:spMk id="24" creationId="{47B3663D-A1CF-AAAF-BF96-C3B116E9D62F}"/>
          </ac:spMkLst>
        </pc:spChg>
        <pc:spChg chg="add del">
          <ac:chgData name="Kristin Ruckle" userId="31778da7-479e-42eb-a479-dd3498b854b0" providerId="ADAL" clId="{01820042-C333-47F9-AC32-8BF187642CD5}" dt="2023-05-22T13:22:57.233" v="8531" actId="26606"/>
          <ac:spMkLst>
            <pc:docMk/>
            <pc:sldMk cId="193261780" sldId="307"/>
            <ac:spMk id="27" creationId="{57FCEABF-719A-4C8C-8802-E1C13EE46F38}"/>
          </ac:spMkLst>
        </pc:spChg>
        <pc:spChg chg="add del">
          <ac:chgData name="Kristin Ruckle" userId="31778da7-479e-42eb-a479-dd3498b854b0" providerId="ADAL" clId="{01820042-C333-47F9-AC32-8BF187642CD5}" dt="2023-05-22T13:22:57.233" v="8531" actId="26606"/>
          <ac:spMkLst>
            <pc:docMk/>
            <pc:sldMk cId="193261780" sldId="307"/>
            <ac:spMk id="28" creationId="{47B3663D-A1CF-AAAF-BF96-C3B116E9D62F}"/>
          </ac:spMkLst>
        </pc:spChg>
        <pc:spChg chg="add">
          <ac:chgData name="Kristin Ruckle" userId="31778da7-479e-42eb-a479-dd3498b854b0" providerId="ADAL" clId="{01820042-C333-47F9-AC32-8BF187642CD5}" dt="2023-05-22T13:22:57.258" v="8532" actId="26606"/>
          <ac:spMkLst>
            <pc:docMk/>
            <pc:sldMk cId="193261780" sldId="307"/>
            <ac:spMk id="30" creationId="{91A62574-A8C3-43CD-8CCE-E161A907A471}"/>
          </ac:spMkLst>
        </pc:spChg>
        <pc:spChg chg="add">
          <ac:chgData name="Kristin Ruckle" userId="31778da7-479e-42eb-a479-dd3498b854b0" providerId="ADAL" clId="{01820042-C333-47F9-AC32-8BF187642CD5}" dt="2023-05-22T13:22:57.258" v="8532" actId="26606"/>
          <ac:spMkLst>
            <pc:docMk/>
            <pc:sldMk cId="193261780" sldId="307"/>
            <ac:spMk id="32" creationId="{1A2F5F07-34E6-4B28-8D8B-C76C7BD77276}"/>
          </ac:spMkLst>
        </pc:spChg>
        <pc:spChg chg="add mod">
          <ac:chgData name="Kristin Ruckle" userId="31778da7-479e-42eb-a479-dd3498b854b0" providerId="ADAL" clId="{01820042-C333-47F9-AC32-8BF187642CD5}" dt="2023-05-22T13:23:35.090" v="8541" actId="27636"/>
          <ac:spMkLst>
            <pc:docMk/>
            <pc:sldMk cId="193261780" sldId="307"/>
            <ac:spMk id="33" creationId="{47B3663D-A1CF-AAAF-BF96-C3B116E9D62F}"/>
          </ac:spMkLst>
        </pc:spChg>
        <pc:graphicFrameChg chg="add del">
          <ac:chgData name="Kristin Ruckle" userId="31778da7-479e-42eb-a479-dd3498b854b0" providerId="ADAL" clId="{01820042-C333-47F9-AC32-8BF187642CD5}" dt="2023-05-22T13:21:44.332" v="8515" actId="26606"/>
          <ac:graphicFrameMkLst>
            <pc:docMk/>
            <pc:sldMk cId="193261780" sldId="307"/>
            <ac:graphicFrameMk id="5" creationId="{B9E021E0-6AA4-B00E-F326-C711C0067294}"/>
          </ac:graphicFrameMkLst>
        </pc:graphicFrameChg>
        <pc:graphicFrameChg chg="add del">
          <ac:chgData name="Kristin Ruckle" userId="31778da7-479e-42eb-a479-dd3498b854b0" providerId="ADAL" clId="{01820042-C333-47F9-AC32-8BF187642CD5}" dt="2023-05-22T13:22:19.038" v="8521" actId="26606"/>
          <ac:graphicFrameMkLst>
            <pc:docMk/>
            <pc:sldMk cId="193261780" sldId="307"/>
            <ac:graphicFrameMk id="6" creationId="{81F147CB-2E09-2B7F-3915-7D5EAD3BAAC3}"/>
          </ac:graphicFrameMkLst>
        </pc:graphicFrameChg>
        <pc:graphicFrameChg chg="add del">
          <ac:chgData name="Kristin Ruckle" userId="31778da7-479e-42eb-a479-dd3498b854b0" providerId="ADAL" clId="{01820042-C333-47F9-AC32-8BF187642CD5}" dt="2023-05-22T13:21:50.567" v="8517" actId="26606"/>
          <ac:graphicFrameMkLst>
            <pc:docMk/>
            <pc:sldMk cId="193261780" sldId="307"/>
            <ac:graphicFrameMk id="7" creationId="{58EA86D5-53EB-16C3-F8CB-2E8201801FB7}"/>
          </ac:graphicFrameMkLst>
        </pc:graphicFrameChg>
        <pc:graphicFrameChg chg="add del">
          <ac:chgData name="Kristin Ruckle" userId="31778da7-479e-42eb-a479-dd3498b854b0" providerId="ADAL" clId="{01820042-C333-47F9-AC32-8BF187642CD5}" dt="2023-05-22T13:21:54.834" v="8519" actId="26606"/>
          <ac:graphicFrameMkLst>
            <pc:docMk/>
            <pc:sldMk cId="193261780" sldId="307"/>
            <ac:graphicFrameMk id="9" creationId="{5165608B-869F-5094-3682-509A4DC6D300}"/>
          </ac:graphicFrameMkLst>
        </pc:graphicFrameChg>
        <pc:picChg chg="add del">
          <ac:chgData name="Kristin Ruckle" userId="31778da7-479e-42eb-a479-dd3498b854b0" providerId="ADAL" clId="{01820042-C333-47F9-AC32-8BF187642CD5}" dt="2023-05-22T13:22:39.781" v="8523" actId="26606"/>
          <ac:picMkLst>
            <pc:docMk/>
            <pc:sldMk cId="193261780" sldId="307"/>
            <ac:picMk id="10" creationId="{E56ACCCE-2C83-D741-555F-DB9989BB3123}"/>
          </ac:picMkLst>
        </pc:picChg>
        <pc:picChg chg="add del">
          <ac:chgData name="Kristin Ruckle" userId="31778da7-479e-42eb-a479-dd3498b854b0" providerId="ADAL" clId="{01820042-C333-47F9-AC32-8BF187642CD5}" dt="2023-05-22T13:22:45.120" v="8527" actId="26606"/>
          <ac:picMkLst>
            <pc:docMk/>
            <pc:sldMk cId="193261780" sldId="307"/>
            <ac:picMk id="19" creationId="{EBD83679-17B2-D092-5E1C-F33B80B631B5}"/>
          </ac:picMkLst>
        </pc:picChg>
        <pc:picChg chg="add del">
          <ac:chgData name="Kristin Ruckle" userId="31778da7-479e-42eb-a479-dd3498b854b0" providerId="ADAL" clId="{01820042-C333-47F9-AC32-8BF187642CD5}" dt="2023-05-22T13:22:54.583" v="8529" actId="26606"/>
          <ac:picMkLst>
            <pc:docMk/>
            <pc:sldMk cId="193261780" sldId="307"/>
            <ac:picMk id="23" creationId="{BCBB1212-C5FE-6F2C-2B1F-F43D0F08F289}"/>
          </ac:picMkLst>
        </pc:picChg>
        <pc:picChg chg="add del">
          <ac:chgData name="Kristin Ruckle" userId="31778da7-479e-42eb-a479-dd3498b854b0" providerId="ADAL" clId="{01820042-C333-47F9-AC32-8BF187642CD5}" dt="2023-05-22T13:22:57.233" v="8531" actId="26606"/>
          <ac:picMkLst>
            <pc:docMk/>
            <pc:sldMk cId="193261780" sldId="307"/>
            <ac:picMk id="26" creationId="{5EB820CC-088D-ABB1-6D8B-FAA469DE938A}"/>
          </ac:picMkLst>
        </pc:picChg>
        <pc:picChg chg="add">
          <ac:chgData name="Kristin Ruckle" userId="31778da7-479e-42eb-a479-dd3498b854b0" providerId="ADAL" clId="{01820042-C333-47F9-AC32-8BF187642CD5}" dt="2023-05-22T13:22:57.258" v="8532" actId="26606"/>
          <ac:picMkLst>
            <pc:docMk/>
            <pc:sldMk cId="193261780" sldId="307"/>
            <ac:picMk id="31" creationId="{E56ACCCE-2C83-D741-555F-DB9989BB3123}"/>
          </ac:picMkLst>
        </pc:picChg>
      </pc:sldChg>
      <pc:sldChg chg="addSp delSp modSp new mod setBg modAnim">
        <pc:chgData name="Kristin Ruckle" userId="31778da7-479e-42eb-a479-dd3498b854b0" providerId="ADAL" clId="{01820042-C333-47F9-AC32-8BF187642CD5}" dt="2023-05-22T14:08:14.728" v="8617"/>
        <pc:sldMkLst>
          <pc:docMk/>
          <pc:sldMk cId="2472509689" sldId="308"/>
        </pc:sldMkLst>
        <pc:spChg chg="mod">
          <ac:chgData name="Kristin Ruckle" userId="31778da7-479e-42eb-a479-dd3498b854b0" providerId="ADAL" clId="{01820042-C333-47F9-AC32-8BF187642CD5}" dt="2023-05-22T14:04:49.454" v="8607" actId="26606"/>
          <ac:spMkLst>
            <pc:docMk/>
            <pc:sldMk cId="2472509689" sldId="308"/>
            <ac:spMk id="2" creationId="{1450DCD8-5C2F-9B2E-9280-8E6185D54CC2}"/>
          </ac:spMkLst>
        </pc:spChg>
        <pc:spChg chg="add del mod ord">
          <ac:chgData name="Kristin Ruckle" userId="31778da7-479e-42eb-a479-dd3498b854b0" providerId="ADAL" clId="{01820042-C333-47F9-AC32-8BF187642CD5}" dt="2023-05-22T14:04:49.454" v="8607" actId="26606"/>
          <ac:spMkLst>
            <pc:docMk/>
            <pc:sldMk cId="2472509689" sldId="308"/>
            <ac:spMk id="3" creationId="{1FDE61B9-1988-6F41-7A44-B59919C82D14}"/>
          </ac:spMkLst>
        </pc:spChg>
        <pc:spChg chg="add del">
          <ac:chgData name="Kristin Ruckle" userId="31778da7-479e-42eb-a479-dd3498b854b0" providerId="ADAL" clId="{01820042-C333-47F9-AC32-8BF187642CD5}" dt="2023-05-22T14:03:36.901" v="8599" actId="26606"/>
          <ac:spMkLst>
            <pc:docMk/>
            <pc:sldMk cId="2472509689" sldId="308"/>
            <ac:spMk id="9" creationId="{0007E606-BF14-4D30-A51F-0442F7656A40}"/>
          </ac:spMkLst>
        </pc:spChg>
        <pc:spChg chg="add del">
          <ac:chgData name="Kristin Ruckle" userId="31778da7-479e-42eb-a479-dd3498b854b0" providerId="ADAL" clId="{01820042-C333-47F9-AC32-8BF187642CD5}" dt="2023-05-22T14:04:39.110" v="8606" actId="26606"/>
          <ac:spMkLst>
            <pc:docMk/>
            <pc:sldMk cId="2472509689" sldId="308"/>
            <ac:spMk id="10" creationId="{B086532B-5A3E-44A5-A0C2-22A0DB316C40}"/>
          </ac:spMkLst>
        </pc:spChg>
        <pc:spChg chg="add del">
          <ac:chgData name="Kristin Ruckle" userId="31778da7-479e-42eb-a479-dd3498b854b0" providerId="ADAL" clId="{01820042-C333-47F9-AC32-8BF187642CD5}" dt="2023-05-22T14:04:39.110" v="8606" actId="26606"/>
          <ac:spMkLst>
            <pc:docMk/>
            <pc:sldMk cId="2472509689" sldId="308"/>
            <ac:spMk id="12" creationId="{1FDE61B9-1988-6F41-7A44-B59919C82D14}"/>
          </ac:spMkLst>
        </pc:spChg>
        <pc:graphicFrameChg chg="add del">
          <ac:chgData name="Kristin Ruckle" userId="31778da7-479e-42eb-a479-dd3498b854b0" providerId="ADAL" clId="{01820042-C333-47F9-AC32-8BF187642CD5}" dt="2023-05-22T14:04:20.969" v="8602" actId="26606"/>
          <ac:graphicFrameMkLst>
            <pc:docMk/>
            <pc:sldMk cId="2472509689" sldId="308"/>
            <ac:graphicFrameMk id="5" creationId="{0EB2848A-3C6F-A32B-253E-AC63332589A2}"/>
          </ac:graphicFrameMkLst>
        </pc:graphicFrameChg>
        <pc:graphicFrameChg chg="add mod modGraphic">
          <ac:chgData name="Kristin Ruckle" userId="31778da7-479e-42eb-a479-dd3498b854b0" providerId="ADAL" clId="{01820042-C333-47F9-AC32-8BF187642CD5}" dt="2023-05-22T14:05:48.250" v="8613" actId="255"/>
          <ac:graphicFrameMkLst>
            <pc:docMk/>
            <pc:sldMk cId="2472509689" sldId="308"/>
            <ac:graphicFrameMk id="6" creationId="{F5CE9C68-4801-3F38-70E1-CD773A0D4F8B}"/>
          </ac:graphicFrameMkLst>
        </pc:graphicFrameChg>
        <pc:graphicFrameChg chg="add del">
          <ac:chgData name="Kristin Ruckle" userId="31778da7-479e-42eb-a479-dd3498b854b0" providerId="ADAL" clId="{01820042-C333-47F9-AC32-8BF187642CD5}" dt="2023-05-22T14:04:24.612" v="8604" actId="26606"/>
          <ac:graphicFrameMkLst>
            <pc:docMk/>
            <pc:sldMk cId="2472509689" sldId="308"/>
            <ac:graphicFrameMk id="7" creationId="{36F3919F-C05E-AFCF-21E3-914E563CE03F}"/>
          </ac:graphicFrameMkLst>
        </pc:graphicFrameChg>
        <pc:graphicFrameChg chg="add del">
          <ac:chgData name="Kristin Ruckle" userId="31778da7-479e-42eb-a479-dd3498b854b0" providerId="ADAL" clId="{01820042-C333-47F9-AC32-8BF187642CD5}" dt="2023-05-22T14:03:10.534" v="8596" actId="26606"/>
          <ac:graphicFrameMkLst>
            <pc:docMk/>
            <pc:sldMk cId="2472509689" sldId="308"/>
            <ac:graphicFrameMk id="11" creationId="{492D5B3E-BC8E-5AB3-904B-BD2196B42044}"/>
          </ac:graphicFrameMkLst>
        </pc:graphicFrameChg>
        <pc:graphicFrameChg chg="add del">
          <ac:chgData name="Kristin Ruckle" userId="31778da7-479e-42eb-a479-dd3498b854b0" providerId="ADAL" clId="{01820042-C333-47F9-AC32-8BF187642CD5}" dt="2023-05-22T14:03:36.335" v="8598" actId="26606"/>
          <ac:graphicFrameMkLst>
            <pc:docMk/>
            <pc:sldMk cId="2472509689" sldId="308"/>
            <ac:graphicFrameMk id="13" creationId="{D982308E-32A5-B80B-6B97-A68D31CB7E3F}"/>
          </ac:graphicFrameMkLst>
        </pc:graphicFrameChg>
        <pc:picChg chg="add del mod">
          <ac:chgData name="Kristin Ruckle" userId="31778da7-479e-42eb-a479-dd3498b854b0" providerId="ADAL" clId="{01820042-C333-47F9-AC32-8BF187642CD5}" dt="2023-05-22T14:03:37.561" v="8600"/>
          <ac:picMkLst>
            <pc:docMk/>
            <pc:sldMk cId="2472509689" sldId="308"/>
            <ac:picMk id="4" creationId="{C05ACBD9-5401-806D-8CE7-1EFC71A46CE5}"/>
          </ac:picMkLst>
        </pc:picChg>
        <pc:picChg chg="add del">
          <ac:chgData name="Kristin Ruckle" userId="31778da7-479e-42eb-a479-dd3498b854b0" providerId="ADAL" clId="{01820042-C333-47F9-AC32-8BF187642CD5}" dt="2023-05-22T14:04:39.110" v="8606" actId="26606"/>
          <ac:picMkLst>
            <pc:docMk/>
            <pc:sldMk cId="2472509689" sldId="308"/>
            <ac:picMk id="14" creationId="{5FB43255-21D6-A52E-CDB0-B4A9D3FAB291}"/>
          </ac:picMkLst>
        </pc:picChg>
      </pc:sldChg>
      <pc:sldChg chg="addSp delSp modSp new mod setBg modAnim">
        <pc:chgData name="Kristin Ruckle" userId="31778da7-479e-42eb-a479-dd3498b854b0" providerId="ADAL" clId="{01820042-C333-47F9-AC32-8BF187642CD5}" dt="2023-05-22T14:15:32.481" v="9086"/>
        <pc:sldMkLst>
          <pc:docMk/>
          <pc:sldMk cId="2686882303" sldId="309"/>
        </pc:sldMkLst>
        <pc:spChg chg="mod">
          <ac:chgData name="Kristin Ruckle" userId="31778da7-479e-42eb-a479-dd3498b854b0" providerId="ADAL" clId="{01820042-C333-47F9-AC32-8BF187642CD5}" dt="2023-05-22T14:12:26.645" v="9048" actId="26606"/>
          <ac:spMkLst>
            <pc:docMk/>
            <pc:sldMk cId="2686882303" sldId="309"/>
            <ac:spMk id="2" creationId="{57AA907D-2B00-30FA-57D2-589BEC190981}"/>
          </ac:spMkLst>
        </pc:spChg>
        <pc:spChg chg="add del mod">
          <ac:chgData name="Kristin Ruckle" userId="31778da7-479e-42eb-a479-dd3498b854b0" providerId="ADAL" clId="{01820042-C333-47F9-AC32-8BF187642CD5}" dt="2023-05-22T14:13:00.244" v="9055" actId="26606"/>
          <ac:spMkLst>
            <pc:docMk/>
            <pc:sldMk cId="2686882303" sldId="309"/>
            <ac:spMk id="3" creationId="{F7A657D6-BF9B-F4B7-B9D2-8BF55F441E95}"/>
          </ac:spMkLst>
        </pc:spChg>
        <pc:spChg chg="add">
          <ac:chgData name="Kristin Ruckle" userId="31778da7-479e-42eb-a479-dd3498b854b0" providerId="ADAL" clId="{01820042-C333-47F9-AC32-8BF187642CD5}" dt="2023-05-22T14:12:26.645" v="9048" actId="26606"/>
          <ac:spMkLst>
            <pc:docMk/>
            <pc:sldMk cId="2686882303" sldId="309"/>
            <ac:spMk id="9" creationId="{B086532B-5A3E-44A5-A0C2-22A0DB316C40}"/>
          </ac:spMkLst>
        </pc:spChg>
        <pc:graphicFrameChg chg="add del">
          <ac:chgData name="Kristin Ruckle" userId="31778da7-479e-42eb-a479-dd3498b854b0" providerId="ADAL" clId="{01820042-C333-47F9-AC32-8BF187642CD5}" dt="2023-05-22T14:12:53.418" v="9050" actId="26606"/>
          <ac:graphicFrameMkLst>
            <pc:docMk/>
            <pc:sldMk cId="2686882303" sldId="309"/>
            <ac:graphicFrameMk id="11" creationId="{535CC918-3DC7-085F-6823-A431FBA9850D}"/>
          </ac:graphicFrameMkLst>
        </pc:graphicFrameChg>
        <pc:graphicFrameChg chg="add del">
          <ac:chgData name="Kristin Ruckle" userId="31778da7-479e-42eb-a479-dd3498b854b0" providerId="ADAL" clId="{01820042-C333-47F9-AC32-8BF187642CD5}" dt="2023-05-22T14:12:58.848" v="9052" actId="26606"/>
          <ac:graphicFrameMkLst>
            <pc:docMk/>
            <pc:sldMk cId="2686882303" sldId="309"/>
            <ac:graphicFrameMk id="13" creationId="{A4340114-DC98-A390-F01D-F20FCF85E678}"/>
          </ac:graphicFrameMkLst>
        </pc:graphicFrameChg>
        <pc:graphicFrameChg chg="add del">
          <ac:chgData name="Kristin Ruckle" userId="31778da7-479e-42eb-a479-dd3498b854b0" providerId="ADAL" clId="{01820042-C333-47F9-AC32-8BF187642CD5}" dt="2023-05-22T14:13:00.206" v="9054" actId="26606"/>
          <ac:graphicFrameMkLst>
            <pc:docMk/>
            <pc:sldMk cId="2686882303" sldId="309"/>
            <ac:graphicFrameMk id="15" creationId="{4D439494-0631-5034-3C55-CA6BCF4F59CB}"/>
          </ac:graphicFrameMkLst>
        </pc:graphicFrameChg>
        <pc:graphicFrameChg chg="add mod">
          <ac:chgData name="Kristin Ruckle" userId="31778da7-479e-42eb-a479-dd3498b854b0" providerId="ADAL" clId="{01820042-C333-47F9-AC32-8BF187642CD5}" dt="2023-05-22T14:15:06.173" v="9081" actId="20577"/>
          <ac:graphicFrameMkLst>
            <pc:docMk/>
            <pc:sldMk cId="2686882303" sldId="309"/>
            <ac:graphicFrameMk id="17" creationId="{535CC918-3DC7-085F-6823-A431FBA9850D}"/>
          </ac:graphicFrameMkLst>
        </pc:graphicFrameChg>
        <pc:picChg chg="add mod">
          <ac:chgData name="Kristin Ruckle" userId="31778da7-479e-42eb-a479-dd3498b854b0" providerId="ADAL" clId="{01820042-C333-47F9-AC32-8BF187642CD5}" dt="2023-05-22T14:14:14.295" v="9058" actId="1076"/>
          <ac:picMkLst>
            <pc:docMk/>
            <pc:sldMk cId="2686882303" sldId="309"/>
            <ac:picMk id="4" creationId="{86C7E201-16FF-EAA7-57DD-8F0438BA6275}"/>
          </ac:picMkLst>
        </pc:picChg>
        <pc:cxnChg chg="add mod">
          <ac:chgData name="Kristin Ruckle" userId="31778da7-479e-42eb-a479-dd3498b854b0" providerId="ADAL" clId="{01820042-C333-47F9-AC32-8BF187642CD5}" dt="2023-05-22T14:15:19.024" v="9082" actId="11529"/>
          <ac:cxnSpMkLst>
            <pc:docMk/>
            <pc:sldMk cId="2686882303" sldId="309"/>
            <ac:cxnSpMk id="6" creationId="{FB962738-5AEB-C7E4-26DB-4B105CA81786}"/>
          </ac:cxnSpMkLst>
        </pc:cxnChg>
      </pc:sldChg>
      <pc:sldChg chg="addSp delSp modSp new mod setBg modAnim">
        <pc:chgData name="Kristin Ruckle" userId="31778da7-479e-42eb-a479-dd3498b854b0" providerId="ADAL" clId="{01820042-C333-47F9-AC32-8BF187642CD5}" dt="2023-05-22T14:39:40.111" v="9183"/>
        <pc:sldMkLst>
          <pc:docMk/>
          <pc:sldMk cId="3633809082" sldId="310"/>
        </pc:sldMkLst>
        <pc:spChg chg="mod">
          <ac:chgData name="Kristin Ruckle" userId="31778da7-479e-42eb-a479-dd3498b854b0" providerId="ADAL" clId="{01820042-C333-47F9-AC32-8BF187642CD5}" dt="2023-05-22T14:39:10.601" v="9178" actId="26606"/>
          <ac:spMkLst>
            <pc:docMk/>
            <pc:sldMk cId="3633809082" sldId="310"/>
            <ac:spMk id="2" creationId="{AB6AEA70-C037-C6CF-552B-114C18AD450D}"/>
          </ac:spMkLst>
        </pc:spChg>
        <pc:spChg chg="add del mod">
          <ac:chgData name="Kristin Ruckle" userId="31778da7-479e-42eb-a479-dd3498b854b0" providerId="ADAL" clId="{01820042-C333-47F9-AC32-8BF187642CD5}" dt="2023-05-22T14:28:12.719" v="9156" actId="26606"/>
          <ac:spMkLst>
            <pc:docMk/>
            <pc:sldMk cId="3633809082" sldId="310"/>
            <ac:spMk id="3" creationId="{6E35FC96-9635-CD11-9693-D96B6EF3EA67}"/>
          </ac:spMkLst>
        </pc:spChg>
        <pc:spChg chg="add del">
          <ac:chgData name="Kristin Ruckle" userId="31778da7-479e-42eb-a479-dd3498b854b0" providerId="ADAL" clId="{01820042-C333-47F9-AC32-8BF187642CD5}" dt="2023-05-22T14:39:10.643" v="9179" actId="26606"/>
          <ac:spMkLst>
            <pc:docMk/>
            <pc:sldMk cId="3633809082" sldId="310"/>
            <ac:spMk id="9" creationId="{8E487A7A-15F8-4EF6-BA1F-30C51E6EC727}"/>
          </ac:spMkLst>
        </pc:spChg>
        <pc:spChg chg="add del">
          <ac:chgData name="Kristin Ruckle" userId="31778da7-479e-42eb-a479-dd3498b854b0" providerId="ADAL" clId="{01820042-C333-47F9-AC32-8BF187642CD5}" dt="2023-05-22T14:39:10.643" v="9179" actId="26606"/>
          <ac:spMkLst>
            <pc:docMk/>
            <pc:sldMk cId="3633809082" sldId="310"/>
            <ac:spMk id="10" creationId="{36EFDBF8-A3DC-4DA8-9F33-E9107E70EE4F}"/>
          </ac:spMkLst>
        </pc:spChg>
        <pc:spChg chg="add del">
          <ac:chgData name="Kristin Ruckle" userId="31778da7-479e-42eb-a479-dd3498b854b0" providerId="ADAL" clId="{01820042-C333-47F9-AC32-8BF187642CD5}" dt="2023-05-22T14:39:10.643" v="9179" actId="26606"/>
          <ac:spMkLst>
            <pc:docMk/>
            <pc:sldMk cId="3633809082" sldId="310"/>
            <ac:spMk id="11" creationId="{E5332A3D-96DF-4962-8D36-3CA071EED96F}"/>
          </ac:spMkLst>
        </pc:spChg>
        <pc:spChg chg="add del">
          <ac:chgData name="Kristin Ruckle" userId="31778da7-479e-42eb-a479-dd3498b854b0" providerId="ADAL" clId="{01820042-C333-47F9-AC32-8BF187642CD5}" dt="2023-05-22T14:30:11.714" v="9162" actId="26606"/>
          <ac:spMkLst>
            <pc:docMk/>
            <pc:sldMk cId="3633809082" sldId="310"/>
            <ac:spMk id="12" creationId="{8E487A7A-15F8-4EF6-BA1F-30C51E6EC727}"/>
          </ac:spMkLst>
        </pc:spChg>
        <pc:spChg chg="add del">
          <ac:chgData name="Kristin Ruckle" userId="31778da7-479e-42eb-a479-dd3498b854b0" providerId="ADAL" clId="{01820042-C333-47F9-AC32-8BF187642CD5}" dt="2023-05-22T14:39:10.601" v="9178" actId="26606"/>
          <ac:spMkLst>
            <pc:docMk/>
            <pc:sldMk cId="3633809082" sldId="310"/>
            <ac:spMk id="13" creationId="{4B54C89A-2D0B-4062-BF97-CA51B69D7B96}"/>
          </ac:spMkLst>
        </pc:spChg>
        <pc:spChg chg="add del">
          <ac:chgData name="Kristin Ruckle" userId="31778da7-479e-42eb-a479-dd3498b854b0" providerId="ADAL" clId="{01820042-C333-47F9-AC32-8BF187642CD5}" dt="2023-05-22T14:30:11.714" v="9162" actId="26606"/>
          <ac:spMkLst>
            <pc:docMk/>
            <pc:sldMk cId="3633809082" sldId="310"/>
            <ac:spMk id="14" creationId="{36EFDBF8-A3DC-4DA8-9F33-E9107E70EE4F}"/>
          </ac:spMkLst>
        </pc:spChg>
        <pc:spChg chg="add del">
          <ac:chgData name="Kristin Ruckle" userId="31778da7-479e-42eb-a479-dd3498b854b0" providerId="ADAL" clId="{01820042-C333-47F9-AC32-8BF187642CD5}" dt="2023-05-22T14:30:11.714" v="9162" actId="26606"/>
          <ac:spMkLst>
            <pc:docMk/>
            <pc:sldMk cId="3633809082" sldId="310"/>
            <ac:spMk id="16" creationId="{E5332A3D-96DF-4962-8D36-3CA071EED96F}"/>
          </ac:spMkLst>
        </pc:spChg>
        <pc:spChg chg="add del">
          <ac:chgData name="Kristin Ruckle" userId="31778da7-479e-42eb-a479-dd3498b854b0" providerId="ADAL" clId="{01820042-C333-47F9-AC32-8BF187642CD5}" dt="2023-05-22T14:39:10.601" v="9178" actId="26606"/>
          <ac:spMkLst>
            <pc:docMk/>
            <pc:sldMk cId="3633809082" sldId="310"/>
            <ac:spMk id="18" creationId="{4091C99A-98BE-457D-87BD-7B9B6EDDC19D}"/>
          </ac:spMkLst>
        </pc:spChg>
        <pc:spChg chg="add del">
          <ac:chgData name="Kristin Ruckle" userId="31778da7-479e-42eb-a479-dd3498b854b0" providerId="ADAL" clId="{01820042-C333-47F9-AC32-8BF187642CD5}" dt="2023-05-22T14:39:10.601" v="9178" actId="26606"/>
          <ac:spMkLst>
            <pc:docMk/>
            <pc:sldMk cId="3633809082" sldId="310"/>
            <ac:spMk id="20" creationId="{960A769C-8991-4FDE-89A0-A218E5BF677A}"/>
          </ac:spMkLst>
        </pc:spChg>
        <pc:spChg chg="add del">
          <ac:chgData name="Kristin Ruckle" userId="31778da7-479e-42eb-a479-dd3498b854b0" providerId="ADAL" clId="{01820042-C333-47F9-AC32-8BF187642CD5}" dt="2023-05-22T14:39:10.601" v="9178" actId="26606"/>
          <ac:spMkLst>
            <pc:docMk/>
            <pc:sldMk cId="3633809082" sldId="310"/>
            <ac:spMk id="22" creationId="{855CA58E-F8D8-4DF3-B813-C2585E0AB0EC}"/>
          </ac:spMkLst>
        </pc:spChg>
        <pc:spChg chg="add">
          <ac:chgData name="Kristin Ruckle" userId="31778da7-479e-42eb-a479-dd3498b854b0" providerId="ADAL" clId="{01820042-C333-47F9-AC32-8BF187642CD5}" dt="2023-05-22T14:39:10.643" v="9179" actId="26606"/>
          <ac:spMkLst>
            <pc:docMk/>
            <pc:sldMk cId="3633809082" sldId="310"/>
            <ac:spMk id="24" creationId="{8E487A7A-15F8-4EF6-BA1F-30C51E6EC727}"/>
          </ac:spMkLst>
        </pc:spChg>
        <pc:spChg chg="add">
          <ac:chgData name="Kristin Ruckle" userId="31778da7-479e-42eb-a479-dd3498b854b0" providerId="ADAL" clId="{01820042-C333-47F9-AC32-8BF187642CD5}" dt="2023-05-22T14:39:10.643" v="9179" actId="26606"/>
          <ac:spMkLst>
            <pc:docMk/>
            <pc:sldMk cId="3633809082" sldId="310"/>
            <ac:spMk id="25" creationId="{36EFDBF8-A3DC-4DA8-9F33-E9107E70EE4F}"/>
          </ac:spMkLst>
        </pc:spChg>
        <pc:spChg chg="add">
          <ac:chgData name="Kristin Ruckle" userId="31778da7-479e-42eb-a479-dd3498b854b0" providerId="ADAL" clId="{01820042-C333-47F9-AC32-8BF187642CD5}" dt="2023-05-22T14:39:10.643" v="9179" actId="26606"/>
          <ac:spMkLst>
            <pc:docMk/>
            <pc:sldMk cId="3633809082" sldId="310"/>
            <ac:spMk id="26" creationId="{E5332A3D-96DF-4962-8D36-3CA071EED96F}"/>
          </ac:spMkLst>
        </pc:spChg>
        <pc:graphicFrameChg chg="add del mod">
          <ac:chgData name="Kristin Ruckle" userId="31778da7-479e-42eb-a479-dd3498b854b0" providerId="ADAL" clId="{01820042-C333-47F9-AC32-8BF187642CD5}" dt="2023-05-22T14:26:41.854" v="9128"/>
          <ac:graphicFrameMkLst>
            <pc:docMk/>
            <pc:sldMk cId="3633809082" sldId="310"/>
            <ac:graphicFrameMk id="4" creationId="{3AE9F5E8-44E1-E2F6-DB93-D40F234BB62B}"/>
          </ac:graphicFrameMkLst>
        </pc:graphicFrameChg>
        <pc:graphicFrameChg chg="add del">
          <ac:chgData name="Kristin Ruckle" userId="31778da7-479e-42eb-a479-dd3498b854b0" providerId="ADAL" clId="{01820042-C333-47F9-AC32-8BF187642CD5}" dt="2023-05-22T14:28:12.699" v="9155" actId="26606"/>
          <ac:graphicFrameMkLst>
            <pc:docMk/>
            <pc:sldMk cId="3633809082" sldId="310"/>
            <ac:graphicFrameMk id="5" creationId="{B5B639AD-F157-7F83-D731-9511BF0C5AA0}"/>
          </ac:graphicFrameMkLst>
        </pc:graphicFrameChg>
        <pc:graphicFrameChg chg="add mod modGraphic">
          <ac:chgData name="Kristin Ruckle" userId="31778da7-479e-42eb-a479-dd3498b854b0" providerId="ADAL" clId="{01820042-C333-47F9-AC32-8BF187642CD5}" dt="2023-05-22T14:39:10.643" v="9179" actId="26606"/>
          <ac:graphicFrameMkLst>
            <pc:docMk/>
            <pc:sldMk cId="3633809082" sldId="310"/>
            <ac:graphicFrameMk id="7" creationId="{642B6253-0871-8AEB-2465-2298C963C7E2}"/>
          </ac:graphicFrameMkLst>
        </pc:graphicFrameChg>
      </pc:sldChg>
      <pc:sldChg chg="addSp delSp modSp new mod modAnim">
        <pc:chgData name="Kristin Ruckle" userId="31778da7-479e-42eb-a479-dd3498b854b0" providerId="ADAL" clId="{01820042-C333-47F9-AC32-8BF187642CD5}" dt="2023-05-22T14:53:00.155" v="9352" actId="14100"/>
        <pc:sldMkLst>
          <pc:docMk/>
          <pc:sldMk cId="1890834341" sldId="311"/>
        </pc:sldMkLst>
        <pc:spChg chg="mod">
          <ac:chgData name="Kristin Ruckle" userId="31778da7-479e-42eb-a479-dd3498b854b0" providerId="ADAL" clId="{01820042-C333-47F9-AC32-8BF187642CD5}" dt="2023-05-22T14:44:07.291" v="9220" actId="20577"/>
          <ac:spMkLst>
            <pc:docMk/>
            <pc:sldMk cId="1890834341" sldId="311"/>
            <ac:spMk id="2" creationId="{AE82B2ED-7DCA-7E7B-E370-30AF40217CB2}"/>
          </ac:spMkLst>
        </pc:spChg>
        <pc:spChg chg="del">
          <ac:chgData name="Kristin Ruckle" userId="31778da7-479e-42eb-a479-dd3498b854b0" providerId="ADAL" clId="{01820042-C333-47F9-AC32-8BF187642CD5}" dt="2023-05-22T14:48:00.756" v="9221"/>
          <ac:spMkLst>
            <pc:docMk/>
            <pc:sldMk cId="1890834341" sldId="311"/>
            <ac:spMk id="3" creationId="{3F3B2FAC-DA29-E7E8-78A5-3544E2EA287A}"/>
          </ac:spMkLst>
        </pc:spChg>
        <pc:spChg chg="mod">
          <ac:chgData name="Kristin Ruckle" userId="31778da7-479e-42eb-a479-dd3498b854b0" providerId="ADAL" clId="{01820042-C333-47F9-AC32-8BF187642CD5}" dt="2023-05-22T14:53:00.155" v="9352" actId="14100"/>
          <ac:spMkLst>
            <pc:docMk/>
            <pc:sldMk cId="1890834341" sldId="311"/>
            <ac:spMk id="4" creationId="{6AFD68EB-898B-6BB1-3B82-674C7BD96510}"/>
          </ac:spMkLst>
        </pc:spChg>
        <pc:graphicFrameChg chg="add mod">
          <ac:chgData name="Kristin Ruckle" userId="31778da7-479e-42eb-a479-dd3498b854b0" providerId="ADAL" clId="{01820042-C333-47F9-AC32-8BF187642CD5}" dt="2023-05-22T14:48:00.756" v="9221"/>
          <ac:graphicFrameMkLst>
            <pc:docMk/>
            <pc:sldMk cId="1890834341" sldId="311"/>
            <ac:graphicFrameMk id="5" creationId="{4196BA93-4D87-E7AC-E400-2BFEA318BAE0}"/>
          </ac:graphicFrameMkLst>
        </pc:graphicFrameChg>
      </pc:sldChg>
      <pc:sldChg chg="addSp delSp modSp new mod setBg modAnim">
        <pc:chgData name="Kristin Ruckle" userId="31778da7-479e-42eb-a479-dd3498b854b0" providerId="ADAL" clId="{01820042-C333-47F9-AC32-8BF187642CD5}" dt="2023-05-22T15:03:32.109" v="9482" actId="255"/>
        <pc:sldMkLst>
          <pc:docMk/>
          <pc:sldMk cId="1339546767" sldId="312"/>
        </pc:sldMkLst>
        <pc:spChg chg="mod">
          <ac:chgData name="Kristin Ruckle" userId="31778da7-479e-42eb-a479-dd3498b854b0" providerId="ADAL" clId="{01820042-C333-47F9-AC32-8BF187642CD5}" dt="2023-05-22T15:00:12.322" v="9465" actId="1076"/>
          <ac:spMkLst>
            <pc:docMk/>
            <pc:sldMk cId="1339546767" sldId="312"/>
            <ac:spMk id="2" creationId="{9C8640CE-7125-C0DF-C020-067E2A53845B}"/>
          </ac:spMkLst>
        </pc:spChg>
        <pc:spChg chg="add del mod">
          <ac:chgData name="Kristin Ruckle" userId="31778da7-479e-42eb-a479-dd3498b854b0" providerId="ADAL" clId="{01820042-C333-47F9-AC32-8BF187642CD5}" dt="2023-05-22T14:57:37.297" v="9376" actId="26606"/>
          <ac:spMkLst>
            <pc:docMk/>
            <pc:sldMk cId="1339546767" sldId="312"/>
            <ac:spMk id="3" creationId="{449470DE-7CF7-8CA4-2638-3A572E6A3B3E}"/>
          </ac:spMkLst>
        </pc:spChg>
        <pc:spChg chg="add del">
          <ac:chgData name="Kristin Ruckle" userId="31778da7-479e-42eb-a479-dd3498b854b0" providerId="ADAL" clId="{01820042-C333-47F9-AC32-8BF187642CD5}" dt="2023-05-22T14:57:15.078" v="9372" actId="26606"/>
          <ac:spMkLst>
            <pc:docMk/>
            <pc:sldMk cId="1339546767" sldId="312"/>
            <ac:spMk id="9" creationId="{293067CD-13A7-4384-B15E-5D49AF03BBA4}"/>
          </ac:spMkLst>
        </pc:spChg>
        <pc:spChg chg="add del">
          <ac:chgData name="Kristin Ruckle" userId="31778da7-479e-42eb-a479-dd3498b854b0" providerId="ADAL" clId="{01820042-C333-47F9-AC32-8BF187642CD5}" dt="2023-05-22T14:57:15.078" v="9372" actId="26606"/>
          <ac:spMkLst>
            <pc:docMk/>
            <pc:sldMk cId="1339546767" sldId="312"/>
            <ac:spMk id="11" creationId="{42E9009C-D0E3-46ED-935B-6C1C29650EDC}"/>
          </ac:spMkLst>
        </pc:spChg>
        <pc:spChg chg="add">
          <ac:chgData name="Kristin Ruckle" userId="31778da7-479e-42eb-a479-dd3498b854b0" providerId="ADAL" clId="{01820042-C333-47F9-AC32-8BF187642CD5}" dt="2023-05-22T14:57:15.094" v="9373" actId="26606"/>
          <ac:spMkLst>
            <pc:docMk/>
            <pc:sldMk cId="1339546767" sldId="312"/>
            <ac:spMk id="13" creationId="{B086532B-5A3E-44A5-A0C2-22A0DB316C40}"/>
          </ac:spMkLst>
        </pc:spChg>
        <pc:graphicFrameChg chg="add del">
          <ac:chgData name="Kristin Ruckle" userId="31778da7-479e-42eb-a479-dd3498b854b0" providerId="ADAL" clId="{01820042-C333-47F9-AC32-8BF187642CD5}" dt="2023-05-22T14:57:37.281" v="9375" actId="26606"/>
          <ac:graphicFrameMkLst>
            <pc:docMk/>
            <pc:sldMk cId="1339546767" sldId="312"/>
            <ac:graphicFrameMk id="15" creationId="{E1DDD200-886B-9FE5-07B7-4AEFECE9BE64}"/>
          </ac:graphicFrameMkLst>
        </pc:graphicFrameChg>
        <pc:graphicFrameChg chg="add mod">
          <ac:chgData name="Kristin Ruckle" userId="31778da7-479e-42eb-a479-dd3498b854b0" providerId="ADAL" clId="{01820042-C333-47F9-AC32-8BF187642CD5}" dt="2023-05-22T15:03:32.109" v="9482" actId="255"/>
          <ac:graphicFrameMkLst>
            <pc:docMk/>
            <pc:sldMk cId="1339546767" sldId="312"/>
            <ac:graphicFrameMk id="17" creationId="{F6A5BB7F-A12B-DC35-995A-0323BA7C8DB0}"/>
          </ac:graphicFrameMkLst>
        </pc:graphicFrameChg>
        <pc:picChg chg="add mod">
          <ac:chgData name="Kristin Ruckle" userId="31778da7-479e-42eb-a479-dd3498b854b0" providerId="ADAL" clId="{01820042-C333-47F9-AC32-8BF187642CD5}" dt="2023-05-22T15:02:24.715" v="9471" actId="14100"/>
          <ac:picMkLst>
            <pc:docMk/>
            <pc:sldMk cId="1339546767" sldId="312"/>
            <ac:picMk id="4" creationId="{AE993457-201C-0079-5B7C-A6A42614F11D}"/>
          </ac:picMkLst>
        </pc:picChg>
      </pc:sldChg>
      <pc:sldChg chg="addSp delSp modSp new mod setBg modAnim">
        <pc:chgData name="Kristin Ruckle" userId="31778da7-479e-42eb-a479-dd3498b854b0" providerId="ADAL" clId="{01820042-C333-47F9-AC32-8BF187642CD5}" dt="2023-05-22T15:08:38.794" v="9546" actId="255"/>
        <pc:sldMkLst>
          <pc:docMk/>
          <pc:sldMk cId="1704486099" sldId="313"/>
        </pc:sldMkLst>
        <pc:spChg chg="mod">
          <ac:chgData name="Kristin Ruckle" userId="31778da7-479e-42eb-a479-dd3498b854b0" providerId="ADAL" clId="{01820042-C333-47F9-AC32-8BF187642CD5}" dt="2023-05-22T15:06:20.396" v="9528" actId="26606"/>
          <ac:spMkLst>
            <pc:docMk/>
            <pc:sldMk cId="1704486099" sldId="313"/>
            <ac:spMk id="2" creationId="{BD59B403-7437-ED93-DD61-8AB6FE404EFE}"/>
          </ac:spMkLst>
        </pc:spChg>
        <pc:spChg chg="add del mod">
          <ac:chgData name="Kristin Ruckle" userId="31778da7-479e-42eb-a479-dd3498b854b0" providerId="ADAL" clId="{01820042-C333-47F9-AC32-8BF187642CD5}" dt="2023-05-22T15:07:08.416" v="9533" actId="26606"/>
          <ac:spMkLst>
            <pc:docMk/>
            <pc:sldMk cId="1704486099" sldId="313"/>
            <ac:spMk id="3" creationId="{C7E7E26F-84AE-E096-0233-2CB26B205C74}"/>
          </ac:spMkLst>
        </pc:spChg>
        <pc:spChg chg="add">
          <ac:chgData name="Kristin Ruckle" userId="31778da7-479e-42eb-a479-dd3498b854b0" providerId="ADAL" clId="{01820042-C333-47F9-AC32-8BF187642CD5}" dt="2023-05-22T15:06:20.396" v="9528" actId="26606"/>
          <ac:spMkLst>
            <pc:docMk/>
            <pc:sldMk cId="1704486099" sldId="313"/>
            <ac:spMk id="9" creationId="{B086532B-5A3E-44A5-A0C2-22A0DB316C40}"/>
          </ac:spMkLst>
        </pc:spChg>
        <pc:graphicFrameChg chg="add del">
          <ac:chgData name="Kristin Ruckle" userId="31778da7-479e-42eb-a479-dd3498b854b0" providerId="ADAL" clId="{01820042-C333-47F9-AC32-8BF187642CD5}" dt="2023-05-22T15:07:06.122" v="9530" actId="26606"/>
          <ac:graphicFrameMkLst>
            <pc:docMk/>
            <pc:sldMk cId="1704486099" sldId="313"/>
            <ac:graphicFrameMk id="11" creationId="{61869A73-9A3C-6455-BCDD-D568FEB31B11}"/>
          </ac:graphicFrameMkLst>
        </pc:graphicFrameChg>
        <pc:graphicFrameChg chg="add del">
          <ac:chgData name="Kristin Ruckle" userId="31778da7-479e-42eb-a479-dd3498b854b0" providerId="ADAL" clId="{01820042-C333-47F9-AC32-8BF187642CD5}" dt="2023-05-22T15:07:08.385" v="9532" actId="26606"/>
          <ac:graphicFrameMkLst>
            <pc:docMk/>
            <pc:sldMk cId="1704486099" sldId="313"/>
            <ac:graphicFrameMk id="13" creationId="{7BC59AE4-AD2F-6AA1-FA33-152BF2E1ED48}"/>
          </ac:graphicFrameMkLst>
        </pc:graphicFrameChg>
        <pc:graphicFrameChg chg="add mod">
          <ac:chgData name="Kristin Ruckle" userId="31778da7-479e-42eb-a479-dd3498b854b0" providerId="ADAL" clId="{01820042-C333-47F9-AC32-8BF187642CD5}" dt="2023-05-22T15:08:38.794" v="9546" actId="255"/>
          <ac:graphicFrameMkLst>
            <pc:docMk/>
            <pc:sldMk cId="1704486099" sldId="313"/>
            <ac:graphicFrameMk id="15" creationId="{61869A73-9A3C-6455-BCDD-D568FEB31B11}"/>
          </ac:graphicFrameMkLst>
        </pc:graphicFrameChg>
        <pc:picChg chg="add mod">
          <ac:chgData name="Kristin Ruckle" userId="31778da7-479e-42eb-a479-dd3498b854b0" providerId="ADAL" clId="{01820042-C333-47F9-AC32-8BF187642CD5}" dt="2023-05-22T15:08:01.608" v="9539" actId="1076"/>
          <ac:picMkLst>
            <pc:docMk/>
            <pc:sldMk cId="1704486099" sldId="313"/>
            <ac:picMk id="4" creationId="{8E8BEAA5-CF6F-AF16-6B89-32811BE56C72}"/>
          </ac:picMkLst>
        </pc:picChg>
      </pc:sldChg>
      <pc:sldChg chg="addSp delSp modSp new mod setBg delAnim modAnim">
        <pc:chgData name="Kristin Ruckle" userId="31778da7-479e-42eb-a479-dd3498b854b0" providerId="ADAL" clId="{01820042-C333-47F9-AC32-8BF187642CD5}" dt="2023-05-22T15:21:49.544" v="9672"/>
        <pc:sldMkLst>
          <pc:docMk/>
          <pc:sldMk cId="4118723685" sldId="314"/>
        </pc:sldMkLst>
        <pc:spChg chg="mod">
          <ac:chgData name="Kristin Ruckle" userId="31778da7-479e-42eb-a479-dd3498b854b0" providerId="ADAL" clId="{01820042-C333-47F9-AC32-8BF187642CD5}" dt="2023-05-22T15:20:27.674" v="9660" actId="26606"/>
          <ac:spMkLst>
            <pc:docMk/>
            <pc:sldMk cId="4118723685" sldId="314"/>
            <ac:spMk id="2" creationId="{B1F08979-AC9E-46C5-A117-94F96BDE4745}"/>
          </ac:spMkLst>
        </pc:spChg>
        <pc:spChg chg="add del mod">
          <ac:chgData name="Kristin Ruckle" userId="31778da7-479e-42eb-a479-dd3498b854b0" providerId="ADAL" clId="{01820042-C333-47F9-AC32-8BF187642CD5}" dt="2023-05-22T15:17:30.298" v="9606" actId="26606"/>
          <ac:spMkLst>
            <pc:docMk/>
            <pc:sldMk cId="4118723685" sldId="314"/>
            <ac:spMk id="3" creationId="{D89236CC-5A35-C67A-7325-D446AEA3E1D6}"/>
          </ac:spMkLst>
        </pc:spChg>
        <pc:spChg chg="add del">
          <ac:chgData name="Kristin Ruckle" userId="31778da7-479e-42eb-a479-dd3498b854b0" providerId="ADAL" clId="{01820042-C333-47F9-AC32-8BF187642CD5}" dt="2023-05-22T15:20:27.707" v="9661" actId="26606"/>
          <ac:spMkLst>
            <pc:docMk/>
            <pc:sldMk cId="4118723685" sldId="314"/>
            <ac:spMk id="9" creationId="{B086532B-5A3E-44A5-A0C2-22A0DB316C40}"/>
          </ac:spMkLst>
        </pc:spChg>
        <pc:spChg chg="add">
          <ac:chgData name="Kristin Ruckle" userId="31778da7-479e-42eb-a479-dd3498b854b0" providerId="ADAL" clId="{01820042-C333-47F9-AC32-8BF187642CD5}" dt="2023-05-22T15:20:27.707" v="9661" actId="26606"/>
          <ac:spMkLst>
            <pc:docMk/>
            <pc:sldMk cId="4118723685" sldId="314"/>
            <ac:spMk id="15" creationId="{B086532B-5A3E-44A5-A0C2-22A0DB316C40}"/>
          </ac:spMkLst>
        </pc:spChg>
        <pc:graphicFrameChg chg="add del">
          <ac:chgData name="Kristin Ruckle" userId="31778da7-479e-42eb-a479-dd3498b854b0" providerId="ADAL" clId="{01820042-C333-47F9-AC32-8BF187642CD5}" dt="2023-05-22T15:17:30.266" v="9605" actId="26606"/>
          <ac:graphicFrameMkLst>
            <pc:docMk/>
            <pc:sldMk cId="4118723685" sldId="314"/>
            <ac:graphicFrameMk id="11" creationId="{1F8D2CC9-102B-DC2E-C8F8-9AC95807BEA9}"/>
          </ac:graphicFrameMkLst>
        </pc:graphicFrameChg>
        <pc:graphicFrameChg chg="add mod modGraphic">
          <ac:chgData name="Kristin Ruckle" userId="31778da7-479e-42eb-a479-dd3498b854b0" providerId="ADAL" clId="{01820042-C333-47F9-AC32-8BF187642CD5}" dt="2023-05-22T15:21:25.242" v="9663" actId="14100"/>
          <ac:graphicFrameMkLst>
            <pc:docMk/>
            <pc:sldMk cId="4118723685" sldId="314"/>
            <ac:graphicFrameMk id="13" creationId="{4E85C2EB-6F72-ED72-9030-4E2A54912ABD}"/>
          </ac:graphicFrameMkLst>
        </pc:graphicFrameChg>
        <pc:picChg chg="add del mod">
          <ac:chgData name="Kristin Ruckle" userId="31778da7-479e-42eb-a479-dd3498b854b0" providerId="ADAL" clId="{01820042-C333-47F9-AC32-8BF187642CD5}" dt="2023-05-22T15:20:05.923" v="9654" actId="21"/>
          <ac:picMkLst>
            <pc:docMk/>
            <pc:sldMk cId="4118723685" sldId="314"/>
            <ac:picMk id="4" creationId="{5E0E464C-3D52-B1D6-85F3-6894E292D564}"/>
          </ac:picMkLst>
        </pc:picChg>
        <pc:picChg chg="add mod">
          <ac:chgData name="Kristin Ruckle" userId="31778da7-479e-42eb-a479-dd3498b854b0" providerId="ADAL" clId="{01820042-C333-47F9-AC32-8BF187642CD5}" dt="2023-05-22T15:21:32.822" v="9666" actId="1076"/>
          <ac:picMkLst>
            <pc:docMk/>
            <pc:sldMk cId="4118723685" sldId="314"/>
            <ac:picMk id="5" creationId="{FA05BCC8-4321-E290-D0FA-1B9B2B05D44C}"/>
          </ac:picMkLst>
        </pc:picChg>
      </pc:sldChg>
      <pc:sldChg chg="addSp delSp modSp new mod setBg modAnim">
        <pc:chgData name="Kristin Ruckle" userId="31778da7-479e-42eb-a479-dd3498b854b0" providerId="ADAL" clId="{01820042-C333-47F9-AC32-8BF187642CD5}" dt="2023-05-30T14:36:57.345" v="10739"/>
        <pc:sldMkLst>
          <pc:docMk/>
          <pc:sldMk cId="422965805" sldId="315"/>
        </pc:sldMkLst>
        <pc:spChg chg="mod">
          <ac:chgData name="Kristin Ruckle" userId="31778da7-479e-42eb-a479-dd3498b854b0" providerId="ADAL" clId="{01820042-C333-47F9-AC32-8BF187642CD5}" dt="2023-05-30T12:27:14.921" v="10019" actId="20577"/>
          <ac:spMkLst>
            <pc:docMk/>
            <pc:sldMk cId="422965805" sldId="315"/>
            <ac:spMk id="2" creationId="{BFF7F8CC-D9DB-68DE-9CE6-26F0252DFF42}"/>
          </ac:spMkLst>
        </pc:spChg>
        <pc:spChg chg="add del mod">
          <ac:chgData name="Kristin Ruckle" userId="31778da7-479e-42eb-a479-dd3498b854b0" providerId="ADAL" clId="{01820042-C333-47F9-AC32-8BF187642CD5}" dt="2023-05-30T12:24:52.415" v="10009" actId="26606"/>
          <ac:spMkLst>
            <pc:docMk/>
            <pc:sldMk cId="422965805" sldId="315"/>
            <ac:spMk id="3" creationId="{8EA8641C-D30F-1CF5-AFE5-0D876655C5CE}"/>
          </ac:spMkLst>
        </pc:spChg>
        <pc:spChg chg="add del">
          <ac:chgData name="Kristin Ruckle" userId="31778da7-479e-42eb-a479-dd3498b854b0" providerId="ADAL" clId="{01820042-C333-47F9-AC32-8BF187642CD5}" dt="2023-05-30T12:24:52.384" v="10008" actId="26606"/>
          <ac:spMkLst>
            <pc:docMk/>
            <pc:sldMk cId="422965805" sldId="315"/>
            <ac:spMk id="9" creationId="{F28D9B36-75B9-4435-83E6-0A9C81A12E95}"/>
          </ac:spMkLst>
        </pc:spChg>
        <pc:spChg chg="add">
          <ac:chgData name="Kristin Ruckle" userId="31778da7-479e-42eb-a479-dd3498b854b0" providerId="ADAL" clId="{01820042-C333-47F9-AC32-8BF187642CD5}" dt="2023-05-30T12:26:16.313" v="10017" actId="26606"/>
          <ac:spMkLst>
            <pc:docMk/>
            <pc:sldMk cId="422965805" sldId="315"/>
            <ac:spMk id="16" creationId="{4B54C89A-2D0B-4062-BF97-CA51B69D7B96}"/>
          </ac:spMkLst>
        </pc:spChg>
        <pc:spChg chg="add">
          <ac:chgData name="Kristin Ruckle" userId="31778da7-479e-42eb-a479-dd3498b854b0" providerId="ADAL" clId="{01820042-C333-47F9-AC32-8BF187642CD5}" dt="2023-05-30T12:26:16.313" v="10017" actId="26606"/>
          <ac:spMkLst>
            <pc:docMk/>
            <pc:sldMk cId="422965805" sldId="315"/>
            <ac:spMk id="18" creationId="{4091C99A-98BE-457D-87BD-7B9B6EDDC19D}"/>
          </ac:spMkLst>
        </pc:spChg>
        <pc:spChg chg="add">
          <ac:chgData name="Kristin Ruckle" userId="31778da7-479e-42eb-a479-dd3498b854b0" providerId="ADAL" clId="{01820042-C333-47F9-AC32-8BF187642CD5}" dt="2023-05-30T12:26:16.313" v="10017" actId="26606"/>
          <ac:spMkLst>
            <pc:docMk/>
            <pc:sldMk cId="422965805" sldId="315"/>
            <ac:spMk id="20" creationId="{960A769C-8991-4FDE-89A0-A218E5BF677A}"/>
          </ac:spMkLst>
        </pc:spChg>
        <pc:spChg chg="add">
          <ac:chgData name="Kristin Ruckle" userId="31778da7-479e-42eb-a479-dd3498b854b0" providerId="ADAL" clId="{01820042-C333-47F9-AC32-8BF187642CD5}" dt="2023-05-30T12:26:16.313" v="10017" actId="26606"/>
          <ac:spMkLst>
            <pc:docMk/>
            <pc:sldMk cId="422965805" sldId="315"/>
            <ac:spMk id="22" creationId="{855CA58E-F8D8-4DF3-B813-C2585E0AB0EC}"/>
          </ac:spMkLst>
        </pc:spChg>
        <pc:graphicFrameChg chg="add del mod">
          <ac:chgData name="Kristin Ruckle" userId="31778da7-479e-42eb-a479-dd3498b854b0" providerId="ADAL" clId="{01820042-C333-47F9-AC32-8BF187642CD5}" dt="2023-05-22T15:29:42.547" v="9725"/>
          <ac:graphicFrameMkLst>
            <pc:docMk/>
            <pc:sldMk cId="422965805" sldId="315"/>
            <ac:graphicFrameMk id="4" creationId="{A678BAA8-D792-B7C8-34C2-DA3C74AFF8CE}"/>
          </ac:graphicFrameMkLst>
        </pc:graphicFrameChg>
        <pc:graphicFrameChg chg="add mod modGraphic">
          <ac:chgData name="Kristin Ruckle" userId="31778da7-479e-42eb-a479-dd3498b854b0" providerId="ADAL" clId="{01820042-C333-47F9-AC32-8BF187642CD5}" dt="2023-05-30T12:26:16.313" v="10017" actId="26606"/>
          <ac:graphicFrameMkLst>
            <pc:docMk/>
            <pc:sldMk cId="422965805" sldId="315"/>
            <ac:graphicFrameMk id="11" creationId="{28C81DEC-351F-AEEC-0F9B-66DD8F1285DC}"/>
          </ac:graphicFrameMkLst>
        </pc:graphicFrameChg>
        <pc:picChg chg="add del">
          <ac:chgData name="Kristin Ruckle" userId="31778da7-479e-42eb-a479-dd3498b854b0" providerId="ADAL" clId="{01820042-C333-47F9-AC32-8BF187642CD5}" dt="2023-05-30T12:24:52.384" v="10008" actId="26606"/>
          <ac:picMkLst>
            <pc:docMk/>
            <pc:sldMk cId="422965805" sldId="315"/>
            <ac:picMk id="5" creationId="{88CED69E-E84A-DD37-F98B-684A3C1971EA}"/>
          </ac:picMkLst>
        </pc:picChg>
      </pc:sldChg>
      <pc:sldChg chg="addSp delSp modSp new mod setBg modAnim">
        <pc:chgData name="Kristin Ruckle" userId="31778da7-479e-42eb-a479-dd3498b854b0" providerId="ADAL" clId="{01820042-C333-47F9-AC32-8BF187642CD5}" dt="2023-05-30T12:56:29.827" v="10735"/>
        <pc:sldMkLst>
          <pc:docMk/>
          <pc:sldMk cId="408742648" sldId="316"/>
        </pc:sldMkLst>
        <pc:spChg chg="mod">
          <ac:chgData name="Kristin Ruckle" userId="31778da7-479e-42eb-a479-dd3498b854b0" providerId="ADAL" clId="{01820042-C333-47F9-AC32-8BF187642CD5}" dt="2023-05-30T12:41:04.719" v="10507" actId="26606"/>
          <ac:spMkLst>
            <pc:docMk/>
            <pc:sldMk cId="408742648" sldId="316"/>
            <ac:spMk id="2" creationId="{73D7F3FB-8531-DE9C-19C4-A7BFAF531256}"/>
          </ac:spMkLst>
        </pc:spChg>
        <pc:spChg chg="add del mod">
          <ac:chgData name="Kristin Ruckle" userId="31778da7-479e-42eb-a479-dd3498b854b0" providerId="ADAL" clId="{01820042-C333-47F9-AC32-8BF187642CD5}" dt="2023-05-30T12:41:04.719" v="10507" actId="26606"/>
          <ac:spMkLst>
            <pc:docMk/>
            <pc:sldMk cId="408742648" sldId="316"/>
            <ac:spMk id="3" creationId="{3BA8C257-C0DF-3F67-4E77-75BB543DC3ED}"/>
          </ac:spMkLst>
        </pc:spChg>
        <pc:spChg chg="add mod">
          <ac:chgData name="Kristin Ruckle" userId="31778da7-479e-42eb-a479-dd3498b854b0" providerId="ADAL" clId="{01820042-C333-47F9-AC32-8BF187642CD5}" dt="2023-05-30T12:56:08.970" v="10732" actId="1076"/>
          <ac:spMkLst>
            <pc:docMk/>
            <pc:sldMk cId="408742648" sldId="316"/>
            <ac:spMk id="4" creationId="{FB3161E5-7D87-F5C9-38EF-59514219D94D}"/>
          </ac:spMkLst>
        </pc:spChg>
        <pc:spChg chg="add mod ord">
          <ac:chgData name="Kristin Ruckle" userId="31778da7-479e-42eb-a479-dd3498b854b0" providerId="ADAL" clId="{01820042-C333-47F9-AC32-8BF187642CD5}" dt="2023-05-30T12:56:06.253" v="10731" actId="1076"/>
          <ac:spMkLst>
            <pc:docMk/>
            <pc:sldMk cId="408742648" sldId="316"/>
            <ac:spMk id="6" creationId="{6169E908-660D-EE4E-07CC-921B8DD4E4EB}"/>
          </ac:spMkLst>
        </pc:spChg>
        <pc:graphicFrameChg chg="add del">
          <ac:chgData name="Kristin Ruckle" userId="31778da7-479e-42eb-a479-dd3498b854b0" providerId="ADAL" clId="{01820042-C333-47F9-AC32-8BF187642CD5}" dt="2023-05-30T12:40:57.144" v="10504" actId="26606"/>
          <ac:graphicFrameMkLst>
            <pc:docMk/>
            <pc:sldMk cId="408742648" sldId="316"/>
            <ac:graphicFrameMk id="5" creationId="{6C5A5683-E5C0-FFF7-BC87-3D9F49CC503B}"/>
          </ac:graphicFrameMkLst>
        </pc:graphicFrameChg>
        <pc:graphicFrameChg chg="add del">
          <ac:chgData name="Kristin Ruckle" userId="31778da7-479e-42eb-a479-dd3498b854b0" providerId="ADAL" clId="{01820042-C333-47F9-AC32-8BF187642CD5}" dt="2023-05-30T12:41:04.703" v="10506" actId="26606"/>
          <ac:graphicFrameMkLst>
            <pc:docMk/>
            <pc:sldMk cId="408742648" sldId="316"/>
            <ac:graphicFrameMk id="7" creationId="{4CDF85BC-4C00-C74F-967F-8807A2D47316}"/>
          </ac:graphicFrameMkLst>
        </pc:graphicFrameChg>
        <pc:graphicFrameChg chg="add mod">
          <ac:chgData name="Kristin Ruckle" userId="31778da7-479e-42eb-a479-dd3498b854b0" providerId="ADAL" clId="{01820042-C333-47F9-AC32-8BF187642CD5}" dt="2023-05-30T12:55:38.247" v="10723" actId="1076"/>
          <ac:graphicFrameMkLst>
            <pc:docMk/>
            <pc:sldMk cId="408742648" sldId="316"/>
            <ac:graphicFrameMk id="9" creationId="{6DF42F5F-C4A9-6A75-3503-7BF9A38E3C6E}"/>
          </ac:graphicFrameMkLst>
        </pc:graphicFrameChg>
      </pc:sldChg>
      <pc:sldChg chg="addSp delSp modSp new mod setBg modAnim">
        <pc:chgData name="Kristin Ruckle" userId="31778da7-479e-42eb-a479-dd3498b854b0" providerId="ADAL" clId="{01820042-C333-47F9-AC32-8BF187642CD5}" dt="2023-05-30T15:05:46.361" v="11593" actId="20577"/>
        <pc:sldMkLst>
          <pc:docMk/>
          <pc:sldMk cId="391868917" sldId="317"/>
        </pc:sldMkLst>
        <pc:spChg chg="mod">
          <ac:chgData name="Kristin Ruckle" userId="31778da7-479e-42eb-a479-dd3498b854b0" providerId="ADAL" clId="{01820042-C333-47F9-AC32-8BF187642CD5}" dt="2023-05-30T15:04:57.982" v="11583" actId="1076"/>
          <ac:spMkLst>
            <pc:docMk/>
            <pc:sldMk cId="391868917" sldId="317"/>
            <ac:spMk id="2" creationId="{893FA860-BCF3-FA52-648A-8C608DFB3148}"/>
          </ac:spMkLst>
        </pc:spChg>
        <pc:spChg chg="del">
          <ac:chgData name="Kristin Ruckle" userId="31778da7-479e-42eb-a479-dd3498b854b0" providerId="ADAL" clId="{01820042-C333-47F9-AC32-8BF187642CD5}" dt="2023-05-30T14:49:31.325" v="10832" actId="1032"/>
          <ac:spMkLst>
            <pc:docMk/>
            <pc:sldMk cId="391868917" sldId="317"/>
            <ac:spMk id="3" creationId="{DD2DE043-0DB4-BA8F-1863-B3F418F6A8E0}"/>
          </ac:spMkLst>
        </pc:spChg>
        <pc:spChg chg="add">
          <ac:chgData name="Kristin Ruckle" userId="31778da7-479e-42eb-a479-dd3498b854b0" providerId="ADAL" clId="{01820042-C333-47F9-AC32-8BF187642CD5}" dt="2023-05-30T15:02:26.361" v="11487" actId="26606"/>
          <ac:spMkLst>
            <pc:docMk/>
            <pc:sldMk cId="391868917" sldId="317"/>
            <ac:spMk id="1032" creationId="{293067CD-13A7-4384-B15E-5D49AF03BBA4}"/>
          </ac:spMkLst>
        </pc:spChg>
        <pc:spChg chg="add">
          <ac:chgData name="Kristin Ruckle" userId="31778da7-479e-42eb-a479-dd3498b854b0" providerId="ADAL" clId="{01820042-C333-47F9-AC32-8BF187642CD5}" dt="2023-05-30T15:02:26.361" v="11487" actId="26606"/>
          <ac:spMkLst>
            <pc:docMk/>
            <pc:sldMk cId="391868917" sldId="317"/>
            <ac:spMk id="1034" creationId="{42E9009C-D0E3-46ED-935B-6C1C29650EDC}"/>
          </ac:spMkLst>
        </pc:spChg>
        <pc:graphicFrameChg chg="add del mod modGraphic">
          <ac:chgData name="Kristin Ruckle" userId="31778da7-479e-42eb-a479-dd3498b854b0" providerId="ADAL" clId="{01820042-C333-47F9-AC32-8BF187642CD5}" dt="2023-05-30T15:02:26.361" v="11487" actId="26606"/>
          <ac:graphicFrameMkLst>
            <pc:docMk/>
            <pc:sldMk cId="391868917" sldId="317"/>
            <ac:graphicFrameMk id="4" creationId="{CEDF4548-B59E-AE2B-4BFE-C370216C8243}"/>
          </ac:graphicFrameMkLst>
        </pc:graphicFrameChg>
        <pc:graphicFrameChg chg="add mod">
          <ac:chgData name="Kristin Ruckle" userId="31778da7-479e-42eb-a479-dd3498b854b0" providerId="ADAL" clId="{01820042-C333-47F9-AC32-8BF187642CD5}" dt="2023-05-30T15:05:46.361" v="11593" actId="20577"/>
          <ac:graphicFrameMkLst>
            <pc:docMk/>
            <pc:sldMk cId="391868917" sldId="317"/>
            <ac:graphicFrameMk id="1028" creationId="{5E3EB4E3-68BA-3FC1-4738-41CE3B818867}"/>
          </ac:graphicFrameMkLst>
        </pc:graphicFrameChg>
        <pc:picChg chg="add mod">
          <ac:chgData name="Kristin Ruckle" userId="31778da7-479e-42eb-a479-dd3498b854b0" providerId="ADAL" clId="{01820042-C333-47F9-AC32-8BF187642CD5}" dt="2023-05-30T15:02:26.361" v="11487" actId="26606"/>
          <ac:picMkLst>
            <pc:docMk/>
            <pc:sldMk cId="391868917" sldId="317"/>
            <ac:picMk id="1026" creationId="{03455637-304D-C020-BEC0-FC839EA8C9CD}"/>
          </ac:picMkLst>
        </pc:picChg>
      </pc:sldChg>
      <pc:sldChg chg="addSp delSp modSp new mod setBg modAnim">
        <pc:chgData name="Kristin Ruckle" userId="31778da7-479e-42eb-a479-dd3498b854b0" providerId="ADAL" clId="{01820042-C333-47F9-AC32-8BF187642CD5}" dt="2023-05-30T15:18:30.763" v="12339"/>
        <pc:sldMkLst>
          <pc:docMk/>
          <pc:sldMk cId="3514924662" sldId="318"/>
        </pc:sldMkLst>
        <pc:spChg chg="mod">
          <ac:chgData name="Kristin Ruckle" userId="31778da7-479e-42eb-a479-dd3498b854b0" providerId="ADAL" clId="{01820042-C333-47F9-AC32-8BF187642CD5}" dt="2023-05-30T15:17:36.979" v="12327" actId="27636"/>
          <ac:spMkLst>
            <pc:docMk/>
            <pc:sldMk cId="3514924662" sldId="318"/>
            <ac:spMk id="2" creationId="{BFE254DB-C83C-6198-A897-1B708BA59C54}"/>
          </ac:spMkLst>
        </pc:spChg>
        <pc:spChg chg="add del mod ord">
          <ac:chgData name="Kristin Ruckle" userId="31778da7-479e-42eb-a479-dd3498b854b0" providerId="ADAL" clId="{01820042-C333-47F9-AC32-8BF187642CD5}" dt="2023-05-30T15:16:01.820" v="12225" actId="26606"/>
          <ac:spMkLst>
            <pc:docMk/>
            <pc:sldMk cId="3514924662" sldId="318"/>
            <ac:spMk id="3" creationId="{95B11995-CCFD-F7C4-26E1-2DB082A71669}"/>
          </ac:spMkLst>
        </pc:spChg>
        <pc:spChg chg="add">
          <ac:chgData name="Kristin Ruckle" userId="31778da7-479e-42eb-a479-dd3498b854b0" providerId="ADAL" clId="{01820042-C333-47F9-AC32-8BF187642CD5}" dt="2023-05-30T15:15:22.571" v="12220" actId="26606"/>
          <ac:spMkLst>
            <pc:docMk/>
            <pc:sldMk cId="3514924662" sldId="318"/>
            <ac:spMk id="7" creationId="{E9271C28-7496-4447-8541-7B39F5E9480A}"/>
          </ac:spMkLst>
        </pc:spChg>
        <pc:spChg chg="add del">
          <ac:chgData name="Kristin Ruckle" userId="31778da7-479e-42eb-a479-dd3498b854b0" providerId="ADAL" clId="{01820042-C333-47F9-AC32-8BF187642CD5}" dt="2023-05-30T15:15:12.703" v="12215" actId="26606"/>
          <ac:spMkLst>
            <pc:docMk/>
            <pc:sldMk cId="3514924662" sldId="318"/>
            <ac:spMk id="10" creationId="{BA2EA6A6-CD0C-4CFD-8EC2-AA44F9870331}"/>
          </ac:spMkLst>
        </pc:spChg>
        <pc:graphicFrameChg chg="add del">
          <ac:chgData name="Kristin Ruckle" userId="31778da7-479e-42eb-a479-dd3498b854b0" providerId="ADAL" clId="{01820042-C333-47F9-AC32-8BF187642CD5}" dt="2023-05-30T15:15:58.792" v="12222" actId="26606"/>
          <ac:graphicFrameMkLst>
            <pc:docMk/>
            <pc:sldMk cId="3514924662" sldId="318"/>
            <ac:graphicFrameMk id="9" creationId="{C30C4121-096A-59D5-587A-A9B2F1E26266}"/>
          </ac:graphicFrameMkLst>
        </pc:graphicFrameChg>
        <pc:graphicFrameChg chg="add del">
          <ac:chgData name="Kristin Ruckle" userId="31778da7-479e-42eb-a479-dd3498b854b0" providerId="ADAL" clId="{01820042-C333-47F9-AC32-8BF187642CD5}" dt="2023-05-30T15:16:01.809" v="12224" actId="26606"/>
          <ac:graphicFrameMkLst>
            <pc:docMk/>
            <pc:sldMk cId="3514924662" sldId="318"/>
            <ac:graphicFrameMk id="11" creationId="{8C1CD013-7922-33B1-55FE-6E965429A7E7}"/>
          </ac:graphicFrameMkLst>
        </pc:graphicFrameChg>
        <pc:graphicFrameChg chg="add mod">
          <ac:chgData name="Kristin Ruckle" userId="31778da7-479e-42eb-a479-dd3498b854b0" providerId="ADAL" clId="{01820042-C333-47F9-AC32-8BF187642CD5}" dt="2023-05-30T15:17:52.877" v="12331" actId="14100"/>
          <ac:graphicFrameMkLst>
            <pc:docMk/>
            <pc:sldMk cId="3514924662" sldId="318"/>
            <ac:graphicFrameMk id="13" creationId="{93E8D6CA-B2A9-DE36-D7CE-685DE4954784}"/>
          </ac:graphicFrameMkLst>
        </pc:graphicFrameChg>
        <pc:picChg chg="add mod">
          <ac:chgData name="Kristin Ruckle" userId="31778da7-479e-42eb-a479-dd3498b854b0" providerId="ADAL" clId="{01820042-C333-47F9-AC32-8BF187642CD5}" dt="2023-05-30T15:16:14.290" v="12227" actId="14100"/>
          <ac:picMkLst>
            <pc:docMk/>
            <pc:sldMk cId="3514924662" sldId="318"/>
            <ac:picMk id="5" creationId="{4778C915-204C-3DCF-DF3F-1111BF83D876}"/>
          </ac:picMkLst>
        </pc:picChg>
      </pc:sldChg>
    </pc:docChg>
  </pc:docChgLst>
  <pc:docChgLst>
    <pc:chgData name="Kristin Ruckle" userId="31778da7-479e-42eb-a479-dd3498b854b0" providerId="ADAL" clId="{42AA58A8-AC8D-4B52-A31D-43CE2A23E385}"/>
    <pc:docChg chg="undo redo custSel addSld delSld modSld sldOrd addMainMaster">
      <pc:chgData name="Kristin Ruckle" userId="31778da7-479e-42eb-a479-dd3498b854b0" providerId="ADAL" clId="{42AA58A8-AC8D-4B52-A31D-43CE2A23E385}" dt="2023-05-12T17:42:40.795" v="7642" actId="700"/>
      <pc:docMkLst>
        <pc:docMk/>
      </pc:docMkLst>
      <pc:sldChg chg="addSp delSp modSp mod modAnim">
        <pc:chgData name="Kristin Ruckle" userId="31778da7-479e-42eb-a479-dd3498b854b0" providerId="ADAL" clId="{42AA58A8-AC8D-4B52-A31D-43CE2A23E385}" dt="2023-03-31T18:40:03.780" v="7551"/>
        <pc:sldMkLst>
          <pc:docMk/>
          <pc:sldMk cId="1824549289" sldId="257"/>
        </pc:sldMkLst>
        <pc:spChg chg="del mod">
          <ac:chgData name="Kristin Ruckle" userId="31778da7-479e-42eb-a479-dd3498b854b0" providerId="ADAL" clId="{42AA58A8-AC8D-4B52-A31D-43CE2A23E385}" dt="2023-03-31T10:34:00.917" v="10" actId="21"/>
          <ac:spMkLst>
            <pc:docMk/>
            <pc:sldMk cId="1824549289" sldId="257"/>
            <ac:spMk id="2" creationId="{284A77A4-9D03-E251-3FC9-08521A2EC625}"/>
          </ac:spMkLst>
        </pc:spChg>
        <pc:spChg chg="add del mod">
          <ac:chgData name="Kristin Ruckle" userId="31778da7-479e-42eb-a479-dd3498b854b0" providerId="ADAL" clId="{42AA58A8-AC8D-4B52-A31D-43CE2A23E385}" dt="2023-03-31T10:34:04.131" v="11" actId="21"/>
          <ac:spMkLst>
            <pc:docMk/>
            <pc:sldMk cId="1824549289" sldId="257"/>
            <ac:spMk id="4" creationId="{926C4329-889E-5DD3-F491-6CEA332900B2}"/>
          </ac:spMkLst>
        </pc:spChg>
        <pc:spChg chg="add del">
          <ac:chgData name="Kristin Ruckle" userId="31778da7-479e-42eb-a479-dd3498b854b0" providerId="ADAL" clId="{42AA58A8-AC8D-4B52-A31D-43CE2A23E385}" dt="2023-03-31T10:33:44.304" v="8" actId="26606"/>
          <ac:spMkLst>
            <pc:docMk/>
            <pc:sldMk cId="1824549289" sldId="257"/>
            <ac:spMk id="1035" creationId="{B086532B-5A3E-44A5-A0C2-22A0DB316C40}"/>
          </ac:spMkLst>
        </pc:spChg>
        <pc:spChg chg="add del">
          <ac:chgData name="Kristin Ruckle" userId="31778da7-479e-42eb-a479-dd3498b854b0" providerId="ADAL" clId="{42AA58A8-AC8D-4B52-A31D-43CE2A23E385}" dt="2023-03-31T10:32:19.616" v="1" actId="26606"/>
          <ac:spMkLst>
            <pc:docMk/>
            <pc:sldMk cId="1824549289" sldId="257"/>
            <ac:spMk id="1037" creationId="{E3DC42C2-6B58-404C-B339-2C72808A5BE1}"/>
          </ac:spMkLst>
        </pc:spChg>
        <pc:spChg chg="add del">
          <ac:chgData name="Kristin Ruckle" userId="31778da7-479e-42eb-a479-dd3498b854b0" providerId="ADAL" clId="{42AA58A8-AC8D-4B52-A31D-43CE2A23E385}" dt="2023-03-31T10:32:19.616" v="1" actId="26606"/>
          <ac:spMkLst>
            <pc:docMk/>
            <pc:sldMk cId="1824549289" sldId="257"/>
            <ac:spMk id="1038" creationId="{FCF82941-5589-49BF-B6B1-76122B2D0EA6}"/>
          </ac:spMkLst>
        </pc:spChg>
        <pc:spChg chg="add del">
          <ac:chgData name="Kristin Ruckle" userId="31778da7-479e-42eb-a479-dd3498b854b0" providerId="ADAL" clId="{42AA58A8-AC8D-4B52-A31D-43CE2A23E385}" dt="2023-03-31T10:33:44.304" v="8" actId="26606"/>
          <ac:spMkLst>
            <pc:docMk/>
            <pc:sldMk cId="1824549289" sldId="257"/>
            <ac:spMk id="1041" creationId="{E3DC42C2-6B58-404C-B339-2C72808A5BE1}"/>
          </ac:spMkLst>
        </pc:spChg>
        <pc:spChg chg="add del">
          <ac:chgData name="Kristin Ruckle" userId="31778da7-479e-42eb-a479-dd3498b854b0" providerId="ADAL" clId="{42AA58A8-AC8D-4B52-A31D-43CE2A23E385}" dt="2023-03-31T10:33:44.304" v="8" actId="26606"/>
          <ac:spMkLst>
            <pc:docMk/>
            <pc:sldMk cId="1824549289" sldId="257"/>
            <ac:spMk id="1043" creationId="{FCF82941-5589-49BF-B6B1-76122B2D0EA6}"/>
          </ac:spMkLst>
        </pc:spChg>
        <pc:graphicFrameChg chg="mod modGraphic">
          <ac:chgData name="Kristin Ruckle" userId="31778da7-479e-42eb-a479-dd3498b854b0" providerId="ADAL" clId="{42AA58A8-AC8D-4B52-A31D-43CE2A23E385}" dt="2023-03-31T18:40:03.780" v="7551"/>
          <ac:graphicFrameMkLst>
            <pc:docMk/>
            <pc:sldMk cId="1824549289" sldId="257"/>
            <ac:graphicFrameMk id="1030" creationId="{C1D9B80B-B22D-7C05-6F0A-3A729B04CD93}"/>
          </ac:graphicFrameMkLst>
        </pc:graphicFrameChg>
        <pc:picChg chg="mod">
          <ac:chgData name="Kristin Ruckle" userId="31778da7-479e-42eb-a479-dd3498b854b0" providerId="ADAL" clId="{42AA58A8-AC8D-4B52-A31D-43CE2A23E385}" dt="2023-03-31T10:33:44.304" v="8" actId="26606"/>
          <ac:picMkLst>
            <pc:docMk/>
            <pc:sldMk cId="1824549289" sldId="257"/>
            <ac:picMk id="1028" creationId="{D9C830FA-94B6-E455-68A2-B2D9F8F6C71F}"/>
          </ac:picMkLst>
        </pc:picChg>
      </pc:sldChg>
      <pc:sldChg chg="addSp modSp mod setBg modAnim">
        <pc:chgData name="Kristin Ruckle" userId="31778da7-479e-42eb-a479-dd3498b854b0" providerId="ADAL" clId="{42AA58A8-AC8D-4B52-A31D-43CE2A23E385}" dt="2023-03-31T15:48:14.391" v="3331" actId="20577"/>
        <pc:sldMkLst>
          <pc:docMk/>
          <pc:sldMk cId="3143974066" sldId="258"/>
        </pc:sldMkLst>
        <pc:spChg chg="mod">
          <ac:chgData name="Kristin Ruckle" userId="31778da7-479e-42eb-a479-dd3498b854b0" providerId="ADAL" clId="{42AA58A8-AC8D-4B52-A31D-43CE2A23E385}" dt="2023-03-31T10:46:34.281" v="439" actId="26606"/>
          <ac:spMkLst>
            <pc:docMk/>
            <pc:sldMk cId="3143974066" sldId="258"/>
            <ac:spMk id="2" creationId="{E66902B4-CCB3-4EC7-3AA5-662E1398830C}"/>
          </ac:spMkLst>
        </pc:spChg>
        <pc:spChg chg="mod ord">
          <ac:chgData name="Kristin Ruckle" userId="31778da7-479e-42eb-a479-dd3498b854b0" providerId="ADAL" clId="{42AA58A8-AC8D-4B52-A31D-43CE2A23E385}" dt="2023-03-31T15:48:14.391" v="3331" actId="20577"/>
          <ac:spMkLst>
            <pc:docMk/>
            <pc:sldMk cId="3143974066" sldId="258"/>
            <ac:spMk id="3" creationId="{1F414DAD-2366-FCA7-2169-E54770E42F53}"/>
          </ac:spMkLst>
        </pc:spChg>
        <pc:spChg chg="add">
          <ac:chgData name="Kristin Ruckle" userId="31778da7-479e-42eb-a479-dd3498b854b0" providerId="ADAL" clId="{42AA58A8-AC8D-4B52-A31D-43CE2A23E385}" dt="2023-03-31T10:46:34.281" v="439" actId="26606"/>
          <ac:spMkLst>
            <pc:docMk/>
            <pc:sldMk cId="3143974066" sldId="258"/>
            <ac:spMk id="6" creationId="{E9271C28-7496-4447-8541-7B39F5E9480A}"/>
          </ac:spMkLst>
        </pc:spChg>
        <pc:picChg chg="mod">
          <ac:chgData name="Kristin Ruckle" userId="31778da7-479e-42eb-a479-dd3498b854b0" providerId="ADAL" clId="{42AA58A8-AC8D-4B52-A31D-43CE2A23E385}" dt="2023-03-31T10:46:34.281" v="439" actId="26606"/>
          <ac:picMkLst>
            <pc:docMk/>
            <pc:sldMk cId="3143974066" sldId="258"/>
            <ac:picMk id="4" creationId="{8062A9A0-371A-055B-650A-702AAFB5497E}"/>
          </ac:picMkLst>
        </pc:picChg>
      </pc:sldChg>
      <pc:sldChg chg="addSp modSp new mod setBg modAnim">
        <pc:chgData name="Kristin Ruckle" userId="31778da7-479e-42eb-a479-dd3498b854b0" providerId="ADAL" clId="{42AA58A8-AC8D-4B52-A31D-43CE2A23E385}" dt="2023-03-31T15:51:22.822" v="3598" actId="6549"/>
        <pc:sldMkLst>
          <pc:docMk/>
          <pc:sldMk cId="2946436783" sldId="259"/>
        </pc:sldMkLst>
        <pc:spChg chg="mod">
          <ac:chgData name="Kristin Ruckle" userId="31778da7-479e-42eb-a479-dd3498b854b0" providerId="ADAL" clId="{42AA58A8-AC8D-4B52-A31D-43CE2A23E385}" dt="2023-03-31T11:09:19.931" v="1339" actId="20577"/>
          <ac:spMkLst>
            <pc:docMk/>
            <pc:sldMk cId="2946436783" sldId="259"/>
            <ac:spMk id="2" creationId="{29F04627-083F-A977-03FE-ED76C173C3AA}"/>
          </ac:spMkLst>
        </pc:spChg>
        <pc:spChg chg="mod">
          <ac:chgData name="Kristin Ruckle" userId="31778da7-479e-42eb-a479-dd3498b854b0" providerId="ADAL" clId="{42AA58A8-AC8D-4B52-A31D-43CE2A23E385}" dt="2023-03-31T15:51:22.822" v="3598" actId="6549"/>
          <ac:spMkLst>
            <pc:docMk/>
            <pc:sldMk cId="2946436783" sldId="259"/>
            <ac:spMk id="3" creationId="{ADEB4038-4FA2-08D8-F133-54270E618DBF}"/>
          </ac:spMkLst>
        </pc:spChg>
        <pc:spChg chg="add">
          <ac:chgData name="Kristin Ruckle" userId="31778da7-479e-42eb-a479-dd3498b854b0" providerId="ADAL" clId="{42AA58A8-AC8D-4B52-A31D-43CE2A23E385}" dt="2023-03-31T11:09:10.433" v="1322" actId="26606"/>
          <ac:spMkLst>
            <pc:docMk/>
            <pc:sldMk cId="2946436783" sldId="259"/>
            <ac:spMk id="8" creationId="{7578A52D-2496-4956-A9A4-EA5C38B2F1FC}"/>
          </ac:spMkLst>
        </pc:spChg>
        <pc:spChg chg="add">
          <ac:chgData name="Kristin Ruckle" userId="31778da7-479e-42eb-a479-dd3498b854b0" providerId="ADAL" clId="{42AA58A8-AC8D-4B52-A31D-43CE2A23E385}" dt="2023-03-31T11:09:10.433" v="1322" actId="26606"/>
          <ac:spMkLst>
            <pc:docMk/>
            <pc:sldMk cId="2946436783" sldId="259"/>
            <ac:spMk id="10" creationId="{9809C8E2-EF9B-4E0B-A17E-836DE0508E76}"/>
          </ac:spMkLst>
        </pc:spChg>
        <pc:spChg chg="add">
          <ac:chgData name="Kristin Ruckle" userId="31778da7-479e-42eb-a479-dd3498b854b0" providerId="ADAL" clId="{42AA58A8-AC8D-4B52-A31D-43CE2A23E385}" dt="2023-03-31T11:09:10.433" v="1322" actId="26606"/>
          <ac:spMkLst>
            <pc:docMk/>
            <pc:sldMk cId="2946436783" sldId="259"/>
            <ac:spMk id="12" creationId="{61EB557E-621E-4254-B750-85274C5F4D5C}"/>
          </ac:spMkLst>
        </pc:spChg>
      </pc:sldChg>
      <pc:sldChg chg="addSp delSp modSp new mod setBg modAnim">
        <pc:chgData name="Kristin Ruckle" userId="31778da7-479e-42eb-a479-dd3498b854b0" providerId="ADAL" clId="{42AA58A8-AC8D-4B52-A31D-43CE2A23E385}" dt="2023-03-31T14:54:48.852" v="1814"/>
        <pc:sldMkLst>
          <pc:docMk/>
          <pc:sldMk cId="971008173" sldId="260"/>
        </pc:sldMkLst>
        <pc:spChg chg="mod">
          <ac:chgData name="Kristin Ruckle" userId="31778da7-479e-42eb-a479-dd3498b854b0" providerId="ADAL" clId="{42AA58A8-AC8D-4B52-A31D-43CE2A23E385}" dt="2023-03-31T14:54:11.055" v="1799" actId="26606"/>
          <ac:spMkLst>
            <pc:docMk/>
            <pc:sldMk cId="971008173" sldId="260"/>
            <ac:spMk id="2" creationId="{226CAF55-71B1-794C-6D25-33BC1018566D}"/>
          </ac:spMkLst>
        </pc:spChg>
        <pc:spChg chg="add del mod">
          <ac:chgData name="Kristin Ruckle" userId="31778da7-479e-42eb-a479-dd3498b854b0" providerId="ADAL" clId="{42AA58A8-AC8D-4B52-A31D-43CE2A23E385}" dt="2023-03-31T14:54:25.547" v="1805" actId="26606"/>
          <ac:spMkLst>
            <pc:docMk/>
            <pc:sldMk cId="971008173" sldId="260"/>
            <ac:spMk id="3" creationId="{0E7BE922-76BD-2E3D-EF61-8545E328ED36}"/>
          </ac:spMkLst>
        </pc:spChg>
        <pc:spChg chg="add del">
          <ac:chgData name="Kristin Ruckle" userId="31778da7-479e-42eb-a479-dd3498b854b0" providerId="ADAL" clId="{42AA58A8-AC8D-4B52-A31D-43CE2A23E385}" dt="2023-03-31T14:54:11.055" v="1799" actId="26606"/>
          <ac:spMkLst>
            <pc:docMk/>
            <pc:sldMk cId="971008173" sldId="260"/>
            <ac:spMk id="1031" creationId="{91A62574-A8C3-43CD-8CCE-E161A907A471}"/>
          </ac:spMkLst>
        </pc:spChg>
        <pc:spChg chg="add del">
          <ac:chgData name="Kristin Ruckle" userId="31778da7-479e-42eb-a479-dd3498b854b0" providerId="ADAL" clId="{42AA58A8-AC8D-4B52-A31D-43CE2A23E385}" dt="2023-03-31T14:54:11.055" v="1799" actId="26606"/>
          <ac:spMkLst>
            <pc:docMk/>
            <pc:sldMk cId="971008173" sldId="260"/>
            <ac:spMk id="1033" creationId="{1A2F5F07-34E6-4B28-8D8B-C76C7BD77276}"/>
          </ac:spMkLst>
        </pc:spChg>
        <pc:spChg chg="add del">
          <ac:chgData name="Kristin Ruckle" userId="31778da7-479e-42eb-a479-dd3498b854b0" providerId="ADAL" clId="{42AA58A8-AC8D-4B52-A31D-43CE2A23E385}" dt="2023-03-31T14:54:11.055" v="1799" actId="26606"/>
          <ac:spMkLst>
            <pc:docMk/>
            <pc:sldMk cId="971008173" sldId="260"/>
            <ac:spMk id="1038" creationId="{F28D9B36-75B9-4435-83E6-0A9C81A12E95}"/>
          </ac:spMkLst>
        </pc:spChg>
        <pc:graphicFrameChg chg="add del">
          <ac:chgData name="Kristin Ruckle" userId="31778da7-479e-42eb-a479-dd3498b854b0" providerId="ADAL" clId="{42AA58A8-AC8D-4B52-A31D-43CE2A23E385}" dt="2023-03-31T14:54:21.781" v="1801" actId="26606"/>
          <ac:graphicFrameMkLst>
            <pc:docMk/>
            <pc:sldMk cId="971008173" sldId="260"/>
            <ac:graphicFrameMk id="1035" creationId="{9F8D3B66-B576-3319-11A4-50B4D4224617}"/>
          </ac:graphicFrameMkLst>
        </pc:graphicFrameChg>
        <pc:graphicFrameChg chg="add del">
          <ac:chgData name="Kristin Ruckle" userId="31778da7-479e-42eb-a479-dd3498b854b0" providerId="ADAL" clId="{42AA58A8-AC8D-4B52-A31D-43CE2A23E385}" dt="2023-03-31T14:54:23.617" v="1803" actId="26606"/>
          <ac:graphicFrameMkLst>
            <pc:docMk/>
            <pc:sldMk cId="971008173" sldId="260"/>
            <ac:graphicFrameMk id="1037" creationId="{D24AF109-82B5-562D-9A1F-591BF3AF8021}"/>
          </ac:graphicFrameMkLst>
        </pc:graphicFrameChg>
        <pc:graphicFrameChg chg="add del">
          <ac:chgData name="Kristin Ruckle" userId="31778da7-479e-42eb-a479-dd3498b854b0" providerId="ADAL" clId="{42AA58A8-AC8D-4B52-A31D-43CE2A23E385}" dt="2023-03-31T14:54:25.547" v="1805" actId="26606"/>
          <ac:graphicFrameMkLst>
            <pc:docMk/>
            <pc:sldMk cId="971008173" sldId="260"/>
            <ac:graphicFrameMk id="1039" creationId="{9F8D3B66-B576-3319-11A4-50B4D4224617}"/>
          </ac:graphicFrameMkLst>
        </pc:graphicFrameChg>
        <pc:picChg chg="add mod ord">
          <ac:chgData name="Kristin Ruckle" userId="31778da7-479e-42eb-a479-dd3498b854b0" providerId="ADAL" clId="{42AA58A8-AC8D-4B52-A31D-43CE2A23E385}" dt="2023-03-31T14:54:11.055" v="1799" actId="26606"/>
          <ac:picMkLst>
            <pc:docMk/>
            <pc:sldMk cId="971008173" sldId="260"/>
            <ac:picMk id="1026" creationId="{465D94C5-C657-8A21-27EA-9B3E64F01C16}"/>
          </ac:picMkLst>
        </pc:picChg>
      </pc:sldChg>
      <pc:sldChg chg="addSp delSp modSp new mod setBg modAnim">
        <pc:chgData name="Kristin Ruckle" userId="31778da7-479e-42eb-a479-dd3498b854b0" providerId="ADAL" clId="{42AA58A8-AC8D-4B52-A31D-43CE2A23E385}" dt="2023-03-31T15:15:25.604" v="2746"/>
        <pc:sldMkLst>
          <pc:docMk/>
          <pc:sldMk cId="151755604" sldId="261"/>
        </pc:sldMkLst>
        <pc:spChg chg="mod">
          <ac:chgData name="Kristin Ruckle" userId="31778da7-479e-42eb-a479-dd3498b854b0" providerId="ADAL" clId="{42AA58A8-AC8D-4B52-A31D-43CE2A23E385}" dt="2023-03-31T15:13:16.449" v="2721" actId="255"/>
          <ac:spMkLst>
            <pc:docMk/>
            <pc:sldMk cId="151755604" sldId="261"/>
            <ac:spMk id="2" creationId="{DCD74DBE-AD9B-14C9-658D-BF9548793706}"/>
          </ac:spMkLst>
        </pc:spChg>
        <pc:spChg chg="mod">
          <ac:chgData name="Kristin Ruckle" userId="31778da7-479e-42eb-a479-dd3498b854b0" providerId="ADAL" clId="{42AA58A8-AC8D-4B52-A31D-43CE2A23E385}" dt="2023-03-31T15:14:39.410" v="2735" actId="1076"/>
          <ac:spMkLst>
            <pc:docMk/>
            <pc:sldMk cId="151755604" sldId="261"/>
            <ac:spMk id="3" creationId="{E036AABB-4D88-56D6-B2D1-77B29F9CEB28}"/>
          </ac:spMkLst>
        </pc:spChg>
        <pc:spChg chg="add">
          <ac:chgData name="Kristin Ruckle" userId="31778da7-479e-42eb-a479-dd3498b854b0" providerId="ADAL" clId="{42AA58A8-AC8D-4B52-A31D-43CE2A23E385}" dt="2023-03-31T15:12:53.212" v="2716" actId="26606"/>
          <ac:spMkLst>
            <pc:docMk/>
            <pc:sldMk cId="151755604" sldId="261"/>
            <ac:spMk id="8" creationId="{8E8DBDA3-652C-4F87-B53B-7F73AC8F4FF9}"/>
          </ac:spMkLst>
        </pc:spChg>
        <pc:spChg chg="add">
          <ac:chgData name="Kristin Ruckle" userId="31778da7-479e-42eb-a479-dd3498b854b0" providerId="ADAL" clId="{42AA58A8-AC8D-4B52-A31D-43CE2A23E385}" dt="2023-03-31T15:12:53.212" v="2716" actId="26606"/>
          <ac:spMkLst>
            <pc:docMk/>
            <pc:sldMk cId="151755604" sldId="261"/>
            <ac:spMk id="10" creationId="{42187232-3845-418F-A17C-C138F01D98AB}"/>
          </ac:spMkLst>
        </pc:spChg>
        <pc:picChg chg="add mod">
          <ac:chgData name="Kristin Ruckle" userId="31778da7-479e-42eb-a479-dd3498b854b0" providerId="ADAL" clId="{42AA58A8-AC8D-4B52-A31D-43CE2A23E385}" dt="2023-03-31T15:13:07.257" v="2719" actId="1076"/>
          <ac:picMkLst>
            <pc:docMk/>
            <pc:sldMk cId="151755604" sldId="261"/>
            <ac:picMk id="4" creationId="{D80AB496-6BBF-3BE9-C2F1-EA186A93F51D}"/>
          </ac:picMkLst>
        </pc:picChg>
        <pc:picChg chg="add del">
          <ac:chgData name="Kristin Ruckle" userId="31778da7-479e-42eb-a479-dd3498b854b0" providerId="ADAL" clId="{42AA58A8-AC8D-4B52-A31D-43CE2A23E385}" dt="2023-03-31T15:12:08.983" v="2715" actId="21"/>
          <ac:picMkLst>
            <pc:docMk/>
            <pc:sldMk cId="151755604" sldId="261"/>
            <ac:picMk id="2050" creationId="{D1874211-D45C-DC82-01DA-99816F9E550C}"/>
          </ac:picMkLst>
        </pc:picChg>
      </pc:sldChg>
      <pc:sldChg chg="addSp delSp modSp new mod setBg modAnim setClrOvrMap">
        <pc:chgData name="Kristin Ruckle" userId="31778da7-479e-42eb-a479-dd3498b854b0" providerId="ADAL" clId="{42AA58A8-AC8D-4B52-A31D-43CE2A23E385}" dt="2023-03-31T15:42:44.332" v="3299" actId="113"/>
        <pc:sldMkLst>
          <pc:docMk/>
          <pc:sldMk cId="236562853" sldId="262"/>
        </pc:sldMkLst>
        <pc:spChg chg="mod">
          <ac:chgData name="Kristin Ruckle" userId="31778da7-479e-42eb-a479-dd3498b854b0" providerId="ADAL" clId="{42AA58A8-AC8D-4B52-A31D-43CE2A23E385}" dt="2023-03-31T15:41:10.867" v="3282" actId="1076"/>
          <ac:spMkLst>
            <pc:docMk/>
            <pc:sldMk cId="236562853" sldId="262"/>
            <ac:spMk id="2" creationId="{856D3D41-001A-8A99-6638-2FB15CBAD1C8}"/>
          </ac:spMkLst>
        </pc:spChg>
        <pc:spChg chg="mod">
          <ac:chgData name="Kristin Ruckle" userId="31778da7-479e-42eb-a479-dd3498b854b0" providerId="ADAL" clId="{42AA58A8-AC8D-4B52-A31D-43CE2A23E385}" dt="2023-03-31T15:42:44.332" v="3299" actId="113"/>
          <ac:spMkLst>
            <pc:docMk/>
            <pc:sldMk cId="236562853" sldId="262"/>
            <ac:spMk id="3" creationId="{52759540-ABCB-ECD5-5C0A-9DC2A633E55A}"/>
          </ac:spMkLst>
        </pc:spChg>
        <pc:spChg chg="add">
          <ac:chgData name="Kristin Ruckle" userId="31778da7-479e-42eb-a479-dd3498b854b0" providerId="ADAL" clId="{42AA58A8-AC8D-4B52-A31D-43CE2A23E385}" dt="2023-03-31T15:40:25.503" v="3271" actId="26606"/>
          <ac:spMkLst>
            <pc:docMk/>
            <pc:sldMk cId="236562853" sldId="262"/>
            <ac:spMk id="8" creationId="{DAFA3325-D377-4457-B847-8ECD2CC6790A}"/>
          </ac:spMkLst>
        </pc:spChg>
        <pc:spChg chg="add">
          <ac:chgData name="Kristin Ruckle" userId="31778da7-479e-42eb-a479-dd3498b854b0" providerId="ADAL" clId="{42AA58A8-AC8D-4B52-A31D-43CE2A23E385}" dt="2023-03-31T15:40:25.503" v="3271" actId="26606"/>
          <ac:spMkLst>
            <pc:docMk/>
            <pc:sldMk cId="236562853" sldId="262"/>
            <ac:spMk id="10" creationId="{20013E4B-D141-434B-8421-5E9DDF0C8E6B}"/>
          </ac:spMkLst>
        </pc:spChg>
        <pc:picChg chg="add mod">
          <ac:chgData name="Kristin Ruckle" userId="31778da7-479e-42eb-a479-dd3498b854b0" providerId="ADAL" clId="{42AA58A8-AC8D-4B52-A31D-43CE2A23E385}" dt="2023-03-31T15:40:40.451" v="3277" actId="1076"/>
          <ac:picMkLst>
            <pc:docMk/>
            <pc:sldMk cId="236562853" sldId="262"/>
            <ac:picMk id="4" creationId="{A0A85279-759B-3CF2-1CDD-D10ACC14FBEF}"/>
          </ac:picMkLst>
        </pc:picChg>
        <pc:picChg chg="add del">
          <ac:chgData name="Kristin Ruckle" userId="31778da7-479e-42eb-a479-dd3498b854b0" providerId="ADAL" clId="{42AA58A8-AC8D-4B52-A31D-43CE2A23E385}" dt="2023-03-31T15:39:49.717" v="3270" actId="21"/>
          <ac:picMkLst>
            <pc:docMk/>
            <pc:sldMk cId="236562853" sldId="262"/>
            <ac:picMk id="3074" creationId="{DB4C5298-5383-EF13-1C69-E7EDE2788CF9}"/>
          </ac:picMkLst>
        </pc:picChg>
      </pc:sldChg>
      <pc:sldChg chg="addSp modSp new mod setBg modAnim">
        <pc:chgData name="Kristin Ruckle" userId="31778da7-479e-42eb-a479-dd3498b854b0" providerId="ADAL" clId="{42AA58A8-AC8D-4B52-A31D-43CE2A23E385}" dt="2023-03-31T16:11:09.920" v="3897"/>
        <pc:sldMkLst>
          <pc:docMk/>
          <pc:sldMk cId="1272593779" sldId="263"/>
        </pc:sldMkLst>
        <pc:spChg chg="mod">
          <ac:chgData name="Kristin Ruckle" userId="31778da7-479e-42eb-a479-dd3498b854b0" providerId="ADAL" clId="{42AA58A8-AC8D-4B52-A31D-43CE2A23E385}" dt="2023-03-31T16:10:17.348" v="3891" actId="1076"/>
          <ac:spMkLst>
            <pc:docMk/>
            <pc:sldMk cId="1272593779" sldId="263"/>
            <ac:spMk id="2" creationId="{F65E8536-CBF2-5FBF-19D0-9CBDB905F022}"/>
          </ac:spMkLst>
        </pc:spChg>
        <pc:spChg chg="mod">
          <ac:chgData name="Kristin Ruckle" userId="31778da7-479e-42eb-a479-dd3498b854b0" providerId="ADAL" clId="{42AA58A8-AC8D-4B52-A31D-43CE2A23E385}" dt="2023-03-31T16:10:14.916" v="3890" actId="1076"/>
          <ac:spMkLst>
            <pc:docMk/>
            <pc:sldMk cId="1272593779" sldId="263"/>
            <ac:spMk id="3" creationId="{DFDD13CC-3EAF-0CED-9031-34FC386023A7}"/>
          </ac:spMkLst>
        </pc:spChg>
        <pc:picChg chg="add mod">
          <ac:chgData name="Kristin Ruckle" userId="31778da7-479e-42eb-a479-dd3498b854b0" providerId="ADAL" clId="{42AA58A8-AC8D-4B52-A31D-43CE2A23E385}" dt="2023-03-31T16:09:49.852" v="3886" actId="1076"/>
          <ac:picMkLst>
            <pc:docMk/>
            <pc:sldMk cId="1272593779" sldId="263"/>
            <ac:picMk id="4" creationId="{C003BC40-728F-BC61-092F-B4498B671D91}"/>
          </ac:picMkLst>
        </pc:picChg>
      </pc:sldChg>
      <pc:sldChg chg="addSp delSp modSp new del mod">
        <pc:chgData name="Kristin Ruckle" userId="31778da7-479e-42eb-a479-dd3498b854b0" providerId="ADAL" clId="{42AA58A8-AC8D-4B52-A31D-43CE2A23E385}" dt="2023-03-31T16:58:13.149" v="4761" actId="2696"/>
        <pc:sldMkLst>
          <pc:docMk/>
          <pc:sldMk cId="1400569574" sldId="264"/>
        </pc:sldMkLst>
        <pc:picChg chg="add del mod">
          <ac:chgData name="Kristin Ruckle" userId="31778da7-479e-42eb-a479-dd3498b854b0" providerId="ADAL" clId="{42AA58A8-AC8D-4B52-A31D-43CE2A23E385}" dt="2023-03-31T16:08:46.593" v="3867" actId="21"/>
          <ac:picMkLst>
            <pc:docMk/>
            <pc:sldMk cId="1400569574" sldId="264"/>
            <ac:picMk id="3" creationId="{38922F3C-FD11-F054-14DE-57398CED7521}"/>
          </ac:picMkLst>
        </pc:picChg>
      </pc:sldChg>
      <pc:sldChg chg="addSp modSp new mod setBg modAnim setClrOvrMap">
        <pc:chgData name="Kristin Ruckle" userId="31778da7-479e-42eb-a479-dd3498b854b0" providerId="ADAL" clId="{42AA58A8-AC8D-4B52-A31D-43CE2A23E385}" dt="2023-03-31T17:18:43.469" v="4791" actId="33524"/>
        <pc:sldMkLst>
          <pc:docMk/>
          <pc:sldMk cId="3503705595" sldId="265"/>
        </pc:sldMkLst>
        <pc:spChg chg="mod">
          <ac:chgData name="Kristin Ruckle" userId="31778da7-479e-42eb-a479-dd3498b854b0" providerId="ADAL" clId="{42AA58A8-AC8D-4B52-A31D-43CE2A23E385}" dt="2023-03-31T16:55:02.182" v="4706" actId="255"/>
          <ac:spMkLst>
            <pc:docMk/>
            <pc:sldMk cId="3503705595" sldId="265"/>
            <ac:spMk id="2" creationId="{825B2A94-6AD9-288F-F7F1-1102E433F31A}"/>
          </ac:spMkLst>
        </pc:spChg>
        <pc:spChg chg="mod">
          <ac:chgData name="Kristin Ruckle" userId="31778da7-479e-42eb-a479-dd3498b854b0" providerId="ADAL" clId="{42AA58A8-AC8D-4B52-A31D-43CE2A23E385}" dt="2023-03-31T17:18:43.469" v="4791" actId="33524"/>
          <ac:spMkLst>
            <pc:docMk/>
            <pc:sldMk cId="3503705595" sldId="265"/>
            <ac:spMk id="3" creationId="{E856911D-2D94-C50B-0444-50188420885B}"/>
          </ac:spMkLst>
        </pc:spChg>
        <pc:spChg chg="add mod">
          <ac:chgData name="Kristin Ruckle" userId="31778da7-479e-42eb-a479-dd3498b854b0" providerId="ADAL" clId="{42AA58A8-AC8D-4B52-A31D-43CE2A23E385}" dt="2023-03-31T16:55:14.830" v="4708" actId="1076"/>
          <ac:spMkLst>
            <pc:docMk/>
            <pc:sldMk cId="3503705595" sldId="265"/>
            <ac:spMk id="4" creationId="{932CBBDA-C860-8331-D257-F0C61A1879BF}"/>
          </ac:spMkLst>
        </pc:spChg>
        <pc:spChg chg="add">
          <ac:chgData name="Kristin Ruckle" userId="31778da7-479e-42eb-a479-dd3498b854b0" providerId="ADAL" clId="{42AA58A8-AC8D-4B52-A31D-43CE2A23E385}" dt="2023-03-31T16:49:13.977" v="4568" actId="26606"/>
          <ac:spMkLst>
            <pc:docMk/>
            <pc:sldMk cId="3503705595" sldId="265"/>
            <ac:spMk id="8" creationId="{12ABE273-A57A-4523-99C5-F4D7F4511094}"/>
          </ac:spMkLst>
        </pc:spChg>
        <pc:spChg chg="add">
          <ac:chgData name="Kristin Ruckle" userId="31778da7-479e-42eb-a479-dd3498b854b0" providerId="ADAL" clId="{42AA58A8-AC8D-4B52-A31D-43CE2A23E385}" dt="2023-03-31T16:49:13.977" v="4568" actId="26606"/>
          <ac:spMkLst>
            <pc:docMk/>
            <pc:sldMk cId="3503705595" sldId="265"/>
            <ac:spMk id="10" creationId="{21A15CF5-392D-404A-8095-DD2085F2FBA3}"/>
          </ac:spMkLst>
        </pc:spChg>
        <pc:cxnChg chg="add">
          <ac:chgData name="Kristin Ruckle" userId="31778da7-479e-42eb-a479-dd3498b854b0" providerId="ADAL" clId="{42AA58A8-AC8D-4B52-A31D-43CE2A23E385}" dt="2023-03-31T16:49:13.977" v="4568" actId="26606"/>
          <ac:cxnSpMkLst>
            <pc:docMk/>
            <pc:sldMk cId="3503705595" sldId="265"/>
            <ac:cxnSpMk id="12" creationId="{3D0F74E7-7AA9-4171-BCD1-C325B7632D04}"/>
          </ac:cxnSpMkLst>
        </pc:cxnChg>
      </pc:sldChg>
      <pc:sldChg chg="addSp modSp new mod setBg modAnim">
        <pc:chgData name="Kristin Ruckle" userId="31778da7-479e-42eb-a479-dd3498b854b0" providerId="ADAL" clId="{42AA58A8-AC8D-4B52-A31D-43CE2A23E385}" dt="2023-03-31T18:31:58.014" v="7352" actId="20577"/>
        <pc:sldMkLst>
          <pc:docMk/>
          <pc:sldMk cId="323737074" sldId="266"/>
        </pc:sldMkLst>
        <pc:spChg chg="mod">
          <ac:chgData name="Kristin Ruckle" userId="31778da7-479e-42eb-a479-dd3498b854b0" providerId="ADAL" clId="{42AA58A8-AC8D-4B52-A31D-43CE2A23E385}" dt="2023-03-31T17:35:56.201" v="5874" actId="14100"/>
          <ac:spMkLst>
            <pc:docMk/>
            <pc:sldMk cId="323737074" sldId="266"/>
            <ac:spMk id="2" creationId="{DC97DF55-735B-F41C-9A0B-411AAE15B01C}"/>
          </ac:spMkLst>
        </pc:spChg>
        <pc:spChg chg="mod ord">
          <ac:chgData name="Kristin Ruckle" userId="31778da7-479e-42eb-a479-dd3498b854b0" providerId="ADAL" clId="{42AA58A8-AC8D-4B52-A31D-43CE2A23E385}" dt="2023-03-31T18:31:58.014" v="7352" actId="20577"/>
          <ac:spMkLst>
            <pc:docMk/>
            <pc:sldMk cId="323737074" sldId="266"/>
            <ac:spMk id="3" creationId="{167F52C0-D343-9CE8-B487-E85B4A345B7C}"/>
          </ac:spMkLst>
        </pc:spChg>
        <pc:picChg chg="add mod">
          <ac:chgData name="Kristin Ruckle" userId="31778da7-479e-42eb-a479-dd3498b854b0" providerId="ADAL" clId="{42AA58A8-AC8D-4B52-A31D-43CE2A23E385}" dt="2023-03-31T17:35:23.200" v="5870" actId="26606"/>
          <ac:picMkLst>
            <pc:docMk/>
            <pc:sldMk cId="323737074" sldId="266"/>
            <ac:picMk id="4098" creationId="{5A303108-AED3-D8AF-FE59-36A373BAFB76}"/>
          </ac:picMkLst>
        </pc:picChg>
      </pc:sldChg>
      <pc:sldChg chg="addSp delSp modSp new mod setBg modAnim setClrOvrMap">
        <pc:chgData name="Kristin Ruckle" userId="31778da7-479e-42eb-a479-dd3498b854b0" providerId="ADAL" clId="{42AA58A8-AC8D-4B52-A31D-43CE2A23E385}" dt="2023-03-31T17:55:54.788" v="6364" actId="26606"/>
        <pc:sldMkLst>
          <pc:docMk/>
          <pc:sldMk cId="1837181064" sldId="267"/>
        </pc:sldMkLst>
        <pc:spChg chg="mod">
          <ac:chgData name="Kristin Ruckle" userId="31778da7-479e-42eb-a479-dd3498b854b0" providerId="ADAL" clId="{42AA58A8-AC8D-4B52-A31D-43CE2A23E385}" dt="2023-03-31T17:55:54.788" v="6364" actId="26606"/>
          <ac:spMkLst>
            <pc:docMk/>
            <pc:sldMk cId="1837181064" sldId="267"/>
            <ac:spMk id="2" creationId="{DFADE2F6-404C-C69F-CDCB-8CEE5CDFD2EE}"/>
          </ac:spMkLst>
        </pc:spChg>
        <pc:spChg chg="mod ord">
          <ac:chgData name="Kristin Ruckle" userId="31778da7-479e-42eb-a479-dd3498b854b0" providerId="ADAL" clId="{42AA58A8-AC8D-4B52-A31D-43CE2A23E385}" dt="2023-03-31T17:55:54.788" v="6364" actId="26606"/>
          <ac:spMkLst>
            <pc:docMk/>
            <pc:sldMk cId="1837181064" sldId="267"/>
            <ac:spMk id="3" creationId="{2FEA2576-B180-8477-FAD3-965DFD21047B}"/>
          </ac:spMkLst>
        </pc:spChg>
        <pc:spChg chg="add del">
          <ac:chgData name="Kristin Ruckle" userId="31778da7-479e-42eb-a479-dd3498b854b0" providerId="ADAL" clId="{42AA58A8-AC8D-4B52-A31D-43CE2A23E385}" dt="2023-03-31T17:55:40.037" v="6361" actId="26606"/>
          <ac:spMkLst>
            <pc:docMk/>
            <pc:sldMk cId="1837181064" sldId="267"/>
            <ac:spMk id="8" creationId="{12ABE273-A57A-4523-99C5-F4D7F4511094}"/>
          </ac:spMkLst>
        </pc:spChg>
        <pc:spChg chg="add del">
          <ac:chgData name="Kristin Ruckle" userId="31778da7-479e-42eb-a479-dd3498b854b0" providerId="ADAL" clId="{42AA58A8-AC8D-4B52-A31D-43CE2A23E385}" dt="2023-03-31T17:55:40.037" v="6361" actId="26606"/>
          <ac:spMkLst>
            <pc:docMk/>
            <pc:sldMk cId="1837181064" sldId="267"/>
            <ac:spMk id="10" creationId="{21A15CF5-392D-404A-8095-DD2085F2FBA3}"/>
          </ac:spMkLst>
        </pc:spChg>
        <pc:spChg chg="add del">
          <ac:chgData name="Kristin Ruckle" userId="31778da7-479e-42eb-a479-dd3498b854b0" providerId="ADAL" clId="{42AA58A8-AC8D-4B52-A31D-43CE2A23E385}" dt="2023-03-31T17:55:54.788" v="6364" actId="26606"/>
          <ac:spMkLst>
            <pc:docMk/>
            <pc:sldMk cId="1837181064" sldId="267"/>
            <ac:spMk id="14" creationId="{91A62574-A8C3-43CD-8CCE-E161A907A471}"/>
          </ac:spMkLst>
        </pc:spChg>
        <pc:spChg chg="add del">
          <ac:chgData name="Kristin Ruckle" userId="31778da7-479e-42eb-a479-dd3498b854b0" providerId="ADAL" clId="{42AA58A8-AC8D-4B52-A31D-43CE2A23E385}" dt="2023-03-31T17:55:54.788" v="6364" actId="26606"/>
          <ac:spMkLst>
            <pc:docMk/>
            <pc:sldMk cId="1837181064" sldId="267"/>
            <ac:spMk id="15" creationId="{1A2F5F07-34E6-4B28-8D8B-C76C7BD77276}"/>
          </ac:spMkLst>
        </pc:spChg>
        <pc:spChg chg="add del">
          <ac:chgData name="Kristin Ruckle" userId="31778da7-479e-42eb-a479-dd3498b854b0" providerId="ADAL" clId="{42AA58A8-AC8D-4B52-A31D-43CE2A23E385}" dt="2023-03-31T17:55:19.348" v="6360" actId="26606"/>
          <ac:spMkLst>
            <pc:docMk/>
            <pc:sldMk cId="1837181064" sldId="267"/>
            <ac:spMk id="17" creationId="{E3DC42C2-6B58-404C-B339-2C72808A5BE1}"/>
          </ac:spMkLst>
        </pc:spChg>
        <pc:spChg chg="add del">
          <ac:chgData name="Kristin Ruckle" userId="31778da7-479e-42eb-a479-dd3498b854b0" providerId="ADAL" clId="{42AA58A8-AC8D-4B52-A31D-43CE2A23E385}" dt="2023-03-31T17:55:19.348" v="6360" actId="26606"/>
          <ac:spMkLst>
            <pc:docMk/>
            <pc:sldMk cId="1837181064" sldId="267"/>
            <ac:spMk id="19" creationId="{FCF82941-5589-49BF-B6B1-76122B2D0EA6}"/>
          </ac:spMkLst>
        </pc:spChg>
        <pc:spChg chg="add del">
          <ac:chgData name="Kristin Ruckle" userId="31778da7-479e-42eb-a479-dd3498b854b0" providerId="ADAL" clId="{42AA58A8-AC8D-4B52-A31D-43CE2A23E385}" dt="2023-03-31T17:55:54.767" v="6363" actId="26606"/>
          <ac:spMkLst>
            <pc:docMk/>
            <pc:sldMk cId="1837181064" sldId="267"/>
            <ac:spMk id="20" creationId="{E3DC42C2-6B58-404C-B339-2C72808A5BE1}"/>
          </ac:spMkLst>
        </pc:spChg>
        <pc:spChg chg="add del">
          <ac:chgData name="Kristin Ruckle" userId="31778da7-479e-42eb-a479-dd3498b854b0" providerId="ADAL" clId="{42AA58A8-AC8D-4B52-A31D-43CE2A23E385}" dt="2023-03-31T17:55:54.767" v="6363" actId="26606"/>
          <ac:spMkLst>
            <pc:docMk/>
            <pc:sldMk cId="1837181064" sldId="267"/>
            <ac:spMk id="22" creationId="{FCF82941-5589-49BF-B6B1-76122B2D0EA6}"/>
          </ac:spMkLst>
        </pc:spChg>
        <pc:spChg chg="add">
          <ac:chgData name="Kristin Ruckle" userId="31778da7-479e-42eb-a479-dd3498b854b0" providerId="ADAL" clId="{42AA58A8-AC8D-4B52-A31D-43CE2A23E385}" dt="2023-03-31T17:55:54.788" v="6364" actId="26606"/>
          <ac:spMkLst>
            <pc:docMk/>
            <pc:sldMk cId="1837181064" sldId="267"/>
            <ac:spMk id="24" creationId="{293067CD-13A7-4384-B15E-5D49AF03BBA4}"/>
          </ac:spMkLst>
        </pc:spChg>
        <pc:spChg chg="add">
          <ac:chgData name="Kristin Ruckle" userId="31778da7-479e-42eb-a479-dd3498b854b0" providerId="ADAL" clId="{42AA58A8-AC8D-4B52-A31D-43CE2A23E385}" dt="2023-03-31T17:55:54.788" v="6364" actId="26606"/>
          <ac:spMkLst>
            <pc:docMk/>
            <pc:sldMk cId="1837181064" sldId="267"/>
            <ac:spMk id="25" creationId="{42E9009C-D0E3-46ED-935B-6C1C29650EDC}"/>
          </ac:spMkLst>
        </pc:spChg>
        <pc:spChg chg="add del">
          <ac:chgData name="Kristin Ruckle" userId="31778da7-479e-42eb-a479-dd3498b854b0" providerId="ADAL" clId="{42AA58A8-AC8D-4B52-A31D-43CE2A23E385}" dt="2023-03-31T17:52:44.197" v="6332" actId="26606"/>
          <ac:spMkLst>
            <pc:docMk/>
            <pc:sldMk cId="1837181064" sldId="267"/>
            <ac:spMk id="5129" creationId="{8E487A7A-15F8-4EF6-BA1F-30C51E6EC727}"/>
          </ac:spMkLst>
        </pc:spChg>
        <pc:spChg chg="add del">
          <ac:chgData name="Kristin Ruckle" userId="31778da7-479e-42eb-a479-dd3498b854b0" providerId="ADAL" clId="{42AA58A8-AC8D-4B52-A31D-43CE2A23E385}" dt="2023-03-31T17:52:44.197" v="6332" actId="26606"/>
          <ac:spMkLst>
            <pc:docMk/>
            <pc:sldMk cId="1837181064" sldId="267"/>
            <ac:spMk id="5131" creationId="{36EFDBF8-A3DC-4DA8-9F33-E9107E70EE4F}"/>
          </ac:spMkLst>
        </pc:spChg>
        <pc:spChg chg="add del">
          <ac:chgData name="Kristin Ruckle" userId="31778da7-479e-42eb-a479-dd3498b854b0" providerId="ADAL" clId="{42AA58A8-AC8D-4B52-A31D-43CE2A23E385}" dt="2023-03-31T17:52:44.197" v="6332" actId="26606"/>
          <ac:spMkLst>
            <pc:docMk/>
            <pc:sldMk cId="1837181064" sldId="267"/>
            <ac:spMk id="5133" creationId="{E5332A3D-96DF-4962-8D36-3CA071EED96F}"/>
          </ac:spMkLst>
        </pc:spChg>
        <pc:spChg chg="add del">
          <ac:chgData name="Kristin Ruckle" userId="31778da7-479e-42eb-a479-dd3498b854b0" providerId="ADAL" clId="{42AA58A8-AC8D-4B52-A31D-43CE2A23E385}" dt="2023-03-31T17:52:43.386" v="6331" actId="26606"/>
          <ac:spMkLst>
            <pc:docMk/>
            <pc:sldMk cId="1837181064" sldId="267"/>
            <ac:spMk id="5138" creationId="{293067CD-13A7-4384-B15E-5D49AF03BBA4}"/>
          </ac:spMkLst>
        </pc:spChg>
        <pc:spChg chg="add del">
          <ac:chgData name="Kristin Ruckle" userId="31778da7-479e-42eb-a479-dd3498b854b0" providerId="ADAL" clId="{42AA58A8-AC8D-4B52-A31D-43CE2A23E385}" dt="2023-03-31T17:52:43.386" v="6331" actId="26606"/>
          <ac:spMkLst>
            <pc:docMk/>
            <pc:sldMk cId="1837181064" sldId="267"/>
            <ac:spMk id="5140" creationId="{42E9009C-D0E3-46ED-935B-6C1C29650EDC}"/>
          </ac:spMkLst>
        </pc:spChg>
        <pc:spChg chg="add del">
          <ac:chgData name="Kristin Ruckle" userId="31778da7-479e-42eb-a479-dd3498b854b0" providerId="ADAL" clId="{42AA58A8-AC8D-4B52-A31D-43CE2A23E385}" dt="2023-03-31T17:52:42.683" v="6330" actId="26606"/>
          <ac:spMkLst>
            <pc:docMk/>
            <pc:sldMk cId="1837181064" sldId="267"/>
            <ac:spMk id="5145" creationId="{91A62574-A8C3-43CD-8CCE-E161A907A471}"/>
          </ac:spMkLst>
        </pc:spChg>
        <pc:spChg chg="add del">
          <ac:chgData name="Kristin Ruckle" userId="31778da7-479e-42eb-a479-dd3498b854b0" providerId="ADAL" clId="{42AA58A8-AC8D-4B52-A31D-43CE2A23E385}" dt="2023-03-31T17:52:42.683" v="6330" actId="26606"/>
          <ac:spMkLst>
            <pc:docMk/>
            <pc:sldMk cId="1837181064" sldId="267"/>
            <ac:spMk id="5147" creationId="{1A2F5F07-34E6-4B28-8D8B-C76C7BD77276}"/>
          </ac:spMkLst>
        </pc:spChg>
        <pc:picChg chg="add mod ord">
          <ac:chgData name="Kristin Ruckle" userId="31778da7-479e-42eb-a479-dd3498b854b0" providerId="ADAL" clId="{42AA58A8-AC8D-4B52-A31D-43CE2A23E385}" dt="2023-03-31T17:55:54.788" v="6364" actId="26606"/>
          <ac:picMkLst>
            <pc:docMk/>
            <pc:sldMk cId="1837181064" sldId="267"/>
            <ac:picMk id="4" creationId="{6D631597-C9C4-5D61-30A4-8E01CF22DD2A}"/>
          </ac:picMkLst>
        </pc:picChg>
        <pc:picChg chg="add del">
          <ac:chgData name="Kristin Ruckle" userId="31778da7-479e-42eb-a479-dd3498b854b0" providerId="ADAL" clId="{42AA58A8-AC8D-4B52-A31D-43CE2A23E385}" dt="2023-03-31T17:49:43.035" v="6314" actId="21"/>
          <ac:picMkLst>
            <pc:docMk/>
            <pc:sldMk cId="1837181064" sldId="267"/>
            <ac:picMk id="5122" creationId="{52DE0B8A-A614-41A9-61C4-D3C0B2D14FEC}"/>
          </ac:picMkLst>
        </pc:picChg>
        <pc:picChg chg="add del mod ord">
          <ac:chgData name="Kristin Ruckle" userId="31778da7-479e-42eb-a479-dd3498b854b0" providerId="ADAL" clId="{42AA58A8-AC8D-4B52-A31D-43CE2A23E385}" dt="2023-03-31T17:52:46.800" v="6334" actId="21"/>
          <ac:picMkLst>
            <pc:docMk/>
            <pc:sldMk cId="1837181064" sldId="267"/>
            <ac:picMk id="5124" creationId="{AE0C2F01-9B87-9D8F-0774-DE30641899AA}"/>
          </ac:picMkLst>
        </pc:picChg>
        <pc:cxnChg chg="add del">
          <ac:chgData name="Kristin Ruckle" userId="31778da7-479e-42eb-a479-dd3498b854b0" providerId="ADAL" clId="{42AA58A8-AC8D-4B52-A31D-43CE2A23E385}" dt="2023-03-31T17:55:40.037" v="6361" actId="26606"/>
          <ac:cxnSpMkLst>
            <pc:docMk/>
            <pc:sldMk cId="1837181064" sldId="267"/>
            <ac:cxnSpMk id="12" creationId="{3D0F74E7-7AA9-4171-BCD1-C325B7632D04}"/>
          </ac:cxnSpMkLst>
        </pc:cxnChg>
      </pc:sldChg>
      <pc:sldChg chg="addSp delSp modSp new mod setBg modAnim">
        <pc:chgData name="Kristin Ruckle" userId="31778da7-479e-42eb-a479-dd3498b854b0" providerId="ADAL" clId="{42AA58A8-AC8D-4B52-A31D-43CE2A23E385}" dt="2023-03-31T18:15:14.677" v="7005"/>
        <pc:sldMkLst>
          <pc:docMk/>
          <pc:sldMk cId="847521704" sldId="268"/>
        </pc:sldMkLst>
        <pc:spChg chg="mod">
          <ac:chgData name="Kristin Ruckle" userId="31778da7-479e-42eb-a479-dd3498b854b0" providerId="ADAL" clId="{42AA58A8-AC8D-4B52-A31D-43CE2A23E385}" dt="2023-03-31T18:11:24.618" v="6960" actId="1076"/>
          <ac:spMkLst>
            <pc:docMk/>
            <pc:sldMk cId="847521704" sldId="268"/>
            <ac:spMk id="2" creationId="{943C5A11-E4DA-F32C-8AB5-BCCFACD4232E}"/>
          </ac:spMkLst>
        </pc:spChg>
        <pc:spChg chg="del mod">
          <ac:chgData name="Kristin Ruckle" userId="31778da7-479e-42eb-a479-dd3498b854b0" providerId="ADAL" clId="{42AA58A8-AC8D-4B52-A31D-43CE2A23E385}" dt="2023-03-31T18:09:04.803" v="6942" actId="26606"/>
          <ac:spMkLst>
            <pc:docMk/>
            <pc:sldMk cId="847521704" sldId="268"/>
            <ac:spMk id="3" creationId="{5202149D-06E9-0DE0-E239-B6F97B18A0D4}"/>
          </ac:spMkLst>
        </pc:spChg>
        <pc:spChg chg="add mod">
          <ac:chgData name="Kristin Ruckle" userId="31778da7-479e-42eb-a479-dd3498b854b0" providerId="ADAL" clId="{42AA58A8-AC8D-4B52-A31D-43CE2A23E385}" dt="2023-03-31T18:15:04.225" v="7003" actId="255"/>
          <ac:spMkLst>
            <pc:docMk/>
            <pc:sldMk cId="847521704" sldId="268"/>
            <ac:spMk id="4" creationId="{2CB8E67D-B1D1-44E8-94EB-DD6503A9B662}"/>
          </ac:spMkLst>
        </pc:spChg>
        <pc:spChg chg="add del">
          <ac:chgData name="Kristin Ruckle" userId="31778da7-479e-42eb-a479-dd3498b854b0" providerId="ADAL" clId="{42AA58A8-AC8D-4B52-A31D-43CE2A23E385}" dt="2023-03-31T18:08:39.473" v="6938" actId="26606"/>
          <ac:spMkLst>
            <pc:docMk/>
            <pc:sldMk cId="847521704" sldId="268"/>
            <ac:spMk id="6148" creationId="{2EF7C252-67AA-4C4E-B73A-6C367865C153}"/>
          </ac:spMkLst>
        </pc:spChg>
        <pc:spChg chg="add del">
          <ac:chgData name="Kristin Ruckle" userId="31778da7-479e-42eb-a479-dd3498b854b0" providerId="ADAL" clId="{42AA58A8-AC8D-4B52-A31D-43CE2A23E385}" dt="2023-03-31T18:08:15.442" v="6932" actId="26606"/>
          <ac:spMkLst>
            <pc:docMk/>
            <pc:sldMk cId="847521704" sldId="268"/>
            <ac:spMk id="6151" creationId="{57FCEABF-719A-4C8C-8802-E1C13EE46F38}"/>
          </ac:spMkLst>
        </pc:spChg>
        <pc:spChg chg="add del">
          <ac:chgData name="Kristin Ruckle" userId="31778da7-479e-42eb-a479-dd3498b854b0" providerId="ADAL" clId="{42AA58A8-AC8D-4B52-A31D-43CE2A23E385}" dt="2023-03-31T18:08:33.696" v="6934" actId="26606"/>
          <ac:spMkLst>
            <pc:docMk/>
            <pc:sldMk cId="847521704" sldId="268"/>
            <ac:spMk id="6153" creationId="{F28D9B36-75B9-4435-83E6-0A9C81A12E95}"/>
          </ac:spMkLst>
        </pc:spChg>
        <pc:spChg chg="add del">
          <ac:chgData name="Kristin Ruckle" userId="31778da7-479e-42eb-a479-dd3498b854b0" providerId="ADAL" clId="{42AA58A8-AC8D-4B52-A31D-43CE2A23E385}" dt="2023-03-31T18:09:50.515" v="6948" actId="26606"/>
          <ac:spMkLst>
            <pc:docMk/>
            <pc:sldMk cId="847521704" sldId="268"/>
            <ac:spMk id="6154" creationId="{E9271C28-7496-4447-8541-7B39F5E9480A}"/>
          </ac:spMkLst>
        </pc:spChg>
        <pc:spChg chg="add del">
          <ac:chgData name="Kristin Ruckle" userId="31778da7-479e-42eb-a479-dd3498b854b0" providerId="ADAL" clId="{42AA58A8-AC8D-4B52-A31D-43CE2A23E385}" dt="2023-03-31T18:09:53.319" v="6950" actId="26606"/>
          <ac:spMkLst>
            <pc:docMk/>
            <pc:sldMk cId="847521704" sldId="268"/>
            <ac:spMk id="6156" creationId="{BA2EA6A6-CD0C-4CFD-8EC2-AA44F9870331}"/>
          </ac:spMkLst>
        </pc:spChg>
        <pc:spChg chg="add del">
          <ac:chgData name="Kristin Ruckle" userId="31778da7-479e-42eb-a479-dd3498b854b0" providerId="ADAL" clId="{42AA58A8-AC8D-4B52-A31D-43CE2A23E385}" dt="2023-03-31T18:10:00.946" v="6952" actId="26606"/>
          <ac:spMkLst>
            <pc:docMk/>
            <pc:sldMk cId="847521704" sldId="268"/>
            <ac:spMk id="6158" creationId="{E3DC42C2-6B58-404C-B339-2C72808A5BE1}"/>
          </ac:spMkLst>
        </pc:spChg>
        <pc:spChg chg="add del">
          <ac:chgData name="Kristin Ruckle" userId="31778da7-479e-42eb-a479-dd3498b854b0" providerId="ADAL" clId="{42AA58A8-AC8D-4B52-A31D-43CE2A23E385}" dt="2023-03-31T18:10:00.946" v="6952" actId="26606"/>
          <ac:spMkLst>
            <pc:docMk/>
            <pc:sldMk cId="847521704" sldId="268"/>
            <ac:spMk id="6159" creationId="{FCF82941-5589-49BF-B6B1-76122B2D0EA6}"/>
          </ac:spMkLst>
        </pc:spChg>
        <pc:spChg chg="add">
          <ac:chgData name="Kristin Ruckle" userId="31778da7-479e-42eb-a479-dd3498b854b0" providerId="ADAL" clId="{42AA58A8-AC8D-4B52-A31D-43CE2A23E385}" dt="2023-03-31T18:10:00.969" v="6953" actId="26606"/>
          <ac:spMkLst>
            <pc:docMk/>
            <pc:sldMk cId="847521704" sldId="268"/>
            <ac:spMk id="6161" creationId="{293067CD-13A7-4384-B15E-5D49AF03BBA4}"/>
          </ac:spMkLst>
        </pc:spChg>
        <pc:spChg chg="add">
          <ac:chgData name="Kristin Ruckle" userId="31778da7-479e-42eb-a479-dd3498b854b0" providerId="ADAL" clId="{42AA58A8-AC8D-4B52-A31D-43CE2A23E385}" dt="2023-03-31T18:10:00.969" v="6953" actId="26606"/>
          <ac:spMkLst>
            <pc:docMk/>
            <pc:sldMk cId="847521704" sldId="268"/>
            <ac:spMk id="6162" creationId="{42E9009C-D0E3-46ED-935B-6C1C29650EDC}"/>
          </ac:spMkLst>
        </pc:spChg>
        <pc:graphicFrameChg chg="add mod ord modGraphic">
          <ac:chgData name="Kristin Ruckle" userId="31778da7-479e-42eb-a479-dd3498b854b0" providerId="ADAL" clId="{42AA58A8-AC8D-4B52-A31D-43CE2A23E385}" dt="2023-03-31T18:10:37.783" v="6959" actId="14100"/>
          <ac:graphicFrameMkLst>
            <pc:docMk/>
            <pc:sldMk cId="847521704" sldId="268"/>
            <ac:graphicFrameMk id="6149" creationId="{4B132855-E695-2F33-4182-43FE4EDD04BE}"/>
          </ac:graphicFrameMkLst>
        </pc:graphicFrameChg>
        <pc:picChg chg="add mod ord">
          <ac:chgData name="Kristin Ruckle" userId="31778da7-479e-42eb-a479-dd3498b854b0" providerId="ADAL" clId="{42AA58A8-AC8D-4B52-A31D-43CE2A23E385}" dt="2023-03-31T18:10:00.969" v="6953" actId="26606"/>
          <ac:picMkLst>
            <pc:docMk/>
            <pc:sldMk cId="847521704" sldId="268"/>
            <ac:picMk id="6146" creationId="{F48DE106-FBAB-3F14-CD60-B3745B01DF65}"/>
          </ac:picMkLst>
        </pc:picChg>
      </pc:sldChg>
      <pc:sldChg chg="new del">
        <pc:chgData name="Kristin Ruckle" userId="31778da7-479e-42eb-a479-dd3498b854b0" providerId="ADAL" clId="{42AA58A8-AC8D-4B52-A31D-43CE2A23E385}" dt="2023-03-31T18:17:18.358" v="7009" actId="2696"/>
        <pc:sldMkLst>
          <pc:docMk/>
          <pc:sldMk cId="3467567130" sldId="269"/>
        </pc:sldMkLst>
      </pc:sldChg>
      <pc:sldChg chg="addSp delSp modSp add mod setBg addAnim delAnim modAnim">
        <pc:chgData name="Kristin Ruckle" userId="31778da7-479e-42eb-a479-dd3498b854b0" providerId="ADAL" clId="{42AA58A8-AC8D-4B52-A31D-43CE2A23E385}" dt="2023-03-31T18:46:14.590" v="7640"/>
        <pc:sldMkLst>
          <pc:docMk/>
          <pc:sldMk cId="202059739" sldId="270"/>
        </pc:sldMkLst>
        <pc:spChg chg="mod">
          <ac:chgData name="Kristin Ruckle" userId="31778da7-479e-42eb-a479-dd3498b854b0" providerId="ADAL" clId="{42AA58A8-AC8D-4B52-A31D-43CE2A23E385}" dt="2023-03-31T18:18:49.219" v="7016" actId="207"/>
          <ac:spMkLst>
            <pc:docMk/>
            <pc:sldMk cId="202059739" sldId="270"/>
            <ac:spMk id="2" creationId="{A43C05D3-B9C1-4762-99C0-24C191905526}"/>
          </ac:spMkLst>
        </pc:spChg>
        <pc:spChg chg="del mod">
          <ac:chgData name="Kristin Ruckle" userId="31778da7-479e-42eb-a479-dd3498b854b0" providerId="ADAL" clId="{42AA58A8-AC8D-4B52-A31D-43CE2A23E385}" dt="2023-03-31T18:40:34.869" v="7552" actId="21"/>
          <ac:spMkLst>
            <pc:docMk/>
            <pc:sldMk cId="202059739" sldId="270"/>
            <ac:spMk id="3" creationId="{B3E9003D-6F1D-05E7-D5EE-363F554A7ABE}"/>
          </ac:spMkLst>
        </pc:spChg>
        <pc:spChg chg="add del mod">
          <ac:chgData name="Kristin Ruckle" userId="31778da7-479e-42eb-a479-dd3498b854b0" providerId="ADAL" clId="{42AA58A8-AC8D-4B52-A31D-43CE2A23E385}" dt="2023-03-31T18:40:51.169" v="7554" actId="21"/>
          <ac:spMkLst>
            <pc:docMk/>
            <pc:sldMk cId="202059739" sldId="270"/>
            <ac:spMk id="6" creationId="{4E65D342-57AF-7F6B-790A-F24C969E822B}"/>
          </ac:spMkLst>
        </pc:spChg>
        <pc:spChg chg="mod">
          <ac:chgData name="Kristin Ruckle" userId="31778da7-479e-42eb-a479-dd3498b854b0" providerId="ADAL" clId="{42AA58A8-AC8D-4B52-A31D-43CE2A23E385}" dt="2023-03-31T18:45:03.038" v="7624" actId="18245"/>
          <ac:spMkLst>
            <pc:docMk/>
            <pc:sldMk cId="202059739" sldId="270"/>
            <ac:spMk id="8" creationId="{AFC3D5C1-7665-B699-A215-11940794E794}"/>
          </ac:spMkLst>
        </pc:spChg>
        <pc:spChg chg="mod">
          <ac:chgData name="Kristin Ruckle" userId="31778da7-479e-42eb-a479-dd3498b854b0" providerId="ADAL" clId="{42AA58A8-AC8D-4B52-A31D-43CE2A23E385}" dt="2023-03-31T18:45:03.038" v="7624" actId="18245"/>
          <ac:spMkLst>
            <pc:docMk/>
            <pc:sldMk cId="202059739" sldId="270"/>
            <ac:spMk id="9" creationId="{A982B8D9-5B29-AB60-369E-B59E0943AF2F}"/>
          </ac:spMkLst>
        </pc:spChg>
        <pc:spChg chg="mod">
          <ac:chgData name="Kristin Ruckle" userId="31778da7-479e-42eb-a479-dd3498b854b0" providerId="ADAL" clId="{42AA58A8-AC8D-4B52-A31D-43CE2A23E385}" dt="2023-03-31T18:45:03.038" v="7624" actId="18245"/>
          <ac:spMkLst>
            <pc:docMk/>
            <pc:sldMk cId="202059739" sldId="270"/>
            <ac:spMk id="10" creationId="{78BB9F66-03FB-4204-1050-2BE39B1B159C}"/>
          </ac:spMkLst>
        </pc:spChg>
        <pc:spChg chg="mod">
          <ac:chgData name="Kristin Ruckle" userId="31778da7-479e-42eb-a479-dd3498b854b0" providerId="ADAL" clId="{42AA58A8-AC8D-4B52-A31D-43CE2A23E385}" dt="2023-03-31T18:45:03.038" v="7624" actId="18245"/>
          <ac:spMkLst>
            <pc:docMk/>
            <pc:sldMk cId="202059739" sldId="270"/>
            <ac:spMk id="11" creationId="{6E646BA1-F5A2-7D03-7887-5EFE46EB2371}"/>
          </ac:spMkLst>
        </pc:spChg>
        <pc:spChg chg="mod">
          <ac:chgData name="Kristin Ruckle" userId="31778da7-479e-42eb-a479-dd3498b854b0" providerId="ADAL" clId="{42AA58A8-AC8D-4B52-A31D-43CE2A23E385}" dt="2023-03-31T18:45:03.038" v="7624" actId="18245"/>
          <ac:spMkLst>
            <pc:docMk/>
            <pc:sldMk cId="202059739" sldId="270"/>
            <ac:spMk id="12" creationId="{ECAC723D-1BB2-E85F-7D97-7D77D5A871E9}"/>
          </ac:spMkLst>
        </pc:spChg>
        <pc:spChg chg="mod">
          <ac:chgData name="Kristin Ruckle" userId="31778da7-479e-42eb-a479-dd3498b854b0" providerId="ADAL" clId="{42AA58A8-AC8D-4B52-A31D-43CE2A23E385}" dt="2023-03-31T18:45:03.038" v="7624" actId="18245"/>
          <ac:spMkLst>
            <pc:docMk/>
            <pc:sldMk cId="202059739" sldId="270"/>
            <ac:spMk id="13" creationId="{996C59B4-59FD-156B-05D2-FF195DD9BFEE}"/>
          </ac:spMkLst>
        </pc:spChg>
        <pc:spChg chg="mod">
          <ac:chgData name="Kristin Ruckle" userId="31778da7-479e-42eb-a479-dd3498b854b0" providerId="ADAL" clId="{42AA58A8-AC8D-4B52-A31D-43CE2A23E385}" dt="2023-03-31T18:45:52.259" v="7637" actId="14100"/>
          <ac:spMkLst>
            <pc:docMk/>
            <pc:sldMk cId="202059739" sldId="270"/>
            <ac:spMk id="14" creationId="{D68312F8-3684-AC6B-6F96-6BDC1137920C}"/>
          </ac:spMkLst>
        </pc:spChg>
        <pc:spChg chg="del mod">
          <ac:chgData name="Kristin Ruckle" userId="31778da7-479e-42eb-a479-dd3498b854b0" providerId="ADAL" clId="{42AA58A8-AC8D-4B52-A31D-43CE2A23E385}" dt="2023-03-31T18:45:05.720" v="7625" actId="21"/>
          <ac:spMkLst>
            <pc:docMk/>
            <pc:sldMk cId="202059739" sldId="270"/>
            <ac:spMk id="15" creationId="{DD620F80-BBC1-191C-CDF4-17BCE418059E}"/>
          </ac:spMkLst>
        </pc:spChg>
        <pc:spChg chg="del mod">
          <ac:chgData name="Kristin Ruckle" userId="31778da7-479e-42eb-a479-dd3498b854b0" providerId="ADAL" clId="{42AA58A8-AC8D-4B52-A31D-43CE2A23E385}" dt="2023-03-31T18:45:13.941" v="7629" actId="21"/>
          <ac:spMkLst>
            <pc:docMk/>
            <pc:sldMk cId="202059739" sldId="270"/>
            <ac:spMk id="16" creationId="{86B4B9B1-FFBE-F62E-3882-8D847B87981F}"/>
          </ac:spMkLst>
        </pc:spChg>
        <pc:spChg chg="mod">
          <ac:chgData name="Kristin Ruckle" userId="31778da7-479e-42eb-a479-dd3498b854b0" providerId="ADAL" clId="{42AA58A8-AC8D-4B52-A31D-43CE2A23E385}" dt="2023-03-31T18:45:03.038" v="7624" actId="18245"/>
          <ac:spMkLst>
            <pc:docMk/>
            <pc:sldMk cId="202059739" sldId="270"/>
            <ac:spMk id="17" creationId="{99289145-6DAF-0B28-EE3A-3CAC0DD90C3D}"/>
          </ac:spMkLst>
        </pc:spChg>
        <pc:grpChg chg="add del mod">
          <ac:chgData name="Kristin Ruckle" userId="31778da7-479e-42eb-a479-dd3498b854b0" providerId="ADAL" clId="{42AA58A8-AC8D-4B52-A31D-43CE2A23E385}" dt="2023-03-31T18:45:38.636" v="7633" actId="1076"/>
          <ac:grpSpMkLst>
            <pc:docMk/>
            <pc:sldMk cId="202059739" sldId="270"/>
            <ac:grpSpMk id="7" creationId="{B4AC8B22-89E2-6511-8B05-292621FA7AD9}"/>
          </ac:grpSpMkLst>
        </pc:grpChg>
        <pc:graphicFrameChg chg="add del mod">
          <ac:chgData name="Kristin Ruckle" userId="31778da7-479e-42eb-a479-dd3498b854b0" providerId="ADAL" clId="{42AA58A8-AC8D-4B52-A31D-43CE2A23E385}" dt="2023-03-31T18:45:03.038" v="7624" actId="18245"/>
          <ac:graphicFrameMkLst>
            <pc:docMk/>
            <pc:sldMk cId="202059739" sldId="270"/>
            <ac:graphicFrameMk id="28" creationId="{28462C06-0AA8-460E-A78F-EC58E0CF0EEB}"/>
          </ac:graphicFrameMkLst>
        </pc:graphicFrameChg>
        <pc:picChg chg="mod">
          <ac:chgData name="Kristin Ruckle" userId="31778da7-479e-42eb-a479-dd3498b854b0" providerId="ADAL" clId="{42AA58A8-AC8D-4B52-A31D-43CE2A23E385}" dt="2023-03-31T18:45:43.531" v="7636" actId="14100"/>
          <ac:picMkLst>
            <pc:docMk/>
            <pc:sldMk cId="202059739" sldId="270"/>
            <ac:picMk id="5" creationId="{E07AC24B-132F-7E46-A322-985129851FEF}"/>
          </ac:picMkLst>
        </pc:picChg>
      </pc:sldChg>
      <pc:sldChg chg="new del">
        <pc:chgData name="Kristin Ruckle" userId="31778da7-479e-42eb-a479-dd3498b854b0" providerId="ADAL" clId="{42AA58A8-AC8D-4B52-A31D-43CE2A23E385}" dt="2023-03-31T18:22:36.701" v="7096" actId="680"/>
        <pc:sldMkLst>
          <pc:docMk/>
          <pc:sldMk cId="1769656609" sldId="271"/>
        </pc:sldMkLst>
      </pc:sldChg>
      <pc:sldChg chg="addSp delSp modSp new mod ord setBg modAnim">
        <pc:chgData name="Kristin Ruckle" userId="31778da7-479e-42eb-a479-dd3498b854b0" providerId="ADAL" clId="{42AA58A8-AC8D-4B52-A31D-43CE2A23E385}" dt="2023-03-31T18:29:09.388" v="7288"/>
        <pc:sldMkLst>
          <pc:docMk/>
          <pc:sldMk cId="1814259203" sldId="271"/>
        </pc:sldMkLst>
        <pc:spChg chg="mod">
          <ac:chgData name="Kristin Ruckle" userId="31778da7-479e-42eb-a479-dd3498b854b0" providerId="ADAL" clId="{42AA58A8-AC8D-4B52-A31D-43CE2A23E385}" dt="2023-03-31T18:28:58.465" v="7283" actId="255"/>
          <ac:spMkLst>
            <pc:docMk/>
            <pc:sldMk cId="1814259203" sldId="271"/>
            <ac:spMk id="2" creationId="{740943FA-985E-6BDF-8BB6-DE018BF3CF73}"/>
          </ac:spMkLst>
        </pc:spChg>
        <pc:spChg chg="mod ord">
          <ac:chgData name="Kristin Ruckle" userId="31778da7-479e-42eb-a479-dd3498b854b0" providerId="ADAL" clId="{42AA58A8-AC8D-4B52-A31D-43CE2A23E385}" dt="2023-03-31T18:29:01.501" v="7284" actId="12"/>
          <ac:spMkLst>
            <pc:docMk/>
            <pc:sldMk cId="1814259203" sldId="271"/>
            <ac:spMk id="3" creationId="{793FBC23-5634-0CD4-F294-A4B339EF64BA}"/>
          </ac:spMkLst>
        </pc:spChg>
        <pc:spChg chg="add del">
          <ac:chgData name="Kristin Ruckle" userId="31778da7-479e-42eb-a479-dd3498b854b0" providerId="ADAL" clId="{42AA58A8-AC8D-4B52-A31D-43CE2A23E385}" dt="2023-03-31T18:28:35.730" v="7276" actId="26606"/>
          <ac:spMkLst>
            <pc:docMk/>
            <pc:sldMk cId="1814259203" sldId="271"/>
            <ac:spMk id="7177" creationId="{D6EE4256-458B-404C-9B94-A70BE6ADEB98}"/>
          </ac:spMkLst>
        </pc:spChg>
        <pc:spChg chg="add del">
          <ac:chgData name="Kristin Ruckle" userId="31778da7-479e-42eb-a479-dd3498b854b0" providerId="ADAL" clId="{42AA58A8-AC8D-4B52-A31D-43CE2A23E385}" dt="2023-03-31T18:28:35.730" v="7276" actId="26606"/>
          <ac:spMkLst>
            <pc:docMk/>
            <pc:sldMk cId="1814259203" sldId="271"/>
            <ac:spMk id="7179" creationId="{55A4CF6E-7121-42F9-96F4-34B006CDA656}"/>
          </ac:spMkLst>
        </pc:spChg>
        <pc:spChg chg="add del">
          <ac:chgData name="Kristin Ruckle" userId="31778da7-479e-42eb-a479-dd3498b854b0" providerId="ADAL" clId="{42AA58A8-AC8D-4B52-A31D-43CE2A23E385}" dt="2023-03-31T18:28:35.730" v="7276" actId="26606"/>
          <ac:spMkLst>
            <pc:docMk/>
            <pc:sldMk cId="1814259203" sldId="271"/>
            <ac:spMk id="7181" creationId="{9F100E14-B7EA-4052-AEF7-30BAD58C1BAC}"/>
          </ac:spMkLst>
        </pc:spChg>
        <pc:spChg chg="add del">
          <ac:chgData name="Kristin Ruckle" userId="31778da7-479e-42eb-a479-dd3498b854b0" providerId="ADAL" clId="{42AA58A8-AC8D-4B52-A31D-43CE2A23E385}" dt="2023-03-31T18:28:35.730" v="7276" actId="26606"/>
          <ac:spMkLst>
            <pc:docMk/>
            <pc:sldMk cId="1814259203" sldId="271"/>
            <ac:spMk id="7183" creationId="{BAB9592D-B230-4582-8300-D136BE6E05EE}"/>
          </ac:spMkLst>
        </pc:spChg>
        <pc:spChg chg="add del">
          <ac:chgData name="Kristin Ruckle" userId="31778da7-479e-42eb-a479-dd3498b854b0" providerId="ADAL" clId="{42AA58A8-AC8D-4B52-A31D-43CE2A23E385}" dt="2023-03-31T18:28:35.730" v="7276" actId="26606"/>
          <ac:spMkLst>
            <pc:docMk/>
            <pc:sldMk cId="1814259203" sldId="271"/>
            <ac:spMk id="7185" creationId="{48CB4C51-7EA5-40D9-A230-538C75113689}"/>
          </ac:spMkLst>
        </pc:spChg>
        <pc:spChg chg="add del">
          <ac:chgData name="Kristin Ruckle" userId="31778da7-479e-42eb-a479-dd3498b854b0" providerId="ADAL" clId="{42AA58A8-AC8D-4B52-A31D-43CE2A23E385}" dt="2023-03-31T18:28:40.507" v="7278" actId="26606"/>
          <ac:spMkLst>
            <pc:docMk/>
            <pc:sldMk cId="1814259203" sldId="271"/>
            <ac:spMk id="7187" creationId="{62310D42-418C-4ACE-BF95-D8FA7E02C434}"/>
          </ac:spMkLst>
        </pc:spChg>
        <pc:spChg chg="add del">
          <ac:chgData name="Kristin Ruckle" userId="31778da7-479e-42eb-a479-dd3498b854b0" providerId="ADAL" clId="{42AA58A8-AC8D-4B52-A31D-43CE2A23E385}" dt="2023-03-31T18:28:40.507" v="7278" actId="26606"/>
          <ac:spMkLst>
            <pc:docMk/>
            <pc:sldMk cId="1814259203" sldId="271"/>
            <ac:spMk id="7188" creationId="{96033C54-130E-47B2-AED6-625156FBA730}"/>
          </ac:spMkLst>
        </pc:spChg>
        <pc:spChg chg="add del">
          <ac:chgData name="Kristin Ruckle" userId="31778da7-479e-42eb-a479-dd3498b854b0" providerId="ADAL" clId="{42AA58A8-AC8D-4B52-A31D-43CE2A23E385}" dt="2023-03-31T18:28:40.507" v="7278" actId="26606"/>
          <ac:spMkLst>
            <pc:docMk/>
            <pc:sldMk cId="1814259203" sldId="271"/>
            <ac:spMk id="7189" creationId="{75ABCF05-8734-4C35-8112-28A5AC3F96FA}"/>
          </ac:spMkLst>
        </pc:spChg>
        <pc:spChg chg="add del">
          <ac:chgData name="Kristin Ruckle" userId="31778da7-479e-42eb-a479-dd3498b854b0" providerId="ADAL" clId="{42AA58A8-AC8D-4B52-A31D-43CE2A23E385}" dt="2023-03-31T18:28:40.507" v="7278" actId="26606"/>
          <ac:spMkLst>
            <pc:docMk/>
            <pc:sldMk cId="1814259203" sldId="271"/>
            <ac:spMk id="7190" creationId="{A4242FE5-C72F-4A84-8716-823E31865754}"/>
          </ac:spMkLst>
        </pc:spChg>
        <pc:spChg chg="add del">
          <ac:chgData name="Kristin Ruckle" userId="31778da7-479e-42eb-a479-dd3498b854b0" providerId="ADAL" clId="{42AA58A8-AC8D-4B52-A31D-43CE2A23E385}" dt="2023-03-31T18:28:40.507" v="7278" actId="26606"/>
          <ac:spMkLst>
            <pc:docMk/>
            <pc:sldMk cId="1814259203" sldId="271"/>
            <ac:spMk id="7191" creationId="{18CB9ED3-F084-4F4D-A18E-3FEB1520129E}"/>
          </ac:spMkLst>
        </pc:spChg>
        <pc:spChg chg="add del">
          <ac:chgData name="Kristin Ruckle" userId="31778da7-479e-42eb-a479-dd3498b854b0" providerId="ADAL" clId="{42AA58A8-AC8D-4B52-A31D-43CE2A23E385}" dt="2023-03-31T18:28:40.507" v="7278" actId="26606"/>
          <ac:spMkLst>
            <pc:docMk/>
            <pc:sldMk cId="1814259203" sldId="271"/>
            <ac:spMk id="7192" creationId="{39222938-EAF8-4DE0-8FA0-31B5109FCE54}"/>
          </ac:spMkLst>
        </pc:spChg>
        <pc:spChg chg="add del">
          <ac:chgData name="Kristin Ruckle" userId="31778da7-479e-42eb-a479-dd3498b854b0" providerId="ADAL" clId="{42AA58A8-AC8D-4B52-A31D-43CE2A23E385}" dt="2023-03-31T18:28:40.507" v="7278" actId="26606"/>
          <ac:spMkLst>
            <pc:docMk/>
            <pc:sldMk cId="1814259203" sldId="271"/>
            <ac:spMk id="7193" creationId="{B33B1F50-587A-4270-941C-3D03C3891513}"/>
          </ac:spMkLst>
        </pc:spChg>
        <pc:spChg chg="add del">
          <ac:chgData name="Kristin Ruckle" userId="31778da7-479e-42eb-a479-dd3498b854b0" providerId="ADAL" clId="{42AA58A8-AC8D-4B52-A31D-43CE2A23E385}" dt="2023-03-31T18:28:42.820" v="7280" actId="26606"/>
          <ac:spMkLst>
            <pc:docMk/>
            <pc:sldMk cId="1814259203" sldId="271"/>
            <ac:spMk id="7195" creationId="{CC4AC7C4-D5CE-4603-98D5-CCABE64C18B5}"/>
          </ac:spMkLst>
        </pc:spChg>
        <pc:spChg chg="add del">
          <ac:chgData name="Kristin Ruckle" userId="31778da7-479e-42eb-a479-dd3498b854b0" providerId="ADAL" clId="{42AA58A8-AC8D-4B52-A31D-43CE2A23E385}" dt="2023-03-31T18:28:42.820" v="7280" actId="26606"/>
          <ac:spMkLst>
            <pc:docMk/>
            <pc:sldMk cId="1814259203" sldId="271"/>
            <ac:spMk id="7196" creationId="{78CF0775-27C9-4D32-A833-64CE4537F8D3}"/>
          </ac:spMkLst>
        </pc:spChg>
        <pc:spChg chg="add">
          <ac:chgData name="Kristin Ruckle" userId="31778da7-479e-42eb-a479-dd3498b854b0" providerId="ADAL" clId="{42AA58A8-AC8D-4B52-A31D-43CE2A23E385}" dt="2023-03-31T18:28:42.830" v="7281" actId="26606"/>
          <ac:spMkLst>
            <pc:docMk/>
            <pc:sldMk cId="1814259203" sldId="271"/>
            <ac:spMk id="7198" creationId="{96033C54-130E-47B2-AED6-625156FBA730}"/>
          </ac:spMkLst>
        </pc:spChg>
        <pc:spChg chg="add">
          <ac:chgData name="Kristin Ruckle" userId="31778da7-479e-42eb-a479-dd3498b854b0" providerId="ADAL" clId="{42AA58A8-AC8D-4B52-A31D-43CE2A23E385}" dt="2023-03-31T18:28:42.830" v="7281" actId="26606"/>
          <ac:spMkLst>
            <pc:docMk/>
            <pc:sldMk cId="1814259203" sldId="271"/>
            <ac:spMk id="7199" creationId="{A4242FE5-C72F-4A84-8716-823E31865754}"/>
          </ac:spMkLst>
        </pc:spChg>
        <pc:spChg chg="add">
          <ac:chgData name="Kristin Ruckle" userId="31778da7-479e-42eb-a479-dd3498b854b0" providerId="ADAL" clId="{42AA58A8-AC8D-4B52-A31D-43CE2A23E385}" dt="2023-03-31T18:28:42.830" v="7281" actId="26606"/>
          <ac:spMkLst>
            <pc:docMk/>
            <pc:sldMk cId="1814259203" sldId="271"/>
            <ac:spMk id="7200" creationId="{18CB9ED3-F084-4F4D-A18E-3FEB1520129E}"/>
          </ac:spMkLst>
        </pc:spChg>
        <pc:spChg chg="add">
          <ac:chgData name="Kristin Ruckle" userId="31778da7-479e-42eb-a479-dd3498b854b0" providerId="ADAL" clId="{42AA58A8-AC8D-4B52-A31D-43CE2A23E385}" dt="2023-03-31T18:28:42.830" v="7281" actId="26606"/>
          <ac:spMkLst>
            <pc:docMk/>
            <pc:sldMk cId="1814259203" sldId="271"/>
            <ac:spMk id="7201" creationId="{39222938-EAF8-4DE0-8FA0-31B5109FCE54}"/>
          </ac:spMkLst>
        </pc:spChg>
        <pc:spChg chg="add">
          <ac:chgData name="Kristin Ruckle" userId="31778da7-479e-42eb-a479-dd3498b854b0" providerId="ADAL" clId="{42AA58A8-AC8D-4B52-A31D-43CE2A23E385}" dt="2023-03-31T18:28:42.830" v="7281" actId="26606"/>
          <ac:spMkLst>
            <pc:docMk/>
            <pc:sldMk cId="1814259203" sldId="271"/>
            <ac:spMk id="7202" creationId="{B33B1F50-587A-4270-941C-3D03C3891513}"/>
          </ac:spMkLst>
        </pc:spChg>
        <pc:spChg chg="add">
          <ac:chgData name="Kristin Ruckle" userId="31778da7-479e-42eb-a479-dd3498b854b0" providerId="ADAL" clId="{42AA58A8-AC8D-4B52-A31D-43CE2A23E385}" dt="2023-03-31T18:28:42.830" v="7281" actId="26606"/>
          <ac:spMkLst>
            <pc:docMk/>
            <pc:sldMk cId="1814259203" sldId="271"/>
            <ac:spMk id="7203" creationId="{62310D42-418C-4ACE-BF95-D8FA7E02C434}"/>
          </ac:spMkLst>
        </pc:spChg>
        <pc:spChg chg="add">
          <ac:chgData name="Kristin Ruckle" userId="31778da7-479e-42eb-a479-dd3498b854b0" providerId="ADAL" clId="{42AA58A8-AC8D-4B52-A31D-43CE2A23E385}" dt="2023-03-31T18:28:42.830" v="7281" actId="26606"/>
          <ac:spMkLst>
            <pc:docMk/>
            <pc:sldMk cId="1814259203" sldId="271"/>
            <ac:spMk id="7204" creationId="{75ABCF05-8734-4C35-8112-28A5AC3F96FA}"/>
          </ac:spMkLst>
        </pc:spChg>
        <pc:picChg chg="add mod ord">
          <ac:chgData name="Kristin Ruckle" userId="31778da7-479e-42eb-a479-dd3498b854b0" providerId="ADAL" clId="{42AA58A8-AC8D-4B52-A31D-43CE2A23E385}" dt="2023-03-31T18:28:42.830" v="7281" actId="26606"/>
          <ac:picMkLst>
            <pc:docMk/>
            <pc:sldMk cId="1814259203" sldId="271"/>
            <ac:picMk id="7170" creationId="{229E5103-5574-9584-A29A-4D1D2F12F8F8}"/>
          </ac:picMkLst>
        </pc:picChg>
        <pc:picChg chg="add mod">
          <ac:chgData name="Kristin Ruckle" userId="31778da7-479e-42eb-a479-dd3498b854b0" providerId="ADAL" clId="{42AA58A8-AC8D-4B52-A31D-43CE2A23E385}" dt="2023-03-31T18:28:42.830" v="7281" actId="26606"/>
          <ac:picMkLst>
            <pc:docMk/>
            <pc:sldMk cId="1814259203" sldId="271"/>
            <ac:picMk id="7172" creationId="{58DA5EC2-C4D0-733F-2A76-4F20AC0157FB}"/>
          </ac:picMkLst>
        </pc:picChg>
      </pc:sldChg>
      <pc:sldChg chg="delSp new mod modClrScheme chgLayout">
        <pc:chgData name="Kristin Ruckle" userId="31778da7-479e-42eb-a479-dd3498b854b0" providerId="ADAL" clId="{42AA58A8-AC8D-4B52-A31D-43CE2A23E385}" dt="2023-05-12T17:42:40.795" v="7642" actId="700"/>
        <pc:sldMkLst>
          <pc:docMk/>
          <pc:sldMk cId="1091602532" sldId="281"/>
        </pc:sldMkLst>
        <pc:spChg chg="del">
          <ac:chgData name="Kristin Ruckle" userId="31778da7-479e-42eb-a479-dd3498b854b0" providerId="ADAL" clId="{42AA58A8-AC8D-4B52-A31D-43CE2A23E385}" dt="2023-05-12T17:42:40.795" v="7642" actId="700"/>
          <ac:spMkLst>
            <pc:docMk/>
            <pc:sldMk cId="1091602532" sldId="281"/>
            <ac:spMk id="2" creationId="{27251B54-ECDE-235C-24DA-AE8DEDC5B0AB}"/>
          </ac:spMkLst>
        </pc:spChg>
        <pc:spChg chg="del">
          <ac:chgData name="Kristin Ruckle" userId="31778da7-479e-42eb-a479-dd3498b854b0" providerId="ADAL" clId="{42AA58A8-AC8D-4B52-A31D-43CE2A23E385}" dt="2023-05-12T17:42:40.795" v="7642" actId="700"/>
          <ac:spMkLst>
            <pc:docMk/>
            <pc:sldMk cId="1091602532" sldId="281"/>
            <ac:spMk id="3" creationId="{FC36CA1D-EA5F-5BA9-A5D7-00A57EFA735B}"/>
          </ac:spMkLst>
        </pc:spChg>
      </pc:sldChg>
      <pc:sldMasterChg chg="add addSldLayout">
        <pc:chgData name="Kristin Ruckle" userId="31778da7-479e-42eb-a479-dd3498b854b0" providerId="ADAL" clId="{42AA58A8-AC8D-4B52-A31D-43CE2A23E385}" dt="2023-03-31T18:17:08.928" v="7007" actId="27028"/>
        <pc:sldMasterMkLst>
          <pc:docMk/>
          <pc:sldMasterMk cId="3464546649" sldId="2147484318"/>
        </pc:sldMasterMkLst>
        <pc:sldLayoutChg chg="add">
          <pc:chgData name="Kristin Ruckle" userId="31778da7-479e-42eb-a479-dd3498b854b0" providerId="ADAL" clId="{42AA58A8-AC8D-4B52-A31D-43CE2A23E385}" dt="2023-03-31T18:17:08.928" v="7007" actId="27028"/>
          <pc:sldLayoutMkLst>
            <pc:docMk/>
            <pc:sldMasterMk cId="3464546649" sldId="2147484318"/>
            <pc:sldLayoutMk cId="2738303301" sldId="2147484320"/>
          </pc:sldLayoutMkLst>
        </pc:sldLayoutChg>
      </pc:sldMasterChg>
    </pc:docChg>
  </pc:docChgLst>
</pc:chgInfo>
</file>

<file path=ppt/diagrams/_rels/data16.xml.rels><?xml version="1.0" encoding="UTF-8" standalone="yes"?>
<Relationships xmlns="http://schemas.openxmlformats.org/package/2006/relationships"><Relationship Id="rId1" Type="http://schemas.openxmlformats.org/officeDocument/2006/relationships/hyperlink" Target="https://www.nmcaahs.com/pedestrian-safety.html" TargetMode="External"/></Relationships>
</file>

<file path=ppt/diagrams/_rels/data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image" Target="../media/image85.png"/><Relationship Id="rId5" Type="http://schemas.openxmlformats.org/officeDocument/2006/relationships/image" Target="../media/image87.svg"/><Relationship Id="rId4" Type="http://schemas.openxmlformats.org/officeDocument/2006/relationships/image" Target="../media/image86.png"/></Relationships>
</file>

<file path=ppt/diagrams/_rels/data21.xml.rels><?xml version="1.0" encoding="UTF-8" standalone="yes"?>
<Relationships xmlns="http://schemas.openxmlformats.org/package/2006/relationships"><Relationship Id="rId1" Type="http://schemas.openxmlformats.org/officeDocument/2006/relationships/hyperlink" Target="https://www.nmcaahs.com/transportation.html" TargetMode="External"/></Relationships>
</file>

<file path=ppt/diagrams/_rels/data2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svg"/><Relationship Id="rId7" Type="http://schemas.openxmlformats.org/officeDocument/2006/relationships/image" Target="../media/image94.svg"/><Relationship Id="rId2" Type="http://schemas.openxmlformats.org/officeDocument/2006/relationships/image" Target="../media/image89.png"/><Relationship Id="rId1" Type="http://schemas.openxmlformats.org/officeDocument/2006/relationships/hyperlink" Target="https://www.nmcaahs.com/transportation.html" TargetMode="External"/><Relationship Id="rId6" Type="http://schemas.openxmlformats.org/officeDocument/2006/relationships/image" Target="../media/image93.png"/><Relationship Id="rId11" Type="http://schemas.openxmlformats.org/officeDocument/2006/relationships/image" Target="../media/image98.svg"/><Relationship Id="rId5" Type="http://schemas.openxmlformats.org/officeDocument/2006/relationships/image" Target="../media/image92.sv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svg"/></Relationships>
</file>

<file path=ppt/diagrams/_rels/data23.xml.rels><?xml version="1.0" encoding="UTF-8" standalone="yes"?>
<Relationships xmlns="http://schemas.openxmlformats.org/package/2006/relationships"><Relationship Id="rId1" Type="http://schemas.openxmlformats.org/officeDocument/2006/relationships/hyperlink" Target="https://www.nmcaahs.com/transportation.html" TargetMode="External"/></Relationships>
</file>

<file path=ppt/diagrams/_rels/data24.xml.rels><?xml version="1.0" encoding="UTF-8" standalone="yes"?>
<Relationships xmlns="http://schemas.openxmlformats.org/package/2006/relationships"><Relationship Id="rId1" Type="http://schemas.openxmlformats.org/officeDocument/2006/relationships/hyperlink" Target="https://www.nmcaahs.com/transportation.html" TargetMode="External"/></Relationships>
</file>

<file path=ppt/diagrams/_rels/data26.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svg"/><Relationship Id="rId1" Type="http://schemas.openxmlformats.org/officeDocument/2006/relationships/image" Target="../media/image104.png"/><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diagrams/_rels/data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ata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_rels/drawing16.xml.rels><?xml version="1.0" encoding="UTF-8" standalone="yes"?>
<Relationships xmlns="http://schemas.openxmlformats.org/package/2006/relationships"><Relationship Id="rId1" Type="http://schemas.openxmlformats.org/officeDocument/2006/relationships/hyperlink" Target="https://www.nmcaahs.com/pedestrian-safety.html" TargetMode="External"/></Relationships>
</file>

<file path=ppt/diagrams/_rels/drawing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image" Target="../media/image85.png"/><Relationship Id="rId5" Type="http://schemas.openxmlformats.org/officeDocument/2006/relationships/image" Target="../media/image87.svg"/><Relationship Id="rId4" Type="http://schemas.openxmlformats.org/officeDocument/2006/relationships/image" Target="../media/image86.png"/></Relationships>
</file>

<file path=ppt/diagrams/_rels/drawing21.xml.rels><?xml version="1.0" encoding="UTF-8" standalone="yes"?>
<Relationships xmlns="http://schemas.openxmlformats.org/package/2006/relationships"><Relationship Id="rId1" Type="http://schemas.openxmlformats.org/officeDocument/2006/relationships/hyperlink" Target="https://www.nmcaahs.com/transportation.html" TargetMode="External"/></Relationships>
</file>

<file path=ppt/diagrams/_rels/drawing2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hyperlink" Target="https://www.nmcaahs.com/transportation.html" TargetMode="External"/><Relationship Id="rId7" Type="http://schemas.openxmlformats.org/officeDocument/2006/relationships/image" Target="../media/image94.svg"/><Relationship Id="rId2" Type="http://schemas.openxmlformats.org/officeDocument/2006/relationships/image" Target="../media/image90.svg"/><Relationship Id="rId1" Type="http://schemas.openxmlformats.org/officeDocument/2006/relationships/image" Target="../media/image89.png"/><Relationship Id="rId6" Type="http://schemas.openxmlformats.org/officeDocument/2006/relationships/image" Target="../media/image93.png"/><Relationship Id="rId11" Type="http://schemas.openxmlformats.org/officeDocument/2006/relationships/image" Target="../media/image98.svg"/><Relationship Id="rId5" Type="http://schemas.openxmlformats.org/officeDocument/2006/relationships/image" Target="../media/image92.sv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svg"/></Relationships>
</file>

<file path=ppt/diagrams/_rels/drawing23.xml.rels><?xml version="1.0" encoding="UTF-8" standalone="yes"?>
<Relationships xmlns="http://schemas.openxmlformats.org/package/2006/relationships"><Relationship Id="rId1" Type="http://schemas.openxmlformats.org/officeDocument/2006/relationships/hyperlink" Target="https://www.nmcaahs.com/transportation.html" TargetMode="External"/></Relationships>
</file>

<file path=ppt/diagrams/_rels/drawing24.xml.rels><?xml version="1.0" encoding="UTF-8" standalone="yes"?>
<Relationships xmlns="http://schemas.openxmlformats.org/package/2006/relationships"><Relationship Id="rId1" Type="http://schemas.openxmlformats.org/officeDocument/2006/relationships/hyperlink" Target="https://www.nmcaahs.com/transportation.html" TargetMode="External"/></Relationships>
</file>

<file path=ppt/diagrams/_rels/drawing26.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image" Target="../media/image105.svg"/><Relationship Id="rId1" Type="http://schemas.openxmlformats.org/officeDocument/2006/relationships/image" Target="../media/image104.png"/><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5.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5B089F-A531-490B-A66C-7D073D6CAA91}" type="doc">
      <dgm:prSet loTypeId="urn:microsoft.com/office/officeart/2005/8/layout/list1" loCatId="list" qsTypeId="urn:microsoft.com/office/officeart/2005/8/quickstyle/simple4" qsCatId="simple" csTypeId="urn:microsoft.com/office/officeart/2005/8/colors/accent2_2" csCatId="accent2" phldr="1"/>
      <dgm:spPr/>
      <dgm:t>
        <a:bodyPr/>
        <a:lstStyle/>
        <a:p>
          <a:endParaRPr lang="en-US"/>
        </a:p>
      </dgm:t>
    </dgm:pt>
    <dgm:pt modelId="{A412B79F-0800-4C63-B32F-8BF6CE96FFD6}">
      <dgm:prSet custT="1"/>
      <dgm:spPr/>
      <dgm:t>
        <a:bodyPr/>
        <a:lstStyle/>
        <a:p>
          <a:r>
            <a:rPr lang="en-US" sz="2400"/>
            <a:t>Welcome to this presentation on safety practices!</a:t>
          </a:r>
        </a:p>
      </dgm:t>
    </dgm:pt>
    <dgm:pt modelId="{3029B015-D7E9-4273-99D0-F5FE76159A80}" type="parTrans" cxnId="{EC054E50-991B-4437-9E2B-A120B032D47D}">
      <dgm:prSet/>
      <dgm:spPr/>
      <dgm:t>
        <a:bodyPr/>
        <a:lstStyle/>
        <a:p>
          <a:endParaRPr lang="en-US"/>
        </a:p>
      </dgm:t>
    </dgm:pt>
    <dgm:pt modelId="{DEAB14ED-CA63-4AD2-8062-C23C217A83D7}" type="sibTrans" cxnId="{EC054E50-991B-4437-9E2B-A120B032D47D}">
      <dgm:prSet/>
      <dgm:spPr/>
      <dgm:t>
        <a:bodyPr/>
        <a:lstStyle/>
        <a:p>
          <a:endParaRPr lang="en-US"/>
        </a:p>
      </dgm:t>
    </dgm:pt>
    <dgm:pt modelId="{352B8591-062E-402B-8291-22C5DB5E92C8}">
      <dgm:prSet custT="1"/>
      <dgm:spPr/>
      <dgm:t>
        <a:bodyPr/>
        <a:lstStyle/>
        <a:p>
          <a:r>
            <a:rPr lang="en-US" sz="2400"/>
            <a:t>To receive credit for this training, please consider the following:</a:t>
          </a:r>
        </a:p>
      </dgm:t>
    </dgm:pt>
    <dgm:pt modelId="{609F1524-2DFD-4D58-9786-506179CBAF99}" type="parTrans" cxnId="{1C8328EF-3893-47E2-95FE-4C6BC1CE620D}">
      <dgm:prSet/>
      <dgm:spPr/>
      <dgm:t>
        <a:bodyPr/>
        <a:lstStyle/>
        <a:p>
          <a:endParaRPr lang="en-US"/>
        </a:p>
      </dgm:t>
    </dgm:pt>
    <dgm:pt modelId="{5EFB400F-F4BC-4108-AC50-124E057BFC81}" type="sibTrans" cxnId="{1C8328EF-3893-47E2-95FE-4C6BC1CE620D}">
      <dgm:prSet/>
      <dgm:spPr/>
      <dgm:t>
        <a:bodyPr/>
        <a:lstStyle/>
        <a:p>
          <a:endParaRPr lang="en-US"/>
        </a:p>
      </dgm:t>
    </dgm:pt>
    <dgm:pt modelId="{B541AB7B-A02C-432C-9FA9-CDBAC5374B5B}">
      <dgm:prSet custT="1"/>
      <dgm:spPr/>
      <dgm:t>
        <a:bodyPr/>
        <a:lstStyle/>
        <a:p>
          <a:r>
            <a:rPr lang="en-US" sz="1700"/>
            <a:t>Complete the PowerPoint in its entirety.</a:t>
          </a:r>
        </a:p>
      </dgm:t>
    </dgm:pt>
    <dgm:pt modelId="{E08EB1FB-2E65-4C5E-B26D-C78B2DE12586}" type="parTrans" cxnId="{35EA62F5-2D1B-4AA7-B44E-96DDD0906D79}">
      <dgm:prSet/>
      <dgm:spPr/>
      <dgm:t>
        <a:bodyPr/>
        <a:lstStyle/>
        <a:p>
          <a:endParaRPr lang="en-US"/>
        </a:p>
      </dgm:t>
    </dgm:pt>
    <dgm:pt modelId="{6DA7A394-D4B2-429E-AC75-1A3002BC7DC4}" type="sibTrans" cxnId="{35EA62F5-2D1B-4AA7-B44E-96DDD0906D79}">
      <dgm:prSet/>
      <dgm:spPr/>
      <dgm:t>
        <a:bodyPr/>
        <a:lstStyle/>
        <a:p>
          <a:endParaRPr lang="en-US"/>
        </a:p>
      </dgm:t>
    </dgm:pt>
    <dgm:pt modelId="{65B5408A-E30F-4810-8CD9-04938C8B0B57}">
      <dgm:prSet custT="1"/>
      <dgm:spPr/>
      <dgm:t>
        <a:bodyPr/>
        <a:lstStyle/>
        <a:p>
          <a:r>
            <a:rPr lang="en-US" sz="1700"/>
            <a:t>Click on the Professional Development Participation Log link or scan the QR code at the end of this presentation. This is proof of your attendance.</a:t>
          </a:r>
        </a:p>
      </dgm:t>
    </dgm:pt>
    <dgm:pt modelId="{20D8D729-90FA-4AC7-B6DB-E225147A8694}" type="parTrans" cxnId="{AD9F92DD-43A2-452F-A774-959E0DFF3ABC}">
      <dgm:prSet/>
      <dgm:spPr/>
      <dgm:t>
        <a:bodyPr/>
        <a:lstStyle/>
        <a:p>
          <a:endParaRPr lang="en-US"/>
        </a:p>
      </dgm:t>
    </dgm:pt>
    <dgm:pt modelId="{180538C5-FBF9-4AF3-B9A1-E0E81BF12B87}" type="sibTrans" cxnId="{AD9F92DD-43A2-452F-A774-959E0DFF3ABC}">
      <dgm:prSet/>
      <dgm:spPr/>
      <dgm:t>
        <a:bodyPr/>
        <a:lstStyle/>
        <a:p>
          <a:endParaRPr lang="en-US"/>
        </a:p>
      </dgm:t>
    </dgm:pt>
    <dgm:pt modelId="{5E04D9F6-F6B8-43F2-9DA3-15230F69F035}">
      <dgm:prSet custT="1"/>
      <dgm:spPr/>
      <dgm:t>
        <a:bodyPr/>
        <a:lstStyle/>
        <a:p>
          <a:r>
            <a:rPr lang="en-US" sz="1700"/>
            <a:t>Check in with your team on your classroom’s Active Supervision plan, Safe Environment Checklist, the Safety &amp; Emergency Preparedness Plan, and your Grab &amp; Go Binder.</a:t>
          </a:r>
        </a:p>
      </dgm:t>
    </dgm:pt>
    <dgm:pt modelId="{145EDBE1-B203-4241-A5F6-083711D1E947}" type="parTrans" cxnId="{B78D145A-48B9-4100-BF05-01EBD5AD8FED}">
      <dgm:prSet/>
      <dgm:spPr/>
      <dgm:t>
        <a:bodyPr/>
        <a:lstStyle/>
        <a:p>
          <a:endParaRPr lang="en-US"/>
        </a:p>
      </dgm:t>
    </dgm:pt>
    <dgm:pt modelId="{437E6F0B-3B99-440A-A773-490862415E67}" type="sibTrans" cxnId="{B78D145A-48B9-4100-BF05-01EBD5AD8FED}">
      <dgm:prSet/>
      <dgm:spPr/>
      <dgm:t>
        <a:bodyPr/>
        <a:lstStyle/>
        <a:p>
          <a:endParaRPr lang="en-US"/>
        </a:p>
      </dgm:t>
    </dgm:pt>
    <dgm:pt modelId="{1532F0FA-C5AE-43D1-8863-76E8241626D5}">
      <dgm:prSet/>
      <dgm:spPr/>
      <dgm:t>
        <a:bodyPr/>
        <a:lstStyle/>
        <a:p>
          <a:endParaRPr lang="en-US" sz="900"/>
        </a:p>
      </dgm:t>
    </dgm:pt>
    <dgm:pt modelId="{23B8D311-EC35-4747-8146-D3E901407528}" type="parTrans" cxnId="{CF8A02E4-1314-4309-BAF9-8DF902CFD778}">
      <dgm:prSet/>
      <dgm:spPr/>
      <dgm:t>
        <a:bodyPr/>
        <a:lstStyle/>
        <a:p>
          <a:endParaRPr lang="en-US"/>
        </a:p>
      </dgm:t>
    </dgm:pt>
    <dgm:pt modelId="{33ED1923-B7DB-4373-BF78-F4760A23BB25}" type="sibTrans" cxnId="{CF8A02E4-1314-4309-BAF9-8DF902CFD778}">
      <dgm:prSet/>
      <dgm:spPr/>
      <dgm:t>
        <a:bodyPr/>
        <a:lstStyle/>
        <a:p>
          <a:endParaRPr lang="en-US"/>
        </a:p>
      </dgm:t>
    </dgm:pt>
    <dgm:pt modelId="{AB4104CF-C6A8-4EAF-B705-54EFCA56E005}">
      <dgm:prSet/>
      <dgm:spPr/>
      <dgm:t>
        <a:bodyPr/>
        <a:lstStyle/>
        <a:p>
          <a:endParaRPr lang="en-US" sz="900"/>
        </a:p>
      </dgm:t>
    </dgm:pt>
    <dgm:pt modelId="{0DEB9383-EE06-4D18-A425-38A81C0C504D}" type="parTrans" cxnId="{98E9DFFC-3B41-4C33-89D0-8FE198C82D1E}">
      <dgm:prSet/>
      <dgm:spPr/>
      <dgm:t>
        <a:bodyPr/>
        <a:lstStyle/>
        <a:p>
          <a:endParaRPr lang="en-US"/>
        </a:p>
      </dgm:t>
    </dgm:pt>
    <dgm:pt modelId="{365A37C1-EDDB-4945-9777-611321EB265C}" type="sibTrans" cxnId="{98E9DFFC-3B41-4C33-89D0-8FE198C82D1E}">
      <dgm:prSet/>
      <dgm:spPr/>
      <dgm:t>
        <a:bodyPr/>
        <a:lstStyle/>
        <a:p>
          <a:endParaRPr lang="en-US"/>
        </a:p>
      </dgm:t>
    </dgm:pt>
    <dgm:pt modelId="{04653CCE-CACE-4E33-AAAE-A273AA063A8C}">
      <dgm:prSet/>
      <dgm:spPr/>
      <dgm:t>
        <a:bodyPr/>
        <a:lstStyle/>
        <a:p>
          <a:endParaRPr lang="en-US" sz="900"/>
        </a:p>
      </dgm:t>
    </dgm:pt>
    <dgm:pt modelId="{590FD8B0-DDC1-4BDA-8820-05421E8F0A56}" type="parTrans" cxnId="{353B62CD-12A7-4E7C-B8C3-770DE3F6C56E}">
      <dgm:prSet/>
      <dgm:spPr/>
      <dgm:t>
        <a:bodyPr/>
        <a:lstStyle/>
        <a:p>
          <a:endParaRPr lang="en-US"/>
        </a:p>
      </dgm:t>
    </dgm:pt>
    <dgm:pt modelId="{8C484B14-A8D5-4DB4-A487-A42EA2AF9A5E}" type="sibTrans" cxnId="{353B62CD-12A7-4E7C-B8C3-770DE3F6C56E}">
      <dgm:prSet/>
      <dgm:spPr/>
      <dgm:t>
        <a:bodyPr/>
        <a:lstStyle/>
        <a:p>
          <a:endParaRPr lang="en-US"/>
        </a:p>
      </dgm:t>
    </dgm:pt>
    <dgm:pt modelId="{E68332D6-366F-4C85-B659-1B35CBF0E9F0}" type="pres">
      <dgm:prSet presAssocID="{875B089F-A531-490B-A66C-7D073D6CAA91}" presName="linear" presStyleCnt="0">
        <dgm:presLayoutVars>
          <dgm:dir/>
          <dgm:animLvl val="lvl"/>
          <dgm:resizeHandles val="exact"/>
        </dgm:presLayoutVars>
      </dgm:prSet>
      <dgm:spPr/>
    </dgm:pt>
    <dgm:pt modelId="{4F910D4F-237F-4E56-B001-1ACF26E1CF07}" type="pres">
      <dgm:prSet presAssocID="{A412B79F-0800-4C63-B32F-8BF6CE96FFD6}" presName="parentLin" presStyleCnt="0"/>
      <dgm:spPr/>
    </dgm:pt>
    <dgm:pt modelId="{C8450C67-92A6-4303-A167-4FB328F70344}" type="pres">
      <dgm:prSet presAssocID="{A412B79F-0800-4C63-B32F-8BF6CE96FFD6}" presName="parentLeftMargin" presStyleLbl="node1" presStyleIdx="0" presStyleCnt="2"/>
      <dgm:spPr/>
    </dgm:pt>
    <dgm:pt modelId="{87BA2714-9EDC-4506-B700-4CA563EB18B7}" type="pres">
      <dgm:prSet presAssocID="{A412B79F-0800-4C63-B32F-8BF6CE96FFD6}" presName="parentText" presStyleLbl="node1" presStyleIdx="0" presStyleCnt="2" custScaleY="354928" custLinFactNeighborX="11396" custLinFactNeighborY="24549">
        <dgm:presLayoutVars>
          <dgm:chMax val="0"/>
          <dgm:bulletEnabled val="1"/>
        </dgm:presLayoutVars>
      </dgm:prSet>
      <dgm:spPr/>
    </dgm:pt>
    <dgm:pt modelId="{73C3423E-CDFA-4F09-B919-073B73BC886D}" type="pres">
      <dgm:prSet presAssocID="{A412B79F-0800-4C63-B32F-8BF6CE96FFD6}" presName="negativeSpace" presStyleCnt="0"/>
      <dgm:spPr/>
    </dgm:pt>
    <dgm:pt modelId="{637F5B60-D694-4A5C-A6A1-19618D15FB1B}" type="pres">
      <dgm:prSet presAssocID="{A412B79F-0800-4C63-B32F-8BF6CE96FFD6}" presName="childText" presStyleLbl="conFgAcc1" presStyleIdx="0" presStyleCnt="2" custScaleY="362031" custLinFactY="-114633" custLinFactNeighborX="1915" custLinFactNeighborY="-200000">
        <dgm:presLayoutVars>
          <dgm:bulletEnabled val="1"/>
        </dgm:presLayoutVars>
      </dgm:prSet>
      <dgm:spPr/>
    </dgm:pt>
    <dgm:pt modelId="{7CB7F591-F3A8-4C5B-8397-31DE1C67C5E7}" type="pres">
      <dgm:prSet presAssocID="{DEAB14ED-CA63-4AD2-8062-C23C217A83D7}" presName="spaceBetweenRectangles" presStyleCnt="0"/>
      <dgm:spPr/>
    </dgm:pt>
    <dgm:pt modelId="{12DEFFD9-E5E1-4A4A-9BC4-E216B4CEE587}" type="pres">
      <dgm:prSet presAssocID="{352B8591-062E-402B-8291-22C5DB5E92C8}" presName="parentLin" presStyleCnt="0"/>
      <dgm:spPr/>
    </dgm:pt>
    <dgm:pt modelId="{0D4E74CC-3F39-4C51-8BE8-8E393197069B}" type="pres">
      <dgm:prSet presAssocID="{352B8591-062E-402B-8291-22C5DB5E92C8}" presName="parentLeftMargin" presStyleLbl="node1" presStyleIdx="0" presStyleCnt="2"/>
      <dgm:spPr/>
    </dgm:pt>
    <dgm:pt modelId="{836FF88D-B855-4FAB-859F-696FB66F683E}" type="pres">
      <dgm:prSet presAssocID="{352B8591-062E-402B-8291-22C5DB5E92C8}" presName="parentText" presStyleLbl="node1" presStyleIdx="1" presStyleCnt="2" custScaleY="415409" custLinFactNeighborX="17080" custLinFactNeighborY="93786">
        <dgm:presLayoutVars>
          <dgm:chMax val="0"/>
          <dgm:bulletEnabled val="1"/>
        </dgm:presLayoutVars>
      </dgm:prSet>
      <dgm:spPr/>
    </dgm:pt>
    <dgm:pt modelId="{220EF414-9E7D-4408-9286-DF3E19672173}" type="pres">
      <dgm:prSet presAssocID="{352B8591-062E-402B-8291-22C5DB5E92C8}" presName="negativeSpace" presStyleCnt="0"/>
      <dgm:spPr/>
    </dgm:pt>
    <dgm:pt modelId="{94E36800-810E-44A1-947F-AC1457E7791F}" type="pres">
      <dgm:prSet presAssocID="{352B8591-062E-402B-8291-22C5DB5E92C8}" presName="childText" presStyleLbl="conFgAcc1" presStyleIdx="1" presStyleCnt="2" custScaleY="105067" custLinFactY="28096" custLinFactNeighborX="427" custLinFactNeighborY="100000">
        <dgm:presLayoutVars>
          <dgm:bulletEnabled val="1"/>
        </dgm:presLayoutVars>
      </dgm:prSet>
      <dgm:spPr/>
    </dgm:pt>
  </dgm:ptLst>
  <dgm:cxnLst>
    <dgm:cxn modelId="{0D315808-8C97-42E3-884E-40C28F22920A}" type="presOf" srcId="{A412B79F-0800-4C63-B32F-8BF6CE96FFD6}" destId="{87BA2714-9EDC-4506-B700-4CA563EB18B7}" srcOrd="1" destOrd="0" presId="urn:microsoft.com/office/officeart/2005/8/layout/list1"/>
    <dgm:cxn modelId="{50C8E016-B32F-446B-A759-53298AD99EDD}" type="presOf" srcId="{AB4104CF-C6A8-4EAF-B705-54EFCA56E005}" destId="{94E36800-810E-44A1-947F-AC1457E7791F}" srcOrd="0" destOrd="1" presId="urn:microsoft.com/office/officeart/2005/8/layout/list1"/>
    <dgm:cxn modelId="{9C525326-72CE-4C9F-94B8-B35141C8A49E}" type="presOf" srcId="{352B8591-062E-402B-8291-22C5DB5E92C8}" destId="{836FF88D-B855-4FAB-859F-696FB66F683E}" srcOrd="1" destOrd="0" presId="urn:microsoft.com/office/officeart/2005/8/layout/list1"/>
    <dgm:cxn modelId="{2FCFF644-38E3-4BA4-9E62-0AEF6380637B}" type="presOf" srcId="{352B8591-062E-402B-8291-22C5DB5E92C8}" destId="{0D4E74CC-3F39-4C51-8BE8-8E393197069B}" srcOrd="0" destOrd="0" presId="urn:microsoft.com/office/officeart/2005/8/layout/list1"/>
    <dgm:cxn modelId="{EC054E50-991B-4437-9E2B-A120B032D47D}" srcId="{875B089F-A531-490B-A66C-7D073D6CAA91}" destId="{A412B79F-0800-4C63-B32F-8BF6CE96FFD6}" srcOrd="0" destOrd="0" parTransId="{3029B015-D7E9-4273-99D0-F5FE76159A80}" sibTransId="{DEAB14ED-CA63-4AD2-8062-C23C217A83D7}"/>
    <dgm:cxn modelId="{C0674F71-06E2-4EC8-8352-4CC8E7325326}" type="presOf" srcId="{65B5408A-E30F-4810-8CD9-04938C8B0B57}" destId="{94E36800-810E-44A1-947F-AC1457E7791F}" srcOrd="0" destOrd="4" presId="urn:microsoft.com/office/officeart/2005/8/layout/list1"/>
    <dgm:cxn modelId="{6C84F478-889D-4DFB-A13A-7787EF4B88C6}" type="presOf" srcId="{1532F0FA-C5AE-43D1-8863-76E8241626D5}" destId="{94E36800-810E-44A1-947F-AC1457E7791F}" srcOrd="0" destOrd="0" presId="urn:microsoft.com/office/officeart/2005/8/layout/list1"/>
    <dgm:cxn modelId="{B78D145A-48B9-4100-BF05-01EBD5AD8FED}" srcId="{352B8591-062E-402B-8291-22C5DB5E92C8}" destId="{5E04D9F6-F6B8-43F2-9DA3-15230F69F035}" srcOrd="5" destOrd="0" parTransId="{145EDBE1-B203-4241-A5F6-083711D1E947}" sibTransId="{437E6F0B-3B99-440A-A773-490862415E67}"/>
    <dgm:cxn modelId="{A94AA48F-C085-4DF5-B120-52060F114AE5}" type="presOf" srcId="{B541AB7B-A02C-432C-9FA9-CDBAC5374B5B}" destId="{94E36800-810E-44A1-947F-AC1457E7791F}" srcOrd="0" destOrd="3" presId="urn:microsoft.com/office/officeart/2005/8/layout/list1"/>
    <dgm:cxn modelId="{91169B9D-903D-4F31-B2AF-903566C537DC}" type="presOf" srcId="{04653CCE-CACE-4E33-AAAE-A273AA063A8C}" destId="{94E36800-810E-44A1-947F-AC1457E7791F}" srcOrd="0" destOrd="2" presId="urn:microsoft.com/office/officeart/2005/8/layout/list1"/>
    <dgm:cxn modelId="{01F2DAA4-E79A-451F-A9B4-404BB79D62D8}" type="presOf" srcId="{875B089F-A531-490B-A66C-7D073D6CAA91}" destId="{E68332D6-366F-4C85-B659-1B35CBF0E9F0}" srcOrd="0" destOrd="0" presId="urn:microsoft.com/office/officeart/2005/8/layout/list1"/>
    <dgm:cxn modelId="{341447CB-C24B-4949-A1F7-FFF2219D7D21}" type="presOf" srcId="{A412B79F-0800-4C63-B32F-8BF6CE96FFD6}" destId="{C8450C67-92A6-4303-A167-4FB328F70344}" srcOrd="0" destOrd="0" presId="urn:microsoft.com/office/officeart/2005/8/layout/list1"/>
    <dgm:cxn modelId="{353B62CD-12A7-4E7C-B8C3-770DE3F6C56E}" srcId="{352B8591-062E-402B-8291-22C5DB5E92C8}" destId="{04653CCE-CACE-4E33-AAAE-A273AA063A8C}" srcOrd="2" destOrd="0" parTransId="{590FD8B0-DDC1-4BDA-8820-05421E8F0A56}" sibTransId="{8C484B14-A8D5-4DB4-A487-A42EA2AF9A5E}"/>
    <dgm:cxn modelId="{AD9F92DD-43A2-452F-A774-959E0DFF3ABC}" srcId="{352B8591-062E-402B-8291-22C5DB5E92C8}" destId="{65B5408A-E30F-4810-8CD9-04938C8B0B57}" srcOrd="4" destOrd="0" parTransId="{20D8D729-90FA-4AC7-B6DB-E225147A8694}" sibTransId="{180538C5-FBF9-4AF3-B9A1-E0E81BF12B87}"/>
    <dgm:cxn modelId="{CF8A02E4-1314-4309-BAF9-8DF902CFD778}" srcId="{352B8591-062E-402B-8291-22C5DB5E92C8}" destId="{1532F0FA-C5AE-43D1-8863-76E8241626D5}" srcOrd="0" destOrd="0" parTransId="{23B8D311-EC35-4747-8146-D3E901407528}" sibTransId="{33ED1923-B7DB-4373-BF78-F4760A23BB25}"/>
    <dgm:cxn modelId="{1C8328EF-3893-47E2-95FE-4C6BC1CE620D}" srcId="{875B089F-A531-490B-A66C-7D073D6CAA91}" destId="{352B8591-062E-402B-8291-22C5DB5E92C8}" srcOrd="1" destOrd="0" parTransId="{609F1524-2DFD-4D58-9786-506179CBAF99}" sibTransId="{5EFB400F-F4BC-4108-AC50-124E057BFC81}"/>
    <dgm:cxn modelId="{35EA62F5-2D1B-4AA7-B44E-96DDD0906D79}" srcId="{352B8591-062E-402B-8291-22C5DB5E92C8}" destId="{B541AB7B-A02C-432C-9FA9-CDBAC5374B5B}" srcOrd="3" destOrd="0" parTransId="{E08EB1FB-2E65-4C5E-B26D-C78B2DE12586}" sibTransId="{6DA7A394-D4B2-429E-AC75-1A3002BC7DC4}"/>
    <dgm:cxn modelId="{E088A4F9-24DE-41B1-BC8E-8266AB6F9BC4}" type="presOf" srcId="{5E04D9F6-F6B8-43F2-9DA3-15230F69F035}" destId="{94E36800-810E-44A1-947F-AC1457E7791F}" srcOrd="0" destOrd="5" presId="urn:microsoft.com/office/officeart/2005/8/layout/list1"/>
    <dgm:cxn modelId="{98E9DFFC-3B41-4C33-89D0-8FE198C82D1E}" srcId="{352B8591-062E-402B-8291-22C5DB5E92C8}" destId="{AB4104CF-C6A8-4EAF-B705-54EFCA56E005}" srcOrd="1" destOrd="0" parTransId="{0DEB9383-EE06-4D18-A425-38A81C0C504D}" sibTransId="{365A37C1-EDDB-4945-9777-611321EB265C}"/>
    <dgm:cxn modelId="{C2ACA447-4573-4C3B-BEFD-381F65DD198D}" type="presParOf" srcId="{E68332D6-366F-4C85-B659-1B35CBF0E9F0}" destId="{4F910D4F-237F-4E56-B001-1ACF26E1CF07}" srcOrd="0" destOrd="0" presId="urn:microsoft.com/office/officeart/2005/8/layout/list1"/>
    <dgm:cxn modelId="{552F8915-3FCB-41E0-8964-35B2ED9CB933}" type="presParOf" srcId="{4F910D4F-237F-4E56-B001-1ACF26E1CF07}" destId="{C8450C67-92A6-4303-A167-4FB328F70344}" srcOrd="0" destOrd="0" presId="urn:microsoft.com/office/officeart/2005/8/layout/list1"/>
    <dgm:cxn modelId="{C6B2E246-E47C-44F6-AFEB-049B1905C2F8}" type="presParOf" srcId="{4F910D4F-237F-4E56-B001-1ACF26E1CF07}" destId="{87BA2714-9EDC-4506-B700-4CA563EB18B7}" srcOrd="1" destOrd="0" presId="urn:microsoft.com/office/officeart/2005/8/layout/list1"/>
    <dgm:cxn modelId="{D6DE54A7-C057-455E-86AB-3841C681A94F}" type="presParOf" srcId="{E68332D6-366F-4C85-B659-1B35CBF0E9F0}" destId="{73C3423E-CDFA-4F09-B919-073B73BC886D}" srcOrd="1" destOrd="0" presId="urn:microsoft.com/office/officeart/2005/8/layout/list1"/>
    <dgm:cxn modelId="{7E11E7B1-B84A-4B73-8A47-D6E9A697C75D}" type="presParOf" srcId="{E68332D6-366F-4C85-B659-1B35CBF0E9F0}" destId="{637F5B60-D694-4A5C-A6A1-19618D15FB1B}" srcOrd="2" destOrd="0" presId="urn:microsoft.com/office/officeart/2005/8/layout/list1"/>
    <dgm:cxn modelId="{4F14B565-2F0C-4C06-B828-155E23C403B9}" type="presParOf" srcId="{E68332D6-366F-4C85-B659-1B35CBF0E9F0}" destId="{7CB7F591-F3A8-4C5B-8397-31DE1C67C5E7}" srcOrd="3" destOrd="0" presId="urn:microsoft.com/office/officeart/2005/8/layout/list1"/>
    <dgm:cxn modelId="{9A3C6C1D-8D9B-47DD-B9FD-FE3B6D9DB770}" type="presParOf" srcId="{E68332D6-366F-4C85-B659-1B35CBF0E9F0}" destId="{12DEFFD9-E5E1-4A4A-9BC4-E216B4CEE587}" srcOrd="4" destOrd="0" presId="urn:microsoft.com/office/officeart/2005/8/layout/list1"/>
    <dgm:cxn modelId="{7F958814-7174-40AC-BD66-56336F3C17A8}" type="presParOf" srcId="{12DEFFD9-E5E1-4A4A-9BC4-E216B4CEE587}" destId="{0D4E74CC-3F39-4C51-8BE8-8E393197069B}" srcOrd="0" destOrd="0" presId="urn:microsoft.com/office/officeart/2005/8/layout/list1"/>
    <dgm:cxn modelId="{F9836ECC-65F3-42D7-B373-B9DBC7FB57AE}" type="presParOf" srcId="{12DEFFD9-E5E1-4A4A-9BC4-E216B4CEE587}" destId="{836FF88D-B855-4FAB-859F-696FB66F683E}" srcOrd="1" destOrd="0" presId="urn:microsoft.com/office/officeart/2005/8/layout/list1"/>
    <dgm:cxn modelId="{12A69421-D61D-47CB-8877-688170FEA55D}" type="presParOf" srcId="{E68332D6-366F-4C85-B659-1B35CBF0E9F0}" destId="{220EF414-9E7D-4408-9286-DF3E19672173}" srcOrd="5" destOrd="0" presId="urn:microsoft.com/office/officeart/2005/8/layout/list1"/>
    <dgm:cxn modelId="{27EE5409-981B-4051-88B8-DED9DDE76927}" type="presParOf" srcId="{E68332D6-366F-4C85-B659-1B35CBF0E9F0}" destId="{94E36800-810E-44A1-947F-AC1457E7791F}"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75902E9-498B-4BAE-A7C0-E6CB8ABDFB6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A1B0AA1-3182-4E53-8AE4-59A46B891773}">
      <dgm:prSet/>
      <dgm:spPr/>
      <dgm:t>
        <a:bodyPr/>
        <a:lstStyle/>
        <a:p>
          <a:pPr>
            <a:lnSpc>
              <a:spcPct val="100000"/>
            </a:lnSpc>
          </a:pPr>
          <a:r>
            <a:rPr lang="en-US">
              <a:solidFill>
                <a:schemeClr val="tx1"/>
              </a:solidFill>
            </a:rPr>
            <a:t>Now that you’ve had time to become more familiar with Active Supervision, it’s time to examine how to intentionally plan and implement the Active Supervision strategies . </a:t>
          </a:r>
          <a:endParaRPr lang="en-US"/>
        </a:p>
      </dgm:t>
    </dgm:pt>
    <dgm:pt modelId="{718B7D52-46CA-4F14-8309-2C569AF7E5CA}" type="parTrans" cxnId="{229F73AE-3396-4FED-952C-0690074B0D74}">
      <dgm:prSet/>
      <dgm:spPr/>
      <dgm:t>
        <a:bodyPr/>
        <a:lstStyle/>
        <a:p>
          <a:endParaRPr lang="en-US"/>
        </a:p>
      </dgm:t>
    </dgm:pt>
    <dgm:pt modelId="{839E68B9-9CB7-4063-9270-466DA34A1123}" type="sibTrans" cxnId="{229F73AE-3396-4FED-952C-0690074B0D74}">
      <dgm:prSet/>
      <dgm:spPr/>
      <dgm:t>
        <a:bodyPr/>
        <a:lstStyle/>
        <a:p>
          <a:endParaRPr lang="en-US"/>
        </a:p>
      </dgm:t>
    </dgm:pt>
    <dgm:pt modelId="{F1D792C9-1CBF-4C6D-9DCB-7EBFFE50030D}">
      <dgm:prSet/>
      <dgm:spPr/>
      <dgm:t>
        <a:bodyPr/>
        <a:lstStyle/>
        <a:p>
          <a:pPr>
            <a:lnSpc>
              <a:spcPct val="100000"/>
            </a:lnSpc>
          </a:pPr>
          <a:r>
            <a:rPr lang="en-US"/>
            <a:t>Please refer to the following slides for more information regarding Active Supervision postings and forms.</a:t>
          </a:r>
        </a:p>
      </dgm:t>
    </dgm:pt>
    <dgm:pt modelId="{CCFDBED3-75DD-418F-B7CE-8576F21731E2}" type="parTrans" cxnId="{692F57A9-DE8A-4422-8653-5753D7403A3D}">
      <dgm:prSet/>
      <dgm:spPr/>
      <dgm:t>
        <a:bodyPr/>
        <a:lstStyle/>
        <a:p>
          <a:endParaRPr lang="en-US"/>
        </a:p>
      </dgm:t>
    </dgm:pt>
    <dgm:pt modelId="{58F15FA1-02A0-4078-829A-CA621FBC977B}" type="sibTrans" cxnId="{692F57A9-DE8A-4422-8653-5753D7403A3D}">
      <dgm:prSet/>
      <dgm:spPr/>
      <dgm:t>
        <a:bodyPr/>
        <a:lstStyle/>
        <a:p>
          <a:endParaRPr lang="en-US"/>
        </a:p>
      </dgm:t>
    </dgm:pt>
    <dgm:pt modelId="{0CA16D68-0513-4DBA-A33A-92B8BD0CF0BD}" type="pres">
      <dgm:prSet presAssocID="{C75902E9-498B-4BAE-A7C0-E6CB8ABDFB68}" presName="hierChild1" presStyleCnt="0">
        <dgm:presLayoutVars>
          <dgm:chPref val="1"/>
          <dgm:dir/>
          <dgm:animOne val="branch"/>
          <dgm:animLvl val="lvl"/>
          <dgm:resizeHandles/>
        </dgm:presLayoutVars>
      </dgm:prSet>
      <dgm:spPr/>
    </dgm:pt>
    <dgm:pt modelId="{DB7CBAB2-5BDB-4854-A70D-2AB2DE80FDD9}" type="pres">
      <dgm:prSet presAssocID="{0A1B0AA1-3182-4E53-8AE4-59A46B891773}" presName="hierRoot1" presStyleCnt="0"/>
      <dgm:spPr/>
    </dgm:pt>
    <dgm:pt modelId="{E7F1EFC9-73A7-4110-9625-582A70CEEBF5}" type="pres">
      <dgm:prSet presAssocID="{0A1B0AA1-3182-4E53-8AE4-59A46B891773}" presName="composite" presStyleCnt="0"/>
      <dgm:spPr/>
    </dgm:pt>
    <dgm:pt modelId="{75195E6C-E668-4E77-A718-BD3625942B36}" type="pres">
      <dgm:prSet presAssocID="{0A1B0AA1-3182-4E53-8AE4-59A46B891773}" presName="background" presStyleLbl="node0" presStyleIdx="0" presStyleCnt="2"/>
      <dgm:spPr/>
    </dgm:pt>
    <dgm:pt modelId="{6A16E365-C4EA-48E9-B9DF-A0E05DC77648}" type="pres">
      <dgm:prSet presAssocID="{0A1B0AA1-3182-4E53-8AE4-59A46B891773}" presName="text" presStyleLbl="fgAcc0" presStyleIdx="0" presStyleCnt="2">
        <dgm:presLayoutVars>
          <dgm:chPref val="3"/>
        </dgm:presLayoutVars>
      </dgm:prSet>
      <dgm:spPr/>
    </dgm:pt>
    <dgm:pt modelId="{1929BE24-9ACD-4B68-9344-D288AB246DC1}" type="pres">
      <dgm:prSet presAssocID="{0A1B0AA1-3182-4E53-8AE4-59A46B891773}" presName="hierChild2" presStyleCnt="0"/>
      <dgm:spPr/>
    </dgm:pt>
    <dgm:pt modelId="{5595D8F0-8F3A-41FC-A1FD-DC483EDB42DC}" type="pres">
      <dgm:prSet presAssocID="{F1D792C9-1CBF-4C6D-9DCB-7EBFFE50030D}" presName="hierRoot1" presStyleCnt="0"/>
      <dgm:spPr/>
    </dgm:pt>
    <dgm:pt modelId="{EA66DF36-DDBB-479A-9968-EA98CC7CD756}" type="pres">
      <dgm:prSet presAssocID="{F1D792C9-1CBF-4C6D-9DCB-7EBFFE50030D}" presName="composite" presStyleCnt="0"/>
      <dgm:spPr/>
    </dgm:pt>
    <dgm:pt modelId="{AC160DC0-4EFA-4759-8FB1-7CC18B5C459A}" type="pres">
      <dgm:prSet presAssocID="{F1D792C9-1CBF-4C6D-9DCB-7EBFFE50030D}" presName="background" presStyleLbl="node0" presStyleIdx="1" presStyleCnt="2"/>
      <dgm:spPr/>
    </dgm:pt>
    <dgm:pt modelId="{0ACB2D81-1939-4CCB-8F0F-1538365A7B46}" type="pres">
      <dgm:prSet presAssocID="{F1D792C9-1CBF-4C6D-9DCB-7EBFFE50030D}" presName="text" presStyleLbl="fgAcc0" presStyleIdx="1" presStyleCnt="2">
        <dgm:presLayoutVars>
          <dgm:chPref val="3"/>
        </dgm:presLayoutVars>
      </dgm:prSet>
      <dgm:spPr/>
    </dgm:pt>
    <dgm:pt modelId="{68E0BB6C-350C-43D8-81FF-6CF4C4EAF3EA}" type="pres">
      <dgm:prSet presAssocID="{F1D792C9-1CBF-4C6D-9DCB-7EBFFE50030D}" presName="hierChild2" presStyleCnt="0"/>
      <dgm:spPr/>
    </dgm:pt>
  </dgm:ptLst>
  <dgm:cxnLst>
    <dgm:cxn modelId="{D512EC55-B747-44A8-87A8-088FD89954AC}" type="presOf" srcId="{C75902E9-498B-4BAE-A7C0-E6CB8ABDFB68}" destId="{0CA16D68-0513-4DBA-A33A-92B8BD0CF0BD}" srcOrd="0" destOrd="0" presId="urn:microsoft.com/office/officeart/2005/8/layout/hierarchy1"/>
    <dgm:cxn modelId="{CE82F283-A707-4E51-84AD-57F180B176A1}" type="presOf" srcId="{0A1B0AA1-3182-4E53-8AE4-59A46B891773}" destId="{6A16E365-C4EA-48E9-B9DF-A0E05DC77648}" srcOrd="0" destOrd="0" presId="urn:microsoft.com/office/officeart/2005/8/layout/hierarchy1"/>
    <dgm:cxn modelId="{692F57A9-DE8A-4422-8653-5753D7403A3D}" srcId="{C75902E9-498B-4BAE-A7C0-E6CB8ABDFB68}" destId="{F1D792C9-1CBF-4C6D-9DCB-7EBFFE50030D}" srcOrd="1" destOrd="0" parTransId="{CCFDBED3-75DD-418F-B7CE-8576F21731E2}" sibTransId="{58F15FA1-02A0-4078-829A-CA621FBC977B}"/>
    <dgm:cxn modelId="{229F73AE-3396-4FED-952C-0690074B0D74}" srcId="{C75902E9-498B-4BAE-A7C0-E6CB8ABDFB68}" destId="{0A1B0AA1-3182-4E53-8AE4-59A46B891773}" srcOrd="0" destOrd="0" parTransId="{718B7D52-46CA-4F14-8309-2C569AF7E5CA}" sibTransId="{839E68B9-9CB7-4063-9270-466DA34A1123}"/>
    <dgm:cxn modelId="{77FA18C0-7F90-4060-9E17-AC095000A58E}" type="presOf" srcId="{F1D792C9-1CBF-4C6D-9DCB-7EBFFE50030D}" destId="{0ACB2D81-1939-4CCB-8F0F-1538365A7B46}" srcOrd="0" destOrd="0" presId="urn:microsoft.com/office/officeart/2005/8/layout/hierarchy1"/>
    <dgm:cxn modelId="{AD80142C-687B-4580-9C78-A9097F52C65B}" type="presParOf" srcId="{0CA16D68-0513-4DBA-A33A-92B8BD0CF0BD}" destId="{DB7CBAB2-5BDB-4854-A70D-2AB2DE80FDD9}" srcOrd="0" destOrd="0" presId="urn:microsoft.com/office/officeart/2005/8/layout/hierarchy1"/>
    <dgm:cxn modelId="{4097669A-400A-46BF-BFB5-41116165DAE9}" type="presParOf" srcId="{DB7CBAB2-5BDB-4854-A70D-2AB2DE80FDD9}" destId="{E7F1EFC9-73A7-4110-9625-582A70CEEBF5}" srcOrd="0" destOrd="0" presId="urn:microsoft.com/office/officeart/2005/8/layout/hierarchy1"/>
    <dgm:cxn modelId="{6197DAF8-9DB7-4F1E-8AC0-CCE5C4B51D2D}" type="presParOf" srcId="{E7F1EFC9-73A7-4110-9625-582A70CEEBF5}" destId="{75195E6C-E668-4E77-A718-BD3625942B36}" srcOrd="0" destOrd="0" presId="urn:microsoft.com/office/officeart/2005/8/layout/hierarchy1"/>
    <dgm:cxn modelId="{F6C15C26-CF89-4154-A917-562071D8860B}" type="presParOf" srcId="{E7F1EFC9-73A7-4110-9625-582A70CEEBF5}" destId="{6A16E365-C4EA-48E9-B9DF-A0E05DC77648}" srcOrd="1" destOrd="0" presId="urn:microsoft.com/office/officeart/2005/8/layout/hierarchy1"/>
    <dgm:cxn modelId="{92F6B8A2-5E81-456A-80E7-52172F9F0BD3}" type="presParOf" srcId="{DB7CBAB2-5BDB-4854-A70D-2AB2DE80FDD9}" destId="{1929BE24-9ACD-4B68-9344-D288AB246DC1}" srcOrd="1" destOrd="0" presId="urn:microsoft.com/office/officeart/2005/8/layout/hierarchy1"/>
    <dgm:cxn modelId="{84D3EB9B-43C8-49BD-9CF6-DB1E9C5BBD34}" type="presParOf" srcId="{0CA16D68-0513-4DBA-A33A-92B8BD0CF0BD}" destId="{5595D8F0-8F3A-41FC-A1FD-DC483EDB42DC}" srcOrd="1" destOrd="0" presId="urn:microsoft.com/office/officeart/2005/8/layout/hierarchy1"/>
    <dgm:cxn modelId="{879E3329-B426-427A-BA7C-FE3555AA436C}" type="presParOf" srcId="{5595D8F0-8F3A-41FC-A1FD-DC483EDB42DC}" destId="{EA66DF36-DDBB-479A-9968-EA98CC7CD756}" srcOrd="0" destOrd="0" presId="urn:microsoft.com/office/officeart/2005/8/layout/hierarchy1"/>
    <dgm:cxn modelId="{3CF35958-6986-4911-8057-FB62DC369B41}" type="presParOf" srcId="{EA66DF36-DDBB-479A-9968-EA98CC7CD756}" destId="{AC160DC0-4EFA-4759-8FB1-7CC18B5C459A}" srcOrd="0" destOrd="0" presId="urn:microsoft.com/office/officeart/2005/8/layout/hierarchy1"/>
    <dgm:cxn modelId="{D3EFCE1D-94FD-4FCA-A781-4239EDAA1D2E}" type="presParOf" srcId="{EA66DF36-DDBB-479A-9968-EA98CC7CD756}" destId="{0ACB2D81-1939-4CCB-8F0F-1538365A7B46}" srcOrd="1" destOrd="0" presId="urn:microsoft.com/office/officeart/2005/8/layout/hierarchy1"/>
    <dgm:cxn modelId="{1ED98370-85F8-4CFB-B35E-A2E14BC8F5E5}" type="presParOf" srcId="{5595D8F0-8F3A-41FC-A1FD-DC483EDB42DC}" destId="{68E0BB6C-350C-43D8-81FF-6CF4C4EAF3E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480D3EC-4385-40DB-AF3C-08F90F2D42B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7CAF3E7-C99E-47DC-BDA7-4D27F7FBA344}">
      <dgm:prSet custT="1"/>
      <dgm:spPr/>
      <dgm:t>
        <a:bodyPr/>
        <a:lstStyle/>
        <a:p>
          <a:r>
            <a:rPr lang="en-US" sz="2000"/>
            <a:t>The next several slides provide an overview of the Active Supervision Plan contents.</a:t>
          </a:r>
        </a:p>
      </dgm:t>
    </dgm:pt>
    <dgm:pt modelId="{5FFB1EE5-1691-4D00-B68F-653A4BE79B97}" type="parTrans" cxnId="{819D57A9-D152-46D1-A60B-5DA0A5B774D1}">
      <dgm:prSet/>
      <dgm:spPr/>
      <dgm:t>
        <a:bodyPr/>
        <a:lstStyle/>
        <a:p>
          <a:endParaRPr lang="en-US"/>
        </a:p>
      </dgm:t>
    </dgm:pt>
    <dgm:pt modelId="{558F0DF7-E541-45F3-84DF-25BB48E10689}" type="sibTrans" cxnId="{819D57A9-D152-46D1-A60B-5DA0A5B774D1}">
      <dgm:prSet/>
      <dgm:spPr/>
      <dgm:t>
        <a:bodyPr/>
        <a:lstStyle/>
        <a:p>
          <a:endParaRPr lang="en-US"/>
        </a:p>
      </dgm:t>
    </dgm:pt>
    <dgm:pt modelId="{12F39DE2-82C0-47BB-AE57-B0312C7E1519}">
      <dgm:prSet custT="1"/>
      <dgm:spPr/>
      <dgm:t>
        <a:bodyPr/>
        <a:lstStyle/>
        <a:p>
          <a:r>
            <a:rPr lang="en-US" sz="2000"/>
            <a:t>Components of the Active Supervision Plan include the following:</a:t>
          </a:r>
        </a:p>
      </dgm:t>
    </dgm:pt>
    <dgm:pt modelId="{AE891D14-8437-4093-82BA-A92956D519A2}" type="parTrans" cxnId="{10757542-35D8-48DE-919A-6FF7758C0851}">
      <dgm:prSet/>
      <dgm:spPr/>
      <dgm:t>
        <a:bodyPr/>
        <a:lstStyle/>
        <a:p>
          <a:endParaRPr lang="en-US"/>
        </a:p>
      </dgm:t>
    </dgm:pt>
    <dgm:pt modelId="{212F6FEE-9CC1-4F95-BDD1-CEF14A49CF0B}" type="sibTrans" cxnId="{10757542-35D8-48DE-919A-6FF7758C0851}">
      <dgm:prSet/>
      <dgm:spPr/>
      <dgm:t>
        <a:bodyPr/>
        <a:lstStyle/>
        <a:p>
          <a:endParaRPr lang="en-US"/>
        </a:p>
      </dgm:t>
    </dgm:pt>
    <dgm:pt modelId="{A64BD805-C5F9-4646-9D44-5576CB144288}">
      <dgm:prSet custT="1"/>
      <dgm:spPr/>
      <dgm:t>
        <a:bodyPr/>
        <a:lstStyle/>
        <a:p>
          <a:r>
            <a:rPr lang="en-US" sz="2000"/>
            <a:t>Zoning to Maximize Learning: Discussion Questions</a:t>
          </a:r>
        </a:p>
      </dgm:t>
    </dgm:pt>
    <dgm:pt modelId="{512D4ABF-AC0A-4E78-8240-3BFB8B277377}" type="parTrans" cxnId="{D33E2E78-FC68-473A-BAB1-9FE8D7CA5862}">
      <dgm:prSet/>
      <dgm:spPr/>
      <dgm:t>
        <a:bodyPr/>
        <a:lstStyle/>
        <a:p>
          <a:endParaRPr lang="en-US"/>
        </a:p>
      </dgm:t>
    </dgm:pt>
    <dgm:pt modelId="{919B4117-21AC-40DA-88F4-ABC155094E42}" type="sibTrans" cxnId="{D33E2E78-FC68-473A-BAB1-9FE8D7CA5862}">
      <dgm:prSet/>
      <dgm:spPr/>
      <dgm:t>
        <a:bodyPr/>
        <a:lstStyle/>
        <a:p>
          <a:endParaRPr lang="en-US"/>
        </a:p>
      </dgm:t>
    </dgm:pt>
    <dgm:pt modelId="{158640C6-7DD4-41EC-BA01-BA9BB21D3CFC}">
      <dgm:prSet custT="1"/>
      <dgm:spPr/>
      <dgm:t>
        <a:bodyPr/>
        <a:lstStyle/>
        <a:p>
          <a:r>
            <a:rPr lang="en-US" sz="2000"/>
            <a:t>Zoning to Maximize Learning: Staff Zoning Chart</a:t>
          </a:r>
        </a:p>
      </dgm:t>
    </dgm:pt>
    <dgm:pt modelId="{7EA96F70-402B-40A8-8E0A-1071EECC4080}" type="parTrans" cxnId="{7C8A1901-A7DA-4A73-9C31-88A83948C625}">
      <dgm:prSet/>
      <dgm:spPr/>
      <dgm:t>
        <a:bodyPr/>
        <a:lstStyle/>
        <a:p>
          <a:endParaRPr lang="en-US"/>
        </a:p>
      </dgm:t>
    </dgm:pt>
    <dgm:pt modelId="{CD40B255-5410-4B1D-904D-1A9712B81EB8}" type="sibTrans" cxnId="{7C8A1901-A7DA-4A73-9C31-88A83948C625}">
      <dgm:prSet/>
      <dgm:spPr/>
      <dgm:t>
        <a:bodyPr/>
        <a:lstStyle/>
        <a:p>
          <a:endParaRPr lang="en-US"/>
        </a:p>
      </dgm:t>
    </dgm:pt>
    <dgm:pt modelId="{23A8F64B-0BE2-42C7-B753-7D3D74EF5541}">
      <dgm:prSet custT="1"/>
      <dgm:spPr/>
      <dgm:t>
        <a:bodyPr/>
        <a:lstStyle/>
        <a:p>
          <a:r>
            <a:rPr lang="en-US" sz="2000"/>
            <a:t>Active Supervision Implementation Plan </a:t>
          </a:r>
        </a:p>
      </dgm:t>
    </dgm:pt>
    <dgm:pt modelId="{5C7D8F2D-E793-4067-ADFB-8B402805A9B8}" type="parTrans" cxnId="{4FEDBCBF-9E3C-4F4D-BF52-152B7A263169}">
      <dgm:prSet/>
      <dgm:spPr/>
      <dgm:t>
        <a:bodyPr/>
        <a:lstStyle/>
        <a:p>
          <a:endParaRPr lang="en-US"/>
        </a:p>
      </dgm:t>
    </dgm:pt>
    <dgm:pt modelId="{E7E1C064-7AEF-4191-85BE-8DD571EEF72C}" type="sibTrans" cxnId="{4FEDBCBF-9E3C-4F4D-BF52-152B7A263169}">
      <dgm:prSet/>
      <dgm:spPr/>
      <dgm:t>
        <a:bodyPr/>
        <a:lstStyle/>
        <a:p>
          <a:endParaRPr lang="en-US"/>
        </a:p>
      </dgm:t>
    </dgm:pt>
    <dgm:pt modelId="{42A6FF73-2649-478C-843A-38934358AE9D}">
      <dgm:prSet custT="1"/>
      <dgm:spPr/>
      <dgm:t>
        <a:bodyPr/>
        <a:lstStyle/>
        <a:p>
          <a:r>
            <a:rPr lang="en-US" sz="2000"/>
            <a:t>Classroom Maps: Indoor &amp; Outdoor Spaces</a:t>
          </a:r>
        </a:p>
      </dgm:t>
    </dgm:pt>
    <dgm:pt modelId="{9AC1B3A2-0F3D-4DB1-9CE8-FBD8070D4A2D}" type="parTrans" cxnId="{E1E1FD4A-4900-43B8-964A-1A063A5AF2E6}">
      <dgm:prSet/>
      <dgm:spPr/>
      <dgm:t>
        <a:bodyPr/>
        <a:lstStyle/>
        <a:p>
          <a:endParaRPr lang="en-US"/>
        </a:p>
      </dgm:t>
    </dgm:pt>
    <dgm:pt modelId="{C061991F-DEA7-4131-A80D-C82A50283ACA}" type="sibTrans" cxnId="{E1E1FD4A-4900-43B8-964A-1A063A5AF2E6}">
      <dgm:prSet/>
      <dgm:spPr/>
      <dgm:t>
        <a:bodyPr/>
        <a:lstStyle/>
        <a:p>
          <a:endParaRPr lang="en-US"/>
        </a:p>
      </dgm:t>
    </dgm:pt>
    <dgm:pt modelId="{50946054-A0AB-4B03-B68E-9485C1CDB7A4}">
      <dgm:prSet custT="1"/>
      <dgm:spPr/>
      <dgm:t>
        <a:bodyPr/>
        <a:lstStyle/>
        <a:p>
          <a:r>
            <a:rPr lang="en-US" sz="2000"/>
            <a:t>Classroom Transitions: Planning for Transitions</a:t>
          </a:r>
        </a:p>
      </dgm:t>
    </dgm:pt>
    <dgm:pt modelId="{AE99D994-AD64-4BB1-B49F-59079C2C3A35}" type="parTrans" cxnId="{318FEDE8-4762-4C12-8C42-A184AE21982A}">
      <dgm:prSet/>
      <dgm:spPr/>
      <dgm:t>
        <a:bodyPr/>
        <a:lstStyle/>
        <a:p>
          <a:endParaRPr lang="en-US"/>
        </a:p>
      </dgm:t>
    </dgm:pt>
    <dgm:pt modelId="{E8EB0297-5CF5-4EE4-9652-908B650F8686}" type="sibTrans" cxnId="{318FEDE8-4762-4C12-8C42-A184AE21982A}">
      <dgm:prSet/>
      <dgm:spPr/>
      <dgm:t>
        <a:bodyPr/>
        <a:lstStyle/>
        <a:p>
          <a:endParaRPr lang="en-US"/>
        </a:p>
      </dgm:t>
    </dgm:pt>
    <dgm:pt modelId="{41CF62D7-3BC5-4EA1-8B6B-B2A255075720}">
      <dgm:prSet custT="1"/>
      <dgm:spPr/>
      <dgm:t>
        <a:bodyPr/>
        <a:lstStyle/>
        <a:p>
          <a:r>
            <a:rPr lang="en-US" sz="2000"/>
            <a:t>A copy of the Active Supervision Plan is kept in the Green Grab &amp; Go Binder.</a:t>
          </a:r>
        </a:p>
      </dgm:t>
    </dgm:pt>
    <dgm:pt modelId="{FCF9B6E3-330D-4C9B-9623-D5F713266431}" type="parTrans" cxnId="{E554CFB2-237E-4798-BFA4-A1F1D6385263}">
      <dgm:prSet/>
      <dgm:spPr/>
      <dgm:t>
        <a:bodyPr/>
        <a:lstStyle/>
        <a:p>
          <a:endParaRPr lang="en-US"/>
        </a:p>
      </dgm:t>
    </dgm:pt>
    <dgm:pt modelId="{1C6A558E-B40A-4E52-9661-37824E004610}" type="sibTrans" cxnId="{E554CFB2-237E-4798-BFA4-A1F1D6385263}">
      <dgm:prSet/>
      <dgm:spPr/>
      <dgm:t>
        <a:bodyPr/>
        <a:lstStyle/>
        <a:p>
          <a:endParaRPr lang="en-US"/>
        </a:p>
      </dgm:t>
    </dgm:pt>
    <dgm:pt modelId="{79692412-079D-4DBC-A3B9-2D1ABEC1900D}">
      <dgm:prSet custT="1"/>
      <dgm:spPr/>
      <dgm:t>
        <a:bodyPr/>
        <a:lstStyle/>
        <a:p>
          <a:r>
            <a:rPr lang="en-US" sz="2000"/>
            <a:t>Please contact your supervisor or lead teacher for a copy of your classroom’s completed Active Supervision Plan to reference.</a:t>
          </a:r>
        </a:p>
      </dgm:t>
    </dgm:pt>
    <dgm:pt modelId="{EB995F2D-AF41-4039-8E6E-89BC168F86DE}" type="parTrans" cxnId="{DD6F759D-9458-45FC-B9FF-48EB5990C3CB}">
      <dgm:prSet/>
      <dgm:spPr/>
      <dgm:t>
        <a:bodyPr/>
        <a:lstStyle/>
        <a:p>
          <a:endParaRPr lang="en-US"/>
        </a:p>
      </dgm:t>
    </dgm:pt>
    <dgm:pt modelId="{2BAFC1FB-66EF-45D6-A19E-0422CC02EA85}" type="sibTrans" cxnId="{DD6F759D-9458-45FC-B9FF-48EB5990C3CB}">
      <dgm:prSet/>
      <dgm:spPr/>
      <dgm:t>
        <a:bodyPr/>
        <a:lstStyle/>
        <a:p>
          <a:endParaRPr lang="en-US"/>
        </a:p>
      </dgm:t>
    </dgm:pt>
    <dgm:pt modelId="{83769684-233F-4C60-A8C0-F4698A80A525}" type="pres">
      <dgm:prSet presAssocID="{0480D3EC-4385-40DB-AF3C-08F90F2D42B9}" presName="linear" presStyleCnt="0">
        <dgm:presLayoutVars>
          <dgm:animLvl val="lvl"/>
          <dgm:resizeHandles val="exact"/>
        </dgm:presLayoutVars>
      </dgm:prSet>
      <dgm:spPr/>
    </dgm:pt>
    <dgm:pt modelId="{BCD95CFD-FCBC-4761-849F-8F3516011AB7}" type="pres">
      <dgm:prSet presAssocID="{B7CAF3E7-C99E-47DC-BDA7-4D27F7FBA344}" presName="parentText" presStyleLbl="node1" presStyleIdx="0" presStyleCnt="4" custScaleY="81659">
        <dgm:presLayoutVars>
          <dgm:chMax val="0"/>
          <dgm:bulletEnabled val="1"/>
        </dgm:presLayoutVars>
      </dgm:prSet>
      <dgm:spPr/>
    </dgm:pt>
    <dgm:pt modelId="{B6EAC7A7-20D6-4526-B7B1-06DA51A4D875}" type="pres">
      <dgm:prSet presAssocID="{558F0DF7-E541-45F3-84DF-25BB48E10689}" presName="spacer" presStyleCnt="0"/>
      <dgm:spPr/>
    </dgm:pt>
    <dgm:pt modelId="{88C77BDD-FFAE-4D3E-AABC-757AEC04ED15}" type="pres">
      <dgm:prSet presAssocID="{79692412-079D-4DBC-A3B9-2D1ABEC1900D}" presName="parentText" presStyleLbl="node1" presStyleIdx="1" presStyleCnt="4" custScaleY="83442">
        <dgm:presLayoutVars>
          <dgm:chMax val="0"/>
          <dgm:bulletEnabled val="1"/>
        </dgm:presLayoutVars>
      </dgm:prSet>
      <dgm:spPr/>
    </dgm:pt>
    <dgm:pt modelId="{F4B1EA18-F101-4363-9931-3E4FEF582160}" type="pres">
      <dgm:prSet presAssocID="{2BAFC1FB-66EF-45D6-A19E-0422CC02EA85}" presName="spacer" presStyleCnt="0"/>
      <dgm:spPr/>
    </dgm:pt>
    <dgm:pt modelId="{AFC9BDD2-8627-402C-8CBB-0FDDFC255656}" type="pres">
      <dgm:prSet presAssocID="{12F39DE2-82C0-47BB-AE57-B0312C7E1519}" presName="parentText" presStyleLbl="node1" presStyleIdx="2" presStyleCnt="4" custScaleY="62324">
        <dgm:presLayoutVars>
          <dgm:chMax val="0"/>
          <dgm:bulletEnabled val="1"/>
        </dgm:presLayoutVars>
      </dgm:prSet>
      <dgm:spPr/>
    </dgm:pt>
    <dgm:pt modelId="{E85CB363-806C-4677-900E-187AFB48F4F8}" type="pres">
      <dgm:prSet presAssocID="{12F39DE2-82C0-47BB-AE57-B0312C7E1519}" presName="childText" presStyleLbl="revTx" presStyleIdx="0" presStyleCnt="1">
        <dgm:presLayoutVars>
          <dgm:bulletEnabled val="1"/>
        </dgm:presLayoutVars>
      </dgm:prSet>
      <dgm:spPr/>
    </dgm:pt>
    <dgm:pt modelId="{535E5EAA-0C78-4DAA-AB5C-E3E9E28FA648}" type="pres">
      <dgm:prSet presAssocID="{41CF62D7-3BC5-4EA1-8B6B-B2A255075720}" presName="parentText" presStyleLbl="node1" presStyleIdx="3" presStyleCnt="4" custScaleY="71713">
        <dgm:presLayoutVars>
          <dgm:chMax val="0"/>
          <dgm:bulletEnabled val="1"/>
        </dgm:presLayoutVars>
      </dgm:prSet>
      <dgm:spPr/>
    </dgm:pt>
  </dgm:ptLst>
  <dgm:cxnLst>
    <dgm:cxn modelId="{7C8A1901-A7DA-4A73-9C31-88A83948C625}" srcId="{12F39DE2-82C0-47BB-AE57-B0312C7E1519}" destId="{158640C6-7DD4-41EC-BA01-BA9BB21D3CFC}" srcOrd="1" destOrd="0" parTransId="{7EA96F70-402B-40A8-8E0A-1071EECC4080}" sibTransId="{CD40B255-5410-4B1D-904D-1A9712B81EB8}"/>
    <dgm:cxn modelId="{1286E707-C414-4177-974C-06468D9CF628}" type="presOf" srcId="{A64BD805-C5F9-4646-9D44-5576CB144288}" destId="{E85CB363-806C-4677-900E-187AFB48F4F8}" srcOrd="0" destOrd="0" presId="urn:microsoft.com/office/officeart/2005/8/layout/vList2"/>
    <dgm:cxn modelId="{0ABD6217-11FB-49E9-B703-5E80B8E221A4}" type="presOf" srcId="{79692412-079D-4DBC-A3B9-2D1ABEC1900D}" destId="{88C77BDD-FFAE-4D3E-AABC-757AEC04ED15}" srcOrd="0" destOrd="0" presId="urn:microsoft.com/office/officeart/2005/8/layout/vList2"/>
    <dgm:cxn modelId="{608E2B1B-9520-45BC-B38E-6B65F8461503}" type="presOf" srcId="{12F39DE2-82C0-47BB-AE57-B0312C7E1519}" destId="{AFC9BDD2-8627-402C-8CBB-0FDDFC255656}" srcOrd="0" destOrd="0" presId="urn:microsoft.com/office/officeart/2005/8/layout/vList2"/>
    <dgm:cxn modelId="{10757542-35D8-48DE-919A-6FF7758C0851}" srcId="{0480D3EC-4385-40DB-AF3C-08F90F2D42B9}" destId="{12F39DE2-82C0-47BB-AE57-B0312C7E1519}" srcOrd="2" destOrd="0" parTransId="{AE891D14-8437-4093-82BA-A92956D519A2}" sibTransId="{212F6FEE-9CC1-4F95-BDD1-CEF14A49CF0B}"/>
    <dgm:cxn modelId="{56692643-A707-4128-8378-85F7A7CFB202}" type="presOf" srcId="{50946054-A0AB-4B03-B68E-9485C1CDB7A4}" destId="{E85CB363-806C-4677-900E-187AFB48F4F8}" srcOrd="0" destOrd="4" presId="urn:microsoft.com/office/officeart/2005/8/layout/vList2"/>
    <dgm:cxn modelId="{E1E1FD4A-4900-43B8-964A-1A063A5AF2E6}" srcId="{12F39DE2-82C0-47BB-AE57-B0312C7E1519}" destId="{42A6FF73-2649-478C-843A-38934358AE9D}" srcOrd="3" destOrd="0" parTransId="{9AC1B3A2-0F3D-4DB1-9CE8-FBD8070D4A2D}" sibTransId="{C061991F-DEA7-4131-A80D-C82A50283ACA}"/>
    <dgm:cxn modelId="{D33E2E78-FC68-473A-BAB1-9FE8D7CA5862}" srcId="{12F39DE2-82C0-47BB-AE57-B0312C7E1519}" destId="{A64BD805-C5F9-4646-9D44-5576CB144288}" srcOrd="0" destOrd="0" parTransId="{512D4ABF-AC0A-4E78-8240-3BFB8B277377}" sibTransId="{919B4117-21AC-40DA-88F4-ABC155094E42}"/>
    <dgm:cxn modelId="{F0B2AB59-549D-4FDB-985D-A901A585C808}" type="presOf" srcId="{42A6FF73-2649-478C-843A-38934358AE9D}" destId="{E85CB363-806C-4677-900E-187AFB48F4F8}" srcOrd="0" destOrd="3" presId="urn:microsoft.com/office/officeart/2005/8/layout/vList2"/>
    <dgm:cxn modelId="{DD6F759D-9458-45FC-B9FF-48EB5990C3CB}" srcId="{0480D3EC-4385-40DB-AF3C-08F90F2D42B9}" destId="{79692412-079D-4DBC-A3B9-2D1ABEC1900D}" srcOrd="1" destOrd="0" parTransId="{EB995F2D-AF41-4039-8E6E-89BC168F86DE}" sibTransId="{2BAFC1FB-66EF-45D6-A19E-0422CC02EA85}"/>
    <dgm:cxn modelId="{3D926F9F-D29B-46FD-BABD-960984A87412}" type="presOf" srcId="{0480D3EC-4385-40DB-AF3C-08F90F2D42B9}" destId="{83769684-233F-4C60-A8C0-F4698A80A525}" srcOrd="0" destOrd="0" presId="urn:microsoft.com/office/officeart/2005/8/layout/vList2"/>
    <dgm:cxn modelId="{819D57A9-D152-46D1-A60B-5DA0A5B774D1}" srcId="{0480D3EC-4385-40DB-AF3C-08F90F2D42B9}" destId="{B7CAF3E7-C99E-47DC-BDA7-4D27F7FBA344}" srcOrd="0" destOrd="0" parTransId="{5FFB1EE5-1691-4D00-B68F-653A4BE79B97}" sibTransId="{558F0DF7-E541-45F3-84DF-25BB48E10689}"/>
    <dgm:cxn modelId="{E554CFB2-237E-4798-BFA4-A1F1D6385263}" srcId="{0480D3EC-4385-40DB-AF3C-08F90F2D42B9}" destId="{41CF62D7-3BC5-4EA1-8B6B-B2A255075720}" srcOrd="3" destOrd="0" parTransId="{FCF9B6E3-330D-4C9B-9623-D5F713266431}" sibTransId="{1C6A558E-B40A-4E52-9661-37824E004610}"/>
    <dgm:cxn modelId="{D6EF7FBF-6B85-496B-A2D7-21730C4EAB55}" type="presOf" srcId="{41CF62D7-3BC5-4EA1-8B6B-B2A255075720}" destId="{535E5EAA-0C78-4DAA-AB5C-E3E9E28FA648}" srcOrd="0" destOrd="0" presId="urn:microsoft.com/office/officeart/2005/8/layout/vList2"/>
    <dgm:cxn modelId="{4FEDBCBF-9E3C-4F4D-BF52-152B7A263169}" srcId="{12F39DE2-82C0-47BB-AE57-B0312C7E1519}" destId="{23A8F64B-0BE2-42C7-B753-7D3D74EF5541}" srcOrd="2" destOrd="0" parTransId="{5C7D8F2D-E793-4067-ADFB-8B402805A9B8}" sibTransId="{E7E1C064-7AEF-4191-85BE-8DD571EEF72C}"/>
    <dgm:cxn modelId="{CA96D4C5-CBD9-4A9E-B90D-FD1D4B91C083}" type="presOf" srcId="{158640C6-7DD4-41EC-BA01-BA9BB21D3CFC}" destId="{E85CB363-806C-4677-900E-187AFB48F4F8}" srcOrd="0" destOrd="1" presId="urn:microsoft.com/office/officeart/2005/8/layout/vList2"/>
    <dgm:cxn modelId="{E44A9EC7-914E-4D19-8A1F-BF31BC274E87}" type="presOf" srcId="{B7CAF3E7-C99E-47DC-BDA7-4D27F7FBA344}" destId="{BCD95CFD-FCBC-4761-849F-8F3516011AB7}" srcOrd="0" destOrd="0" presId="urn:microsoft.com/office/officeart/2005/8/layout/vList2"/>
    <dgm:cxn modelId="{D91E0DD5-6BBE-499E-9392-279F1027A585}" type="presOf" srcId="{23A8F64B-0BE2-42C7-B753-7D3D74EF5541}" destId="{E85CB363-806C-4677-900E-187AFB48F4F8}" srcOrd="0" destOrd="2" presId="urn:microsoft.com/office/officeart/2005/8/layout/vList2"/>
    <dgm:cxn modelId="{318FEDE8-4762-4C12-8C42-A184AE21982A}" srcId="{12F39DE2-82C0-47BB-AE57-B0312C7E1519}" destId="{50946054-A0AB-4B03-B68E-9485C1CDB7A4}" srcOrd="4" destOrd="0" parTransId="{AE99D994-AD64-4BB1-B49F-59079C2C3A35}" sibTransId="{E8EB0297-5CF5-4EE4-9652-908B650F8686}"/>
    <dgm:cxn modelId="{1C080B3D-0843-4D4B-9DD9-8E424C236389}" type="presParOf" srcId="{83769684-233F-4C60-A8C0-F4698A80A525}" destId="{BCD95CFD-FCBC-4761-849F-8F3516011AB7}" srcOrd="0" destOrd="0" presId="urn:microsoft.com/office/officeart/2005/8/layout/vList2"/>
    <dgm:cxn modelId="{57D180F4-43FF-4421-BD98-16CD2E183B68}" type="presParOf" srcId="{83769684-233F-4C60-A8C0-F4698A80A525}" destId="{B6EAC7A7-20D6-4526-B7B1-06DA51A4D875}" srcOrd="1" destOrd="0" presId="urn:microsoft.com/office/officeart/2005/8/layout/vList2"/>
    <dgm:cxn modelId="{47CD0890-C499-4BF3-8DC7-03C5A12AA229}" type="presParOf" srcId="{83769684-233F-4C60-A8C0-F4698A80A525}" destId="{88C77BDD-FFAE-4D3E-AABC-757AEC04ED15}" srcOrd="2" destOrd="0" presId="urn:microsoft.com/office/officeart/2005/8/layout/vList2"/>
    <dgm:cxn modelId="{91CB2146-3464-4A51-ADA4-C3A2B550EEE7}" type="presParOf" srcId="{83769684-233F-4C60-A8C0-F4698A80A525}" destId="{F4B1EA18-F101-4363-9931-3E4FEF582160}" srcOrd="3" destOrd="0" presId="urn:microsoft.com/office/officeart/2005/8/layout/vList2"/>
    <dgm:cxn modelId="{6B3BAE27-14D1-47BB-8CE6-25E3A0CD0713}" type="presParOf" srcId="{83769684-233F-4C60-A8C0-F4698A80A525}" destId="{AFC9BDD2-8627-402C-8CBB-0FDDFC255656}" srcOrd="4" destOrd="0" presId="urn:microsoft.com/office/officeart/2005/8/layout/vList2"/>
    <dgm:cxn modelId="{AD54CE79-0838-40A6-8D25-5D54AACFEC9D}" type="presParOf" srcId="{83769684-233F-4C60-A8C0-F4698A80A525}" destId="{E85CB363-806C-4677-900E-187AFB48F4F8}" srcOrd="5" destOrd="0" presId="urn:microsoft.com/office/officeart/2005/8/layout/vList2"/>
    <dgm:cxn modelId="{6D9CAA46-1D9C-4624-80D8-3FC0A5E8ECAA}" type="presParOf" srcId="{83769684-233F-4C60-A8C0-F4698A80A525}" destId="{535E5EAA-0C78-4DAA-AB5C-E3E9E28FA64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86AB4AD-68CA-4F88-BD79-201B2808FD0E}" type="doc">
      <dgm:prSet loTypeId="urn:microsoft.com/office/officeart/2005/8/layout/process4" loCatId="process" qsTypeId="urn:microsoft.com/office/officeart/2005/8/quickstyle/simple5" qsCatId="simple" csTypeId="urn:microsoft.com/office/officeart/2005/8/colors/accent0_3" csCatId="mainScheme"/>
      <dgm:spPr/>
      <dgm:t>
        <a:bodyPr/>
        <a:lstStyle/>
        <a:p>
          <a:endParaRPr lang="en-US"/>
        </a:p>
      </dgm:t>
    </dgm:pt>
    <dgm:pt modelId="{B1B9A0DE-46A9-4DEF-8E8E-984D3094862A}">
      <dgm:prSet/>
      <dgm:spPr/>
      <dgm:t>
        <a:bodyPr/>
        <a:lstStyle/>
        <a:p>
          <a:r>
            <a:rPr lang="en-US"/>
            <a:t>Pedestrian safety is an important topic!  We want to help make sure that all the children and families in our programs stay safe.</a:t>
          </a:r>
        </a:p>
      </dgm:t>
    </dgm:pt>
    <dgm:pt modelId="{D76F8D34-8519-40D9-B4EE-DC4FFAE1756B}" type="parTrans" cxnId="{C5DA6D76-D209-4857-BE3D-5A2FC60E3C5D}">
      <dgm:prSet/>
      <dgm:spPr/>
      <dgm:t>
        <a:bodyPr/>
        <a:lstStyle/>
        <a:p>
          <a:endParaRPr lang="en-US"/>
        </a:p>
      </dgm:t>
    </dgm:pt>
    <dgm:pt modelId="{0B4A0D5A-653A-485C-BCA0-817DAC22D41F}" type="sibTrans" cxnId="{C5DA6D76-D209-4857-BE3D-5A2FC60E3C5D}">
      <dgm:prSet/>
      <dgm:spPr/>
      <dgm:t>
        <a:bodyPr/>
        <a:lstStyle/>
        <a:p>
          <a:endParaRPr lang="en-US"/>
        </a:p>
      </dgm:t>
    </dgm:pt>
    <dgm:pt modelId="{B1D9DB2E-7225-4905-8A06-B0CEFF4AE054}">
      <dgm:prSet/>
      <dgm:spPr/>
      <dgm:t>
        <a:bodyPr/>
        <a:lstStyle/>
        <a:p>
          <a:r>
            <a:rPr lang="en-US"/>
            <a:t>It’s also a part of the Head Start Program Performance Standards!</a:t>
          </a:r>
        </a:p>
      </dgm:t>
    </dgm:pt>
    <dgm:pt modelId="{18555279-0D16-4A7F-B97A-62D64AAF05F5}" type="parTrans" cxnId="{DB38BE2A-0844-484B-B05F-21D1F8759ACB}">
      <dgm:prSet/>
      <dgm:spPr/>
      <dgm:t>
        <a:bodyPr/>
        <a:lstStyle/>
        <a:p>
          <a:endParaRPr lang="en-US"/>
        </a:p>
      </dgm:t>
    </dgm:pt>
    <dgm:pt modelId="{EEE96C40-7D4B-4D38-A076-B4704D57A430}" type="sibTrans" cxnId="{DB38BE2A-0844-484B-B05F-21D1F8759ACB}">
      <dgm:prSet/>
      <dgm:spPr/>
      <dgm:t>
        <a:bodyPr/>
        <a:lstStyle/>
        <a:p>
          <a:endParaRPr lang="en-US"/>
        </a:p>
      </dgm:t>
    </dgm:pt>
    <dgm:pt modelId="{D60FD852-D0E9-481E-95C5-47F7EED56E80}">
      <dgm:prSet/>
      <dgm:spPr/>
      <dgm:t>
        <a:bodyPr/>
        <a:lstStyle/>
        <a:p>
          <a:r>
            <a:rPr lang="en-US"/>
            <a:t>1302.46 Family support services for health, nutrition, and mental health.</a:t>
          </a:r>
        </a:p>
      </dgm:t>
    </dgm:pt>
    <dgm:pt modelId="{8E668D14-7813-4491-B83F-448B46AF8BB9}" type="parTrans" cxnId="{FF92023E-AEDA-47E0-B863-B1EE41E56297}">
      <dgm:prSet/>
      <dgm:spPr/>
      <dgm:t>
        <a:bodyPr/>
        <a:lstStyle/>
        <a:p>
          <a:endParaRPr lang="en-US"/>
        </a:p>
      </dgm:t>
    </dgm:pt>
    <dgm:pt modelId="{F4EAE294-5EA1-482F-8698-8656E4C859A5}" type="sibTrans" cxnId="{FF92023E-AEDA-47E0-B863-B1EE41E56297}">
      <dgm:prSet/>
      <dgm:spPr/>
      <dgm:t>
        <a:bodyPr/>
        <a:lstStyle/>
        <a:p>
          <a:endParaRPr lang="en-US"/>
        </a:p>
      </dgm:t>
    </dgm:pt>
    <dgm:pt modelId="{3BCD120C-A71C-406D-8EEC-3D9B6EADEC33}">
      <dgm:prSet/>
      <dgm:spPr/>
      <dgm:t>
        <a:bodyPr/>
        <a:lstStyle/>
        <a:p>
          <a:r>
            <a:rPr lang="en-US"/>
            <a:t>(b) Opportunities. (1) Such collaboration must include opportunities for parents to:</a:t>
          </a:r>
        </a:p>
      </dgm:t>
    </dgm:pt>
    <dgm:pt modelId="{5120B430-1BFD-4612-AFE6-90E10B30CB45}" type="parTrans" cxnId="{EDDE952B-FA5D-4145-84F9-9FD7DA8423D4}">
      <dgm:prSet/>
      <dgm:spPr/>
      <dgm:t>
        <a:bodyPr/>
        <a:lstStyle/>
        <a:p>
          <a:endParaRPr lang="en-US"/>
        </a:p>
      </dgm:t>
    </dgm:pt>
    <dgm:pt modelId="{C4E07CAE-F948-405C-AAEF-3D4787384A38}" type="sibTrans" cxnId="{EDDE952B-FA5D-4145-84F9-9FD7DA8423D4}">
      <dgm:prSet/>
      <dgm:spPr/>
      <dgm:t>
        <a:bodyPr/>
        <a:lstStyle/>
        <a:p>
          <a:endParaRPr lang="en-US"/>
        </a:p>
      </dgm:t>
    </dgm:pt>
    <dgm:pt modelId="{A90DC349-58CB-455F-8FB8-3C9C759B98EB}">
      <dgm:prSet/>
      <dgm:spPr/>
      <dgm:t>
        <a:bodyPr/>
        <a:lstStyle/>
        <a:p>
          <a:r>
            <a:rPr lang="en-US"/>
            <a:t>(v) Learn about appropriate vehicle and pedestrian safety for keeping children safe.</a:t>
          </a:r>
        </a:p>
      </dgm:t>
    </dgm:pt>
    <dgm:pt modelId="{CA90C3C4-51CC-496C-B737-0FA6644E8623}" type="parTrans" cxnId="{06AB1DE6-550C-46C4-9709-DA8C13E16086}">
      <dgm:prSet/>
      <dgm:spPr/>
      <dgm:t>
        <a:bodyPr/>
        <a:lstStyle/>
        <a:p>
          <a:endParaRPr lang="en-US"/>
        </a:p>
      </dgm:t>
    </dgm:pt>
    <dgm:pt modelId="{56C75E95-013A-4756-8592-210312B7BF0D}" type="sibTrans" cxnId="{06AB1DE6-550C-46C4-9709-DA8C13E16086}">
      <dgm:prSet/>
      <dgm:spPr/>
      <dgm:t>
        <a:bodyPr/>
        <a:lstStyle/>
        <a:p>
          <a:endParaRPr lang="en-US"/>
        </a:p>
      </dgm:t>
    </dgm:pt>
    <dgm:pt modelId="{1556FA5A-C5EF-447E-BAEF-07FC4E9C9B42}">
      <dgm:prSet/>
      <dgm:spPr/>
      <dgm:t>
        <a:bodyPr/>
        <a:lstStyle/>
        <a:p>
          <a:r>
            <a:rPr lang="en-US"/>
            <a:t>Let’s explore some more pedestrian safety information and learn what our roles are related to supporting children and families with this important safety topic!</a:t>
          </a:r>
        </a:p>
      </dgm:t>
    </dgm:pt>
    <dgm:pt modelId="{C762BB4F-460B-45A4-AD46-8BDDF7CBB182}" type="parTrans" cxnId="{7ABCC7F4-D76A-4627-BE8D-6BD373141C99}">
      <dgm:prSet/>
      <dgm:spPr/>
      <dgm:t>
        <a:bodyPr/>
        <a:lstStyle/>
        <a:p>
          <a:endParaRPr lang="en-US"/>
        </a:p>
      </dgm:t>
    </dgm:pt>
    <dgm:pt modelId="{B52084BF-C5EE-4A45-AE42-93D563796CB2}" type="sibTrans" cxnId="{7ABCC7F4-D76A-4627-BE8D-6BD373141C99}">
      <dgm:prSet/>
      <dgm:spPr/>
      <dgm:t>
        <a:bodyPr/>
        <a:lstStyle/>
        <a:p>
          <a:endParaRPr lang="en-US"/>
        </a:p>
      </dgm:t>
    </dgm:pt>
    <dgm:pt modelId="{BA1068F8-9FF5-4B58-B868-75433B0EDDA9}" type="pres">
      <dgm:prSet presAssocID="{F86AB4AD-68CA-4F88-BD79-201B2808FD0E}" presName="Name0" presStyleCnt="0">
        <dgm:presLayoutVars>
          <dgm:dir/>
          <dgm:animLvl val="lvl"/>
          <dgm:resizeHandles val="exact"/>
        </dgm:presLayoutVars>
      </dgm:prSet>
      <dgm:spPr/>
    </dgm:pt>
    <dgm:pt modelId="{8D9FA94C-12D7-4287-B360-39FDA4906FA2}" type="pres">
      <dgm:prSet presAssocID="{1556FA5A-C5EF-447E-BAEF-07FC4E9C9B42}" presName="boxAndChildren" presStyleCnt="0"/>
      <dgm:spPr/>
    </dgm:pt>
    <dgm:pt modelId="{41C5F256-E06F-4E66-B3DD-8C1417E6EC56}" type="pres">
      <dgm:prSet presAssocID="{1556FA5A-C5EF-447E-BAEF-07FC4E9C9B42}" presName="parentTextBox" presStyleLbl="node1" presStyleIdx="0" presStyleCnt="4"/>
      <dgm:spPr/>
    </dgm:pt>
    <dgm:pt modelId="{E39B36C7-F882-4567-9BA5-823D6EDC0407}" type="pres">
      <dgm:prSet presAssocID="{F4EAE294-5EA1-482F-8698-8656E4C859A5}" presName="sp" presStyleCnt="0"/>
      <dgm:spPr/>
    </dgm:pt>
    <dgm:pt modelId="{722793FF-8DFF-425A-847C-345CF6602B30}" type="pres">
      <dgm:prSet presAssocID="{D60FD852-D0E9-481E-95C5-47F7EED56E80}" presName="arrowAndChildren" presStyleCnt="0"/>
      <dgm:spPr/>
    </dgm:pt>
    <dgm:pt modelId="{372B063E-E5F4-4EAA-9634-1C951F4302D8}" type="pres">
      <dgm:prSet presAssocID="{D60FD852-D0E9-481E-95C5-47F7EED56E80}" presName="parentTextArrow" presStyleLbl="node1" presStyleIdx="0" presStyleCnt="4"/>
      <dgm:spPr/>
    </dgm:pt>
    <dgm:pt modelId="{FC87BB93-1D5A-4CAC-A4EE-8D9E57579752}" type="pres">
      <dgm:prSet presAssocID="{D60FD852-D0E9-481E-95C5-47F7EED56E80}" presName="arrow" presStyleLbl="node1" presStyleIdx="1" presStyleCnt="4"/>
      <dgm:spPr/>
    </dgm:pt>
    <dgm:pt modelId="{A7CCBAB3-F97A-467B-A3DF-D2EC93FE5C17}" type="pres">
      <dgm:prSet presAssocID="{D60FD852-D0E9-481E-95C5-47F7EED56E80}" presName="descendantArrow" presStyleCnt="0"/>
      <dgm:spPr/>
    </dgm:pt>
    <dgm:pt modelId="{444D9DFB-3B68-4BD3-B12E-F5581DFF5B6C}" type="pres">
      <dgm:prSet presAssocID="{3BCD120C-A71C-406D-8EEC-3D9B6EADEC33}" presName="childTextArrow" presStyleLbl="fgAccFollowNode1" presStyleIdx="0" presStyleCnt="2">
        <dgm:presLayoutVars>
          <dgm:bulletEnabled val="1"/>
        </dgm:presLayoutVars>
      </dgm:prSet>
      <dgm:spPr/>
    </dgm:pt>
    <dgm:pt modelId="{92E3BF0A-E787-4910-8882-F0B1C4A8EFA7}" type="pres">
      <dgm:prSet presAssocID="{A90DC349-58CB-455F-8FB8-3C9C759B98EB}" presName="childTextArrow" presStyleLbl="fgAccFollowNode1" presStyleIdx="1" presStyleCnt="2">
        <dgm:presLayoutVars>
          <dgm:bulletEnabled val="1"/>
        </dgm:presLayoutVars>
      </dgm:prSet>
      <dgm:spPr/>
    </dgm:pt>
    <dgm:pt modelId="{1FEA7F56-5286-4020-9346-C85482533031}" type="pres">
      <dgm:prSet presAssocID="{EEE96C40-7D4B-4D38-A076-B4704D57A430}" presName="sp" presStyleCnt="0"/>
      <dgm:spPr/>
    </dgm:pt>
    <dgm:pt modelId="{02428536-8587-4F75-974A-40534F45EEC7}" type="pres">
      <dgm:prSet presAssocID="{B1D9DB2E-7225-4905-8A06-B0CEFF4AE054}" presName="arrowAndChildren" presStyleCnt="0"/>
      <dgm:spPr/>
    </dgm:pt>
    <dgm:pt modelId="{23C84937-8EE8-40A2-B9D3-154674AFD565}" type="pres">
      <dgm:prSet presAssocID="{B1D9DB2E-7225-4905-8A06-B0CEFF4AE054}" presName="parentTextArrow" presStyleLbl="node1" presStyleIdx="2" presStyleCnt="4"/>
      <dgm:spPr/>
    </dgm:pt>
    <dgm:pt modelId="{1E200D64-BCBF-4D96-A222-185FE8ABCC27}" type="pres">
      <dgm:prSet presAssocID="{0B4A0D5A-653A-485C-BCA0-817DAC22D41F}" presName="sp" presStyleCnt="0"/>
      <dgm:spPr/>
    </dgm:pt>
    <dgm:pt modelId="{F4188E24-8974-44D9-857C-2729BFD41677}" type="pres">
      <dgm:prSet presAssocID="{B1B9A0DE-46A9-4DEF-8E8E-984D3094862A}" presName="arrowAndChildren" presStyleCnt="0"/>
      <dgm:spPr/>
    </dgm:pt>
    <dgm:pt modelId="{CD2E9A3E-279B-4EF5-98D3-B8F590DB67F3}" type="pres">
      <dgm:prSet presAssocID="{B1B9A0DE-46A9-4DEF-8E8E-984D3094862A}" presName="parentTextArrow" presStyleLbl="node1" presStyleIdx="3" presStyleCnt="4"/>
      <dgm:spPr/>
    </dgm:pt>
  </dgm:ptLst>
  <dgm:cxnLst>
    <dgm:cxn modelId="{F944B512-0D56-4D11-8B51-19A080F1EB44}" type="presOf" srcId="{B1B9A0DE-46A9-4DEF-8E8E-984D3094862A}" destId="{CD2E9A3E-279B-4EF5-98D3-B8F590DB67F3}" srcOrd="0" destOrd="0" presId="urn:microsoft.com/office/officeart/2005/8/layout/process4"/>
    <dgm:cxn modelId="{C7C29129-7DF5-4F61-B964-F57F33F7FE7F}" type="presOf" srcId="{D60FD852-D0E9-481E-95C5-47F7EED56E80}" destId="{372B063E-E5F4-4EAA-9634-1C951F4302D8}" srcOrd="0" destOrd="0" presId="urn:microsoft.com/office/officeart/2005/8/layout/process4"/>
    <dgm:cxn modelId="{DB38BE2A-0844-484B-B05F-21D1F8759ACB}" srcId="{F86AB4AD-68CA-4F88-BD79-201B2808FD0E}" destId="{B1D9DB2E-7225-4905-8A06-B0CEFF4AE054}" srcOrd="1" destOrd="0" parTransId="{18555279-0D16-4A7F-B97A-62D64AAF05F5}" sibTransId="{EEE96C40-7D4B-4D38-A076-B4704D57A430}"/>
    <dgm:cxn modelId="{EDDE952B-FA5D-4145-84F9-9FD7DA8423D4}" srcId="{D60FD852-D0E9-481E-95C5-47F7EED56E80}" destId="{3BCD120C-A71C-406D-8EEC-3D9B6EADEC33}" srcOrd="0" destOrd="0" parTransId="{5120B430-1BFD-4612-AFE6-90E10B30CB45}" sibTransId="{C4E07CAE-F948-405C-AAEF-3D4787384A38}"/>
    <dgm:cxn modelId="{FF92023E-AEDA-47E0-B863-B1EE41E56297}" srcId="{F86AB4AD-68CA-4F88-BD79-201B2808FD0E}" destId="{D60FD852-D0E9-481E-95C5-47F7EED56E80}" srcOrd="2" destOrd="0" parTransId="{8E668D14-7813-4491-B83F-448B46AF8BB9}" sibTransId="{F4EAE294-5EA1-482F-8698-8656E4C859A5}"/>
    <dgm:cxn modelId="{E930256B-3696-4001-BEAA-378A1A941E3D}" type="presOf" srcId="{A90DC349-58CB-455F-8FB8-3C9C759B98EB}" destId="{92E3BF0A-E787-4910-8882-F0B1C4A8EFA7}" srcOrd="0" destOrd="0" presId="urn:microsoft.com/office/officeart/2005/8/layout/process4"/>
    <dgm:cxn modelId="{C5DA6D76-D209-4857-BE3D-5A2FC60E3C5D}" srcId="{F86AB4AD-68CA-4F88-BD79-201B2808FD0E}" destId="{B1B9A0DE-46A9-4DEF-8E8E-984D3094862A}" srcOrd="0" destOrd="0" parTransId="{D76F8D34-8519-40D9-B4EE-DC4FFAE1756B}" sibTransId="{0B4A0D5A-653A-485C-BCA0-817DAC22D41F}"/>
    <dgm:cxn modelId="{A88144A2-385D-4597-A825-04E946EB2E9B}" type="presOf" srcId="{F86AB4AD-68CA-4F88-BD79-201B2808FD0E}" destId="{BA1068F8-9FF5-4B58-B868-75433B0EDDA9}" srcOrd="0" destOrd="0" presId="urn:microsoft.com/office/officeart/2005/8/layout/process4"/>
    <dgm:cxn modelId="{78B35BBC-A6E0-48F5-B027-C7F5D8170014}" type="presOf" srcId="{3BCD120C-A71C-406D-8EEC-3D9B6EADEC33}" destId="{444D9DFB-3B68-4BD3-B12E-F5581DFF5B6C}" srcOrd="0" destOrd="0" presId="urn:microsoft.com/office/officeart/2005/8/layout/process4"/>
    <dgm:cxn modelId="{B231BDD2-9BD5-4B10-B179-F1CAD316C8DF}" type="presOf" srcId="{D60FD852-D0E9-481E-95C5-47F7EED56E80}" destId="{FC87BB93-1D5A-4CAC-A4EE-8D9E57579752}" srcOrd="1" destOrd="0" presId="urn:microsoft.com/office/officeart/2005/8/layout/process4"/>
    <dgm:cxn modelId="{06AB1DE6-550C-46C4-9709-DA8C13E16086}" srcId="{D60FD852-D0E9-481E-95C5-47F7EED56E80}" destId="{A90DC349-58CB-455F-8FB8-3C9C759B98EB}" srcOrd="1" destOrd="0" parTransId="{CA90C3C4-51CC-496C-B737-0FA6644E8623}" sibTransId="{56C75E95-013A-4756-8592-210312B7BF0D}"/>
    <dgm:cxn modelId="{7ABCC7F4-D76A-4627-BE8D-6BD373141C99}" srcId="{F86AB4AD-68CA-4F88-BD79-201B2808FD0E}" destId="{1556FA5A-C5EF-447E-BAEF-07FC4E9C9B42}" srcOrd="3" destOrd="0" parTransId="{C762BB4F-460B-45A4-AD46-8BDDF7CBB182}" sibTransId="{B52084BF-C5EE-4A45-AE42-93D563796CB2}"/>
    <dgm:cxn modelId="{16726EF9-72F3-4317-9852-A33EF649BF58}" type="presOf" srcId="{B1D9DB2E-7225-4905-8A06-B0CEFF4AE054}" destId="{23C84937-8EE8-40A2-B9D3-154674AFD565}" srcOrd="0" destOrd="0" presId="urn:microsoft.com/office/officeart/2005/8/layout/process4"/>
    <dgm:cxn modelId="{041987FF-E97F-4AFE-8755-4856FE4003A4}" type="presOf" srcId="{1556FA5A-C5EF-447E-BAEF-07FC4E9C9B42}" destId="{41C5F256-E06F-4E66-B3DD-8C1417E6EC56}" srcOrd="0" destOrd="0" presId="urn:microsoft.com/office/officeart/2005/8/layout/process4"/>
    <dgm:cxn modelId="{93198F82-FAE1-4C05-BCA5-6F19C2AAA098}" type="presParOf" srcId="{BA1068F8-9FF5-4B58-B868-75433B0EDDA9}" destId="{8D9FA94C-12D7-4287-B360-39FDA4906FA2}" srcOrd="0" destOrd="0" presId="urn:microsoft.com/office/officeart/2005/8/layout/process4"/>
    <dgm:cxn modelId="{6792E494-EE29-4A6A-B200-C0A92023A276}" type="presParOf" srcId="{8D9FA94C-12D7-4287-B360-39FDA4906FA2}" destId="{41C5F256-E06F-4E66-B3DD-8C1417E6EC56}" srcOrd="0" destOrd="0" presId="urn:microsoft.com/office/officeart/2005/8/layout/process4"/>
    <dgm:cxn modelId="{4E71E296-9E63-46B6-8B69-E918CE38D776}" type="presParOf" srcId="{BA1068F8-9FF5-4B58-B868-75433B0EDDA9}" destId="{E39B36C7-F882-4567-9BA5-823D6EDC0407}" srcOrd="1" destOrd="0" presId="urn:microsoft.com/office/officeart/2005/8/layout/process4"/>
    <dgm:cxn modelId="{38EAE562-78AF-49DA-8C46-5E5E2F43D7C2}" type="presParOf" srcId="{BA1068F8-9FF5-4B58-B868-75433B0EDDA9}" destId="{722793FF-8DFF-425A-847C-345CF6602B30}" srcOrd="2" destOrd="0" presId="urn:microsoft.com/office/officeart/2005/8/layout/process4"/>
    <dgm:cxn modelId="{5C6DD911-4402-43C9-940B-5EA3E08334CD}" type="presParOf" srcId="{722793FF-8DFF-425A-847C-345CF6602B30}" destId="{372B063E-E5F4-4EAA-9634-1C951F4302D8}" srcOrd="0" destOrd="0" presId="urn:microsoft.com/office/officeart/2005/8/layout/process4"/>
    <dgm:cxn modelId="{393E3D88-B4C7-4E76-A3A8-316715A274D2}" type="presParOf" srcId="{722793FF-8DFF-425A-847C-345CF6602B30}" destId="{FC87BB93-1D5A-4CAC-A4EE-8D9E57579752}" srcOrd="1" destOrd="0" presId="urn:microsoft.com/office/officeart/2005/8/layout/process4"/>
    <dgm:cxn modelId="{B1DF28D5-CA0C-4951-9F42-BA15A100D99C}" type="presParOf" srcId="{722793FF-8DFF-425A-847C-345CF6602B30}" destId="{A7CCBAB3-F97A-467B-A3DF-D2EC93FE5C17}" srcOrd="2" destOrd="0" presId="urn:microsoft.com/office/officeart/2005/8/layout/process4"/>
    <dgm:cxn modelId="{BB581FBD-857B-44E1-9BA4-A770BB6E16E1}" type="presParOf" srcId="{A7CCBAB3-F97A-467B-A3DF-D2EC93FE5C17}" destId="{444D9DFB-3B68-4BD3-B12E-F5581DFF5B6C}" srcOrd="0" destOrd="0" presId="urn:microsoft.com/office/officeart/2005/8/layout/process4"/>
    <dgm:cxn modelId="{88EF3918-1ECD-479C-81AD-7B2D8C71BBD0}" type="presParOf" srcId="{A7CCBAB3-F97A-467B-A3DF-D2EC93FE5C17}" destId="{92E3BF0A-E787-4910-8882-F0B1C4A8EFA7}" srcOrd="1" destOrd="0" presId="urn:microsoft.com/office/officeart/2005/8/layout/process4"/>
    <dgm:cxn modelId="{5D34B991-18D9-4156-9C4E-BBCFECCE85C9}" type="presParOf" srcId="{BA1068F8-9FF5-4B58-B868-75433B0EDDA9}" destId="{1FEA7F56-5286-4020-9346-C85482533031}" srcOrd="3" destOrd="0" presId="urn:microsoft.com/office/officeart/2005/8/layout/process4"/>
    <dgm:cxn modelId="{51FCD541-E458-4E51-A1AB-7A2420B49CAF}" type="presParOf" srcId="{BA1068F8-9FF5-4B58-B868-75433B0EDDA9}" destId="{02428536-8587-4F75-974A-40534F45EEC7}" srcOrd="4" destOrd="0" presId="urn:microsoft.com/office/officeart/2005/8/layout/process4"/>
    <dgm:cxn modelId="{BCBD465F-22A0-4AC0-96DF-CA67421F85FB}" type="presParOf" srcId="{02428536-8587-4F75-974A-40534F45EEC7}" destId="{23C84937-8EE8-40A2-B9D3-154674AFD565}" srcOrd="0" destOrd="0" presId="urn:microsoft.com/office/officeart/2005/8/layout/process4"/>
    <dgm:cxn modelId="{52C5DC7E-3644-4EB2-B90C-A2F73C8E6189}" type="presParOf" srcId="{BA1068F8-9FF5-4B58-B868-75433B0EDDA9}" destId="{1E200D64-BCBF-4D96-A222-185FE8ABCC27}" srcOrd="5" destOrd="0" presId="urn:microsoft.com/office/officeart/2005/8/layout/process4"/>
    <dgm:cxn modelId="{8B68F416-7D6E-478E-9352-FD56319A8A3A}" type="presParOf" srcId="{BA1068F8-9FF5-4B58-B868-75433B0EDDA9}" destId="{F4188E24-8974-44D9-857C-2729BFD41677}" srcOrd="6" destOrd="0" presId="urn:microsoft.com/office/officeart/2005/8/layout/process4"/>
    <dgm:cxn modelId="{3C62C186-87E1-48AF-ADD8-4EB9109D2C9B}" type="presParOf" srcId="{F4188E24-8974-44D9-857C-2729BFD41677}" destId="{CD2E9A3E-279B-4EF5-98D3-B8F590DB67F3}"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D72C037-7DE3-404A-AB41-435E553215C0}"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A54BC3DB-D186-4015-AF73-E1529ACEB745}">
      <dgm:prSet/>
      <dgm:spPr/>
      <dgm:t>
        <a:bodyPr/>
        <a:lstStyle/>
        <a:p>
          <a:r>
            <a:rPr lang="en-US"/>
            <a:t>81: A pedestrian was killed, on average, every 81 minutes in traffic crashes in 2020.</a:t>
          </a:r>
        </a:p>
      </dgm:t>
    </dgm:pt>
    <dgm:pt modelId="{D75EF302-A3B1-4C56-87B3-5C078E767D38}" type="parTrans" cxnId="{0C3613BD-FD22-4E80-850B-AAB5F3F2EB9B}">
      <dgm:prSet/>
      <dgm:spPr/>
      <dgm:t>
        <a:bodyPr/>
        <a:lstStyle/>
        <a:p>
          <a:endParaRPr lang="en-US"/>
        </a:p>
      </dgm:t>
    </dgm:pt>
    <dgm:pt modelId="{6CEFF4BA-03CF-4E5D-AF3E-A312BC225A73}" type="sibTrans" cxnId="{0C3613BD-FD22-4E80-850B-AAB5F3F2EB9B}">
      <dgm:prSet/>
      <dgm:spPr/>
      <dgm:t>
        <a:bodyPr/>
        <a:lstStyle/>
        <a:p>
          <a:endParaRPr lang="en-US"/>
        </a:p>
      </dgm:t>
    </dgm:pt>
    <dgm:pt modelId="{70C9C192-E50D-4E98-9FC7-2738A2B91779}">
      <dgm:prSet/>
      <dgm:spPr/>
      <dgm:t>
        <a:bodyPr/>
        <a:lstStyle/>
        <a:p>
          <a:r>
            <a:rPr lang="en-US"/>
            <a:t>Other statistics from 2020 include the following:</a:t>
          </a:r>
        </a:p>
      </dgm:t>
    </dgm:pt>
    <dgm:pt modelId="{D70DADA1-7D6E-4240-881C-C0475B038C7A}" type="parTrans" cxnId="{99A396AB-7A79-408B-9DB5-12D90E718E6C}">
      <dgm:prSet/>
      <dgm:spPr/>
      <dgm:t>
        <a:bodyPr/>
        <a:lstStyle/>
        <a:p>
          <a:endParaRPr lang="en-US"/>
        </a:p>
      </dgm:t>
    </dgm:pt>
    <dgm:pt modelId="{DC068F1A-29F5-4AFB-904C-8FF191B1264C}" type="sibTrans" cxnId="{99A396AB-7A79-408B-9DB5-12D90E718E6C}">
      <dgm:prSet/>
      <dgm:spPr/>
      <dgm:t>
        <a:bodyPr/>
        <a:lstStyle/>
        <a:p>
          <a:endParaRPr lang="en-US"/>
        </a:p>
      </dgm:t>
    </dgm:pt>
    <dgm:pt modelId="{06848FE5-F80A-4269-9A3D-4E1A44227E90}">
      <dgm:prSet/>
      <dgm:spPr/>
      <dgm:t>
        <a:bodyPr/>
        <a:lstStyle/>
        <a:p>
          <a:r>
            <a:rPr lang="en-US"/>
            <a:t>A pedestrian was injured every 10 minutes.</a:t>
          </a:r>
        </a:p>
      </dgm:t>
    </dgm:pt>
    <dgm:pt modelId="{CD2AA76C-FD51-4811-9187-2C3FD32AD8B2}" type="parTrans" cxnId="{F91FC191-7277-488F-9AB8-FC65D5A56532}">
      <dgm:prSet/>
      <dgm:spPr/>
      <dgm:t>
        <a:bodyPr/>
        <a:lstStyle/>
        <a:p>
          <a:endParaRPr lang="en-US"/>
        </a:p>
      </dgm:t>
    </dgm:pt>
    <dgm:pt modelId="{4C950C7F-88B9-471A-A369-97BD887832BE}" type="sibTrans" cxnId="{F91FC191-7277-488F-9AB8-FC65D5A56532}">
      <dgm:prSet/>
      <dgm:spPr/>
      <dgm:t>
        <a:bodyPr/>
        <a:lstStyle/>
        <a:p>
          <a:endParaRPr lang="en-US"/>
        </a:p>
      </dgm:t>
    </dgm:pt>
    <dgm:pt modelId="{A3317656-9DFC-4742-B967-6941DE6828BD}">
      <dgm:prSet/>
      <dgm:spPr/>
      <dgm:t>
        <a:bodyPr/>
        <a:lstStyle/>
        <a:p>
          <a:r>
            <a:rPr lang="en-US"/>
            <a:t>Pedestrian-related traffic crashes caused 6,516 deaths.</a:t>
          </a:r>
        </a:p>
      </dgm:t>
    </dgm:pt>
    <dgm:pt modelId="{FBE5152F-62DB-4C39-9402-8A49DDDCEE5B}" type="parTrans" cxnId="{B9E081E0-09E7-4D5F-BD14-59D69D5DE782}">
      <dgm:prSet/>
      <dgm:spPr/>
      <dgm:t>
        <a:bodyPr/>
        <a:lstStyle/>
        <a:p>
          <a:endParaRPr lang="en-US"/>
        </a:p>
      </dgm:t>
    </dgm:pt>
    <dgm:pt modelId="{B0C21C5B-A1B0-4B3C-BB76-22F5AE1AD97E}" type="sibTrans" cxnId="{B9E081E0-09E7-4D5F-BD14-59D69D5DE782}">
      <dgm:prSet/>
      <dgm:spPr/>
      <dgm:t>
        <a:bodyPr/>
        <a:lstStyle/>
        <a:p>
          <a:endParaRPr lang="en-US"/>
        </a:p>
      </dgm:t>
    </dgm:pt>
    <dgm:pt modelId="{4AE0AB70-FAF7-4678-970C-129E4222C490}">
      <dgm:prSet/>
      <dgm:spPr/>
      <dgm:t>
        <a:bodyPr/>
        <a:lstStyle/>
        <a:p>
          <a:r>
            <a:rPr lang="en-US"/>
            <a:t>54,769 pedestrians were injured.</a:t>
          </a:r>
        </a:p>
      </dgm:t>
    </dgm:pt>
    <dgm:pt modelId="{E0FE1616-DF5F-40CA-8E56-C34C6FA6F066}" type="parTrans" cxnId="{EE711E7D-08A7-43C8-9E28-98F232788800}">
      <dgm:prSet/>
      <dgm:spPr/>
      <dgm:t>
        <a:bodyPr/>
        <a:lstStyle/>
        <a:p>
          <a:endParaRPr lang="en-US"/>
        </a:p>
      </dgm:t>
    </dgm:pt>
    <dgm:pt modelId="{2C51ADC7-F489-49F1-AEAC-DF15693A638D}" type="sibTrans" cxnId="{EE711E7D-08A7-43C8-9E28-98F232788800}">
      <dgm:prSet/>
      <dgm:spPr/>
      <dgm:t>
        <a:bodyPr/>
        <a:lstStyle/>
        <a:p>
          <a:endParaRPr lang="en-US"/>
        </a:p>
      </dgm:t>
    </dgm:pt>
    <dgm:pt modelId="{6CBFCBBA-C4D5-4EB5-87C7-809D6A83B013}">
      <dgm:prSet/>
      <dgm:spPr/>
      <dgm:t>
        <a:bodyPr/>
        <a:lstStyle/>
        <a:p>
          <a:r>
            <a:rPr lang="en-US"/>
            <a:t>16% of the children 14 years and younger who were killed in traffic crashes were pedestrians.</a:t>
          </a:r>
        </a:p>
      </dgm:t>
    </dgm:pt>
    <dgm:pt modelId="{86BB54EA-AA65-4B11-BC0C-B839F3002A0B}" type="parTrans" cxnId="{D8DE4997-7E4C-4C46-A4C5-8E67779EDDB6}">
      <dgm:prSet/>
      <dgm:spPr/>
      <dgm:t>
        <a:bodyPr/>
        <a:lstStyle/>
        <a:p>
          <a:endParaRPr lang="en-US"/>
        </a:p>
      </dgm:t>
    </dgm:pt>
    <dgm:pt modelId="{F7D709A0-777D-43A4-8463-678AAD33E676}" type="sibTrans" cxnId="{D8DE4997-7E4C-4C46-A4C5-8E67779EDDB6}">
      <dgm:prSet/>
      <dgm:spPr/>
      <dgm:t>
        <a:bodyPr/>
        <a:lstStyle/>
        <a:p>
          <a:endParaRPr lang="en-US"/>
        </a:p>
      </dgm:t>
    </dgm:pt>
    <dgm:pt modelId="{898AA7BB-DDBB-437E-8981-41FE7E632181}" type="pres">
      <dgm:prSet presAssocID="{DD72C037-7DE3-404A-AB41-435E553215C0}" presName="Name0" presStyleCnt="0">
        <dgm:presLayoutVars>
          <dgm:dir/>
          <dgm:animLvl val="lvl"/>
          <dgm:resizeHandles val="exact"/>
        </dgm:presLayoutVars>
      </dgm:prSet>
      <dgm:spPr/>
    </dgm:pt>
    <dgm:pt modelId="{DEB23A1E-5B26-477F-AEF5-9AB61F56B107}" type="pres">
      <dgm:prSet presAssocID="{70C9C192-E50D-4E98-9FC7-2738A2B91779}" presName="boxAndChildren" presStyleCnt="0"/>
      <dgm:spPr/>
    </dgm:pt>
    <dgm:pt modelId="{4B34B816-556D-4B07-B8A8-5EA3D38DCD19}" type="pres">
      <dgm:prSet presAssocID="{70C9C192-E50D-4E98-9FC7-2738A2B91779}" presName="parentTextBox" presStyleLbl="node1" presStyleIdx="0" presStyleCnt="2"/>
      <dgm:spPr/>
    </dgm:pt>
    <dgm:pt modelId="{9E7FB5CF-BADA-4C97-9468-7361C0E60C82}" type="pres">
      <dgm:prSet presAssocID="{70C9C192-E50D-4E98-9FC7-2738A2B91779}" presName="entireBox" presStyleLbl="node1" presStyleIdx="0" presStyleCnt="2"/>
      <dgm:spPr/>
    </dgm:pt>
    <dgm:pt modelId="{0768E33D-1968-47C7-8C41-FC728C797837}" type="pres">
      <dgm:prSet presAssocID="{70C9C192-E50D-4E98-9FC7-2738A2B91779}" presName="descendantBox" presStyleCnt="0"/>
      <dgm:spPr/>
    </dgm:pt>
    <dgm:pt modelId="{71ACBE2E-B013-4E7A-8EEE-EF887EEA0AEF}" type="pres">
      <dgm:prSet presAssocID="{06848FE5-F80A-4269-9A3D-4E1A44227E90}" presName="childTextBox" presStyleLbl="fgAccFollowNode1" presStyleIdx="0" presStyleCnt="4">
        <dgm:presLayoutVars>
          <dgm:bulletEnabled val="1"/>
        </dgm:presLayoutVars>
      </dgm:prSet>
      <dgm:spPr/>
    </dgm:pt>
    <dgm:pt modelId="{FA7DC5A2-B6A7-4529-AE89-2FDE2C069136}" type="pres">
      <dgm:prSet presAssocID="{A3317656-9DFC-4742-B967-6941DE6828BD}" presName="childTextBox" presStyleLbl="fgAccFollowNode1" presStyleIdx="1" presStyleCnt="4">
        <dgm:presLayoutVars>
          <dgm:bulletEnabled val="1"/>
        </dgm:presLayoutVars>
      </dgm:prSet>
      <dgm:spPr/>
    </dgm:pt>
    <dgm:pt modelId="{3DA6C10E-7A6E-40B3-ACA8-C065DA2F5CA3}" type="pres">
      <dgm:prSet presAssocID="{4AE0AB70-FAF7-4678-970C-129E4222C490}" presName="childTextBox" presStyleLbl="fgAccFollowNode1" presStyleIdx="2" presStyleCnt="4">
        <dgm:presLayoutVars>
          <dgm:bulletEnabled val="1"/>
        </dgm:presLayoutVars>
      </dgm:prSet>
      <dgm:spPr/>
    </dgm:pt>
    <dgm:pt modelId="{5D5CE181-F5E9-4911-BE87-85CC06B4ACC7}" type="pres">
      <dgm:prSet presAssocID="{6CBFCBBA-C4D5-4EB5-87C7-809D6A83B013}" presName="childTextBox" presStyleLbl="fgAccFollowNode1" presStyleIdx="3" presStyleCnt="4">
        <dgm:presLayoutVars>
          <dgm:bulletEnabled val="1"/>
        </dgm:presLayoutVars>
      </dgm:prSet>
      <dgm:spPr/>
    </dgm:pt>
    <dgm:pt modelId="{1666D496-43F8-451D-839C-BB6A7D98FADF}" type="pres">
      <dgm:prSet presAssocID="{6CEFF4BA-03CF-4E5D-AF3E-A312BC225A73}" presName="sp" presStyleCnt="0"/>
      <dgm:spPr/>
    </dgm:pt>
    <dgm:pt modelId="{1E78E06F-25C5-4A28-B43D-E9CA7B0626C7}" type="pres">
      <dgm:prSet presAssocID="{A54BC3DB-D186-4015-AF73-E1529ACEB745}" presName="arrowAndChildren" presStyleCnt="0"/>
      <dgm:spPr/>
    </dgm:pt>
    <dgm:pt modelId="{1A3584E4-4FCF-4B39-9C01-32009A3BE813}" type="pres">
      <dgm:prSet presAssocID="{A54BC3DB-D186-4015-AF73-E1529ACEB745}" presName="parentTextArrow" presStyleLbl="node1" presStyleIdx="1" presStyleCnt="2"/>
      <dgm:spPr/>
    </dgm:pt>
  </dgm:ptLst>
  <dgm:cxnLst>
    <dgm:cxn modelId="{9E38560A-2A83-493A-9379-561AF96166DB}" type="presOf" srcId="{A3317656-9DFC-4742-B967-6941DE6828BD}" destId="{FA7DC5A2-B6A7-4529-AE89-2FDE2C069136}" srcOrd="0" destOrd="0" presId="urn:microsoft.com/office/officeart/2005/8/layout/process4"/>
    <dgm:cxn modelId="{102AF62E-9F90-4309-9141-1B093466CB6D}" type="presOf" srcId="{6CBFCBBA-C4D5-4EB5-87C7-809D6A83B013}" destId="{5D5CE181-F5E9-4911-BE87-85CC06B4ACC7}" srcOrd="0" destOrd="0" presId="urn:microsoft.com/office/officeart/2005/8/layout/process4"/>
    <dgm:cxn modelId="{5F8C927A-3E42-4249-8D76-A147A1DCEC21}" type="presOf" srcId="{4AE0AB70-FAF7-4678-970C-129E4222C490}" destId="{3DA6C10E-7A6E-40B3-ACA8-C065DA2F5CA3}" srcOrd="0" destOrd="0" presId="urn:microsoft.com/office/officeart/2005/8/layout/process4"/>
    <dgm:cxn modelId="{EE711E7D-08A7-43C8-9E28-98F232788800}" srcId="{70C9C192-E50D-4E98-9FC7-2738A2B91779}" destId="{4AE0AB70-FAF7-4678-970C-129E4222C490}" srcOrd="2" destOrd="0" parTransId="{E0FE1616-DF5F-40CA-8E56-C34C6FA6F066}" sibTransId="{2C51ADC7-F489-49F1-AEAC-DF15693A638D}"/>
    <dgm:cxn modelId="{4BFC3181-6C5D-4DD5-89EC-AB2E3AA6FFCC}" type="presOf" srcId="{A54BC3DB-D186-4015-AF73-E1529ACEB745}" destId="{1A3584E4-4FCF-4B39-9C01-32009A3BE813}" srcOrd="0" destOrd="0" presId="urn:microsoft.com/office/officeart/2005/8/layout/process4"/>
    <dgm:cxn modelId="{81363B90-05A2-49A6-8C23-C674978E8184}" type="presOf" srcId="{70C9C192-E50D-4E98-9FC7-2738A2B91779}" destId="{9E7FB5CF-BADA-4C97-9468-7361C0E60C82}" srcOrd="1" destOrd="0" presId="urn:microsoft.com/office/officeart/2005/8/layout/process4"/>
    <dgm:cxn modelId="{F91FC191-7277-488F-9AB8-FC65D5A56532}" srcId="{70C9C192-E50D-4E98-9FC7-2738A2B91779}" destId="{06848FE5-F80A-4269-9A3D-4E1A44227E90}" srcOrd="0" destOrd="0" parTransId="{CD2AA76C-FD51-4811-9187-2C3FD32AD8B2}" sibTransId="{4C950C7F-88B9-471A-A369-97BD887832BE}"/>
    <dgm:cxn modelId="{D8DE4997-7E4C-4C46-A4C5-8E67779EDDB6}" srcId="{70C9C192-E50D-4E98-9FC7-2738A2B91779}" destId="{6CBFCBBA-C4D5-4EB5-87C7-809D6A83B013}" srcOrd="3" destOrd="0" parTransId="{86BB54EA-AA65-4B11-BC0C-B839F3002A0B}" sibTransId="{F7D709A0-777D-43A4-8463-678AAD33E676}"/>
    <dgm:cxn modelId="{D4B11FA4-F65F-4DB1-B66F-D3723AE38D40}" type="presOf" srcId="{DD72C037-7DE3-404A-AB41-435E553215C0}" destId="{898AA7BB-DDBB-437E-8981-41FE7E632181}" srcOrd="0" destOrd="0" presId="urn:microsoft.com/office/officeart/2005/8/layout/process4"/>
    <dgm:cxn modelId="{99A396AB-7A79-408B-9DB5-12D90E718E6C}" srcId="{DD72C037-7DE3-404A-AB41-435E553215C0}" destId="{70C9C192-E50D-4E98-9FC7-2738A2B91779}" srcOrd="1" destOrd="0" parTransId="{D70DADA1-7D6E-4240-881C-C0475B038C7A}" sibTransId="{DC068F1A-29F5-4AFB-904C-8FF191B1264C}"/>
    <dgm:cxn modelId="{0C3613BD-FD22-4E80-850B-AAB5F3F2EB9B}" srcId="{DD72C037-7DE3-404A-AB41-435E553215C0}" destId="{A54BC3DB-D186-4015-AF73-E1529ACEB745}" srcOrd="0" destOrd="0" parTransId="{D75EF302-A3B1-4C56-87B3-5C078E767D38}" sibTransId="{6CEFF4BA-03CF-4E5D-AF3E-A312BC225A73}"/>
    <dgm:cxn modelId="{BA0C86BF-DF36-4CC0-BA0A-BD88E5EC7CF4}" type="presOf" srcId="{70C9C192-E50D-4E98-9FC7-2738A2B91779}" destId="{4B34B816-556D-4B07-B8A8-5EA3D38DCD19}" srcOrd="0" destOrd="0" presId="urn:microsoft.com/office/officeart/2005/8/layout/process4"/>
    <dgm:cxn modelId="{421B69E0-4C13-406D-AD9C-B93346581949}" type="presOf" srcId="{06848FE5-F80A-4269-9A3D-4E1A44227E90}" destId="{71ACBE2E-B013-4E7A-8EEE-EF887EEA0AEF}" srcOrd="0" destOrd="0" presId="urn:microsoft.com/office/officeart/2005/8/layout/process4"/>
    <dgm:cxn modelId="{B9E081E0-09E7-4D5F-BD14-59D69D5DE782}" srcId="{70C9C192-E50D-4E98-9FC7-2738A2B91779}" destId="{A3317656-9DFC-4742-B967-6941DE6828BD}" srcOrd="1" destOrd="0" parTransId="{FBE5152F-62DB-4C39-9402-8A49DDDCEE5B}" sibTransId="{B0C21C5B-A1B0-4B3C-BB76-22F5AE1AD97E}"/>
    <dgm:cxn modelId="{49E737AC-2668-4804-955C-BB398AD20383}" type="presParOf" srcId="{898AA7BB-DDBB-437E-8981-41FE7E632181}" destId="{DEB23A1E-5B26-477F-AEF5-9AB61F56B107}" srcOrd="0" destOrd="0" presId="urn:microsoft.com/office/officeart/2005/8/layout/process4"/>
    <dgm:cxn modelId="{EEB66C35-A85C-4E98-85AB-27D3C64A5397}" type="presParOf" srcId="{DEB23A1E-5B26-477F-AEF5-9AB61F56B107}" destId="{4B34B816-556D-4B07-B8A8-5EA3D38DCD19}" srcOrd="0" destOrd="0" presId="urn:microsoft.com/office/officeart/2005/8/layout/process4"/>
    <dgm:cxn modelId="{CB7147BC-1D2A-4EBC-B276-2D089D5A9645}" type="presParOf" srcId="{DEB23A1E-5B26-477F-AEF5-9AB61F56B107}" destId="{9E7FB5CF-BADA-4C97-9468-7361C0E60C82}" srcOrd="1" destOrd="0" presId="urn:microsoft.com/office/officeart/2005/8/layout/process4"/>
    <dgm:cxn modelId="{7B8624A3-1787-44E5-85BA-BE7CD24E3FD1}" type="presParOf" srcId="{DEB23A1E-5B26-477F-AEF5-9AB61F56B107}" destId="{0768E33D-1968-47C7-8C41-FC728C797837}" srcOrd="2" destOrd="0" presId="urn:microsoft.com/office/officeart/2005/8/layout/process4"/>
    <dgm:cxn modelId="{56BFE3E9-55D3-4A2D-989C-9467587CC83A}" type="presParOf" srcId="{0768E33D-1968-47C7-8C41-FC728C797837}" destId="{71ACBE2E-B013-4E7A-8EEE-EF887EEA0AEF}" srcOrd="0" destOrd="0" presId="urn:microsoft.com/office/officeart/2005/8/layout/process4"/>
    <dgm:cxn modelId="{B3E3CAFF-785C-41D6-8E8B-F179086C0B19}" type="presParOf" srcId="{0768E33D-1968-47C7-8C41-FC728C797837}" destId="{FA7DC5A2-B6A7-4529-AE89-2FDE2C069136}" srcOrd="1" destOrd="0" presId="urn:microsoft.com/office/officeart/2005/8/layout/process4"/>
    <dgm:cxn modelId="{FA4CDBA5-1A78-4BEF-BF7E-BA68A85B0AB8}" type="presParOf" srcId="{0768E33D-1968-47C7-8C41-FC728C797837}" destId="{3DA6C10E-7A6E-40B3-ACA8-C065DA2F5CA3}" srcOrd="2" destOrd="0" presId="urn:microsoft.com/office/officeart/2005/8/layout/process4"/>
    <dgm:cxn modelId="{8D3AFAB3-2343-4578-A92D-A5599454CA76}" type="presParOf" srcId="{0768E33D-1968-47C7-8C41-FC728C797837}" destId="{5D5CE181-F5E9-4911-BE87-85CC06B4ACC7}" srcOrd="3" destOrd="0" presId="urn:microsoft.com/office/officeart/2005/8/layout/process4"/>
    <dgm:cxn modelId="{9A6AEC84-2795-40F6-A020-1FCAC448644F}" type="presParOf" srcId="{898AA7BB-DDBB-437E-8981-41FE7E632181}" destId="{1666D496-43F8-451D-839C-BB6A7D98FADF}" srcOrd="1" destOrd="0" presId="urn:microsoft.com/office/officeart/2005/8/layout/process4"/>
    <dgm:cxn modelId="{D9C02E15-0730-46C4-9503-06071764AD2A}" type="presParOf" srcId="{898AA7BB-DDBB-437E-8981-41FE7E632181}" destId="{1E78E06F-25C5-4A28-B43D-E9CA7B0626C7}" srcOrd="2" destOrd="0" presId="urn:microsoft.com/office/officeart/2005/8/layout/process4"/>
    <dgm:cxn modelId="{F2430F84-61D5-48FE-A8AE-6673EF539B65}" type="presParOf" srcId="{1E78E06F-25C5-4A28-B43D-E9CA7B0626C7}" destId="{1A3584E4-4FCF-4B39-9C01-32009A3BE81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E2B210B-C8D8-4885-95A6-A88FC4625E96}"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E5C65381-148E-413E-9077-E0CD750FEBC1}">
      <dgm:prSet/>
      <dgm:spPr/>
      <dgm:t>
        <a:bodyPr/>
        <a:lstStyle/>
        <a:p>
          <a:r>
            <a:rPr lang="en-US"/>
            <a:t>Growth and Development Key Points</a:t>
          </a:r>
        </a:p>
      </dgm:t>
    </dgm:pt>
    <dgm:pt modelId="{533111C7-2584-4A51-8A96-DEFB435F1134}" type="parTrans" cxnId="{2BACAADB-2EAE-434D-9884-994345241D98}">
      <dgm:prSet/>
      <dgm:spPr/>
      <dgm:t>
        <a:bodyPr/>
        <a:lstStyle/>
        <a:p>
          <a:endParaRPr lang="en-US"/>
        </a:p>
      </dgm:t>
    </dgm:pt>
    <dgm:pt modelId="{FFDE67A1-DAB5-42A6-9DC1-527B97134AB0}" type="sibTrans" cxnId="{2BACAADB-2EAE-434D-9884-994345241D98}">
      <dgm:prSet/>
      <dgm:spPr/>
      <dgm:t>
        <a:bodyPr/>
        <a:lstStyle/>
        <a:p>
          <a:endParaRPr lang="en-US"/>
        </a:p>
      </dgm:t>
    </dgm:pt>
    <dgm:pt modelId="{6A7725A5-707D-498D-BEFC-11F866C9B7A6}">
      <dgm:prSet/>
      <dgm:spPr/>
      <dgm:t>
        <a:bodyPr/>
        <a:lstStyle/>
        <a:p>
          <a:r>
            <a:rPr lang="en-US"/>
            <a:t>Children need to be able to choose the safest places to walk.</a:t>
          </a:r>
        </a:p>
      </dgm:t>
    </dgm:pt>
    <dgm:pt modelId="{1808B29C-B66C-470A-8785-F29DE3330B74}" type="parTrans" cxnId="{F6869239-8322-43F4-8CF8-93355072FA90}">
      <dgm:prSet/>
      <dgm:spPr/>
      <dgm:t>
        <a:bodyPr/>
        <a:lstStyle/>
        <a:p>
          <a:endParaRPr lang="en-US"/>
        </a:p>
      </dgm:t>
    </dgm:pt>
    <dgm:pt modelId="{BC261A14-26EC-48F5-BDA1-985CB8FBC422}" type="sibTrans" cxnId="{F6869239-8322-43F4-8CF8-93355072FA90}">
      <dgm:prSet/>
      <dgm:spPr/>
      <dgm:t>
        <a:bodyPr/>
        <a:lstStyle/>
        <a:p>
          <a:endParaRPr lang="en-US"/>
        </a:p>
      </dgm:t>
    </dgm:pt>
    <dgm:pt modelId="{673A1107-2455-425A-8007-DC50CFF13F34}">
      <dgm:prSet/>
      <dgm:spPr/>
      <dgm:t>
        <a:bodyPr/>
        <a:lstStyle/>
        <a:p>
          <a:r>
            <a:rPr lang="en-US"/>
            <a:t>Children need to learn where to cross streets and how to cross safely.</a:t>
          </a:r>
        </a:p>
      </dgm:t>
    </dgm:pt>
    <dgm:pt modelId="{0E2A9A79-D2A4-4032-A52D-2FC63F06837F}" type="parTrans" cxnId="{F2067360-583A-4B95-964C-A1944429C0EA}">
      <dgm:prSet/>
      <dgm:spPr/>
      <dgm:t>
        <a:bodyPr/>
        <a:lstStyle/>
        <a:p>
          <a:endParaRPr lang="en-US"/>
        </a:p>
      </dgm:t>
    </dgm:pt>
    <dgm:pt modelId="{C7060BC4-62BD-4617-953E-BF1B2831AA63}" type="sibTrans" cxnId="{F2067360-583A-4B95-964C-A1944429C0EA}">
      <dgm:prSet/>
      <dgm:spPr/>
      <dgm:t>
        <a:bodyPr/>
        <a:lstStyle/>
        <a:p>
          <a:endParaRPr lang="en-US"/>
        </a:p>
      </dgm:t>
    </dgm:pt>
    <dgm:pt modelId="{A691BBFE-A497-4D8B-B557-FFE2AFA2016E}">
      <dgm:prSet/>
      <dgm:spPr/>
      <dgm:t>
        <a:bodyPr/>
        <a:lstStyle/>
        <a:p>
          <a:r>
            <a:rPr lang="en-US"/>
            <a:t>Children will demonstrate these skills some of the time, so continued practice is needed.</a:t>
          </a:r>
        </a:p>
      </dgm:t>
    </dgm:pt>
    <dgm:pt modelId="{D14FD800-9928-45BF-A5F6-7EC687F21B71}" type="parTrans" cxnId="{4EFBC9B4-B1AC-4E05-89D9-29FBEB7398FC}">
      <dgm:prSet/>
      <dgm:spPr/>
      <dgm:t>
        <a:bodyPr/>
        <a:lstStyle/>
        <a:p>
          <a:endParaRPr lang="en-US"/>
        </a:p>
      </dgm:t>
    </dgm:pt>
    <dgm:pt modelId="{CCAD439A-3250-469F-B006-044260F4FA55}" type="sibTrans" cxnId="{4EFBC9B4-B1AC-4E05-89D9-29FBEB7398FC}">
      <dgm:prSet/>
      <dgm:spPr/>
      <dgm:t>
        <a:bodyPr/>
        <a:lstStyle/>
        <a:p>
          <a:endParaRPr lang="en-US"/>
        </a:p>
      </dgm:t>
    </dgm:pt>
    <dgm:pt modelId="{BE4433F1-B7BC-47D5-A99B-D44E5343B525}">
      <dgm:prSet/>
      <dgm:spPr/>
      <dgm:t>
        <a:bodyPr/>
        <a:lstStyle/>
        <a:p>
          <a:r>
            <a:rPr lang="en-US"/>
            <a:t>Attention and concentration skills are essential for safe walking and develop as children mature.</a:t>
          </a:r>
        </a:p>
      </dgm:t>
    </dgm:pt>
    <dgm:pt modelId="{B45A0B41-34A7-4601-8F71-69B390AA9AA6}" type="parTrans" cxnId="{C435E3AA-EDE7-4D07-9ADD-C4246144F29E}">
      <dgm:prSet/>
      <dgm:spPr/>
      <dgm:t>
        <a:bodyPr/>
        <a:lstStyle/>
        <a:p>
          <a:endParaRPr lang="en-US"/>
        </a:p>
      </dgm:t>
    </dgm:pt>
    <dgm:pt modelId="{211D6C5B-67E1-4DB6-97FF-987F67F1FFB0}" type="sibTrans" cxnId="{C435E3AA-EDE7-4D07-9ADD-C4246144F29E}">
      <dgm:prSet/>
      <dgm:spPr/>
      <dgm:t>
        <a:bodyPr/>
        <a:lstStyle/>
        <a:p>
          <a:endParaRPr lang="en-US"/>
        </a:p>
      </dgm:t>
    </dgm:pt>
    <dgm:pt modelId="{CCBA597D-0C16-4159-A03F-16C119DEFD15}">
      <dgm:prSet/>
      <dgm:spPr/>
      <dgm:t>
        <a:bodyPr/>
        <a:lstStyle/>
        <a:p>
          <a:r>
            <a:rPr lang="en-US"/>
            <a:t>Children: 4 to 6 years old</a:t>
          </a:r>
        </a:p>
      </dgm:t>
    </dgm:pt>
    <dgm:pt modelId="{DA01CD1D-ADC0-436F-838C-1BC629FCF82A}" type="parTrans" cxnId="{6BA530F7-5D72-4073-B9DE-5168A68DBABB}">
      <dgm:prSet/>
      <dgm:spPr/>
      <dgm:t>
        <a:bodyPr/>
        <a:lstStyle/>
        <a:p>
          <a:endParaRPr lang="en-US"/>
        </a:p>
      </dgm:t>
    </dgm:pt>
    <dgm:pt modelId="{A24C6776-350E-4556-AB5D-16993E6A3CBE}" type="sibTrans" cxnId="{6BA530F7-5D72-4073-B9DE-5168A68DBABB}">
      <dgm:prSet/>
      <dgm:spPr/>
      <dgm:t>
        <a:bodyPr/>
        <a:lstStyle/>
        <a:p>
          <a:endParaRPr lang="en-US"/>
        </a:p>
      </dgm:t>
    </dgm:pt>
    <dgm:pt modelId="{94D6B563-5960-4E21-9B58-37682BEB2049}">
      <dgm:prSet/>
      <dgm:spPr/>
      <dgm:t>
        <a:bodyPr/>
        <a:lstStyle/>
        <a:p>
          <a:r>
            <a:rPr lang="en-US"/>
            <a:t>Need supervision</a:t>
          </a:r>
        </a:p>
      </dgm:t>
    </dgm:pt>
    <dgm:pt modelId="{C18ABECC-2E8C-4197-9D3D-6667E4CF0C09}" type="parTrans" cxnId="{24F8A272-F0B7-49AF-94E2-0CDCC455DB15}">
      <dgm:prSet/>
      <dgm:spPr/>
      <dgm:t>
        <a:bodyPr/>
        <a:lstStyle/>
        <a:p>
          <a:endParaRPr lang="en-US"/>
        </a:p>
      </dgm:t>
    </dgm:pt>
    <dgm:pt modelId="{AF86E85E-B9B9-48F0-86B8-B50F62DBC8C7}" type="sibTrans" cxnId="{24F8A272-F0B7-49AF-94E2-0CDCC455DB15}">
      <dgm:prSet/>
      <dgm:spPr/>
      <dgm:t>
        <a:bodyPr/>
        <a:lstStyle/>
        <a:p>
          <a:endParaRPr lang="en-US"/>
        </a:p>
      </dgm:t>
    </dgm:pt>
    <dgm:pt modelId="{415C3B1D-C594-48FE-B64B-956C3287483B}">
      <dgm:prSet/>
      <dgm:spPr/>
      <dgm:t>
        <a:bodyPr/>
        <a:lstStyle/>
        <a:p>
          <a:r>
            <a:rPr lang="en-US"/>
            <a:t>Are ready to practice the basics</a:t>
          </a:r>
        </a:p>
      </dgm:t>
    </dgm:pt>
    <dgm:pt modelId="{42368138-DDB2-4B1C-9B35-A9117F7BDEB0}" type="parTrans" cxnId="{9931A4AE-929C-42BA-BA84-6EB2A56EBDC7}">
      <dgm:prSet/>
      <dgm:spPr/>
      <dgm:t>
        <a:bodyPr/>
        <a:lstStyle/>
        <a:p>
          <a:endParaRPr lang="en-US"/>
        </a:p>
      </dgm:t>
    </dgm:pt>
    <dgm:pt modelId="{1DADAEC2-163C-48B7-A5DD-9A6CF8C7515D}" type="sibTrans" cxnId="{9931A4AE-929C-42BA-BA84-6EB2A56EBDC7}">
      <dgm:prSet/>
      <dgm:spPr/>
      <dgm:t>
        <a:bodyPr/>
        <a:lstStyle/>
        <a:p>
          <a:endParaRPr lang="en-US"/>
        </a:p>
      </dgm:t>
    </dgm:pt>
    <dgm:pt modelId="{9D5FC725-DFFD-4B49-8872-1CD1FEC379A5}">
      <dgm:prSet/>
      <dgm:spPr/>
      <dgm:t>
        <a:bodyPr/>
        <a:lstStyle/>
        <a:p>
          <a:r>
            <a:rPr lang="en-US"/>
            <a:t>May do the unexpected</a:t>
          </a:r>
        </a:p>
      </dgm:t>
    </dgm:pt>
    <dgm:pt modelId="{164F930F-6662-4881-A0DB-9EDE2971115C}" type="parTrans" cxnId="{DBB43963-CDB0-4422-B718-E541E07FFF33}">
      <dgm:prSet/>
      <dgm:spPr/>
      <dgm:t>
        <a:bodyPr/>
        <a:lstStyle/>
        <a:p>
          <a:endParaRPr lang="en-US"/>
        </a:p>
      </dgm:t>
    </dgm:pt>
    <dgm:pt modelId="{BE6A8741-1708-4A27-85AE-9BE6DCA11826}" type="sibTrans" cxnId="{DBB43963-CDB0-4422-B718-E541E07FFF33}">
      <dgm:prSet/>
      <dgm:spPr/>
      <dgm:t>
        <a:bodyPr/>
        <a:lstStyle/>
        <a:p>
          <a:endParaRPr lang="en-US"/>
        </a:p>
      </dgm:t>
    </dgm:pt>
    <dgm:pt modelId="{F4248A9D-3F0B-4923-B824-91F15F9A3BE6}">
      <dgm:prSet/>
      <dgm:spPr/>
      <dgm:t>
        <a:bodyPr/>
        <a:lstStyle/>
        <a:p>
          <a:r>
            <a:rPr lang="en-US"/>
            <a:t>Need adults to model safe walking behavior</a:t>
          </a:r>
        </a:p>
      </dgm:t>
    </dgm:pt>
    <dgm:pt modelId="{3FA2AC0A-7705-4DEA-AD98-EAB737F61BD1}" type="parTrans" cxnId="{657D625F-4433-4D8A-ACFD-AC470133BB59}">
      <dgm:prSet/>
      <dgm:spPr/>
      <dgm:t>
        <a:bodyPr/>
        <a:lstStyle/>
        <a:p>
          <a:endParaRPr lang="en-US"/>
        </a:p>
      </dgm:t>
    </dgm:pt>
    <dgm:pt modelId="{AEEBB083-A614-4FEC-883B-B4FB0D5DC7A1}" type="sibTrans" cxnId="{657D625F-4433-4D8A-ACFD-AC470133BB59}">
      <dgm:prSet/>
      <dgm:spPr/>
      <dgm:t>
        <a:bodyPr/>
        <a:lstStyle/>
        <a:p>
          <a:endParaRPr lang="en-US"/>
        </a:p>
      </dgm:t>
    </dgm:pt>
    <dgm:pt modelId="{50C56363-43D0-4B23-8DAF-99FD7BBD35EE}" type="pres">
      <dgm:prSet presAssocID="{9E2B210B-C8D8-4885-95A6-A88FC4625E96}" presName="linear" presStyleCnt="0">
        <dgm:presLayoutVars>
          <dgm:dir/>
          <dgm:animLvl val="lvl"/>
          <dgm:resizeHandles val="exact"/>
        </dgm:presLayoutVars>
      </dgm:prSet>
      <dgm:spPr/>
    </dgm:pt>
    <dgm:pt modelId="{B6AE713C-346E-47CE-B187-CB8A7E9079E6}" type="pres">
      <dgm:prSet presAssocID="{E5C65381-148E-413E-9077-E0CD750FEBC1}" presName="parentLin" presStyleCnt="0"/>
      <dgm:spPr/>
    </dgm:pt>
    <dgm:pt modelId="{C17063FA-4A53-40DE-B65B-D7E612B4F0CC}" type="pres">
      <dgm:prSet presAssocID="{E5C65381-148E-413E-9077-E0CD750FEBC1}" presName="parentLeftMargin" presStyleLbl="node1" presStyleIdx="0" presStyleCnt="2"/>
      <dgm:spPr/>
    </dgm:pt>
    <dgm:pt modelId="{8EBAD6F8-CB95-4C2A-97DF-2DAF594594C2}" type="pres">
      <dgm:prSet presAssocID="{E5C65381-148E-413E-9077-E0CD750FEBC1}" presName="parentText" presStyleLbl="node1" presStyleIdx="0" presStyleCnt="2">
        <dgm:presLayoutVars>
          <dgm:chMax val="0"/>
          <dgm:bulletEnabled val="1"/>
        </dgm:presLayoutVars>
      </dgm:prSet>
      <dgm:spPr/>
    </dgm:pt>
    <dgm:pt modelId="{9855D183-7ED8-450D-89F6-5791B6D3081F}" type="pres">
      <dgm:prSet presAssocID="{E5C65381-148E-413E-9077-E0CD750FEBC1}" presName="negativeSpace" presStyleCnt="0"/>
      <dgm:spPr/>
    </dgm:pt>
    <dgm:pt modelId="{A6B3C999-FFB2-49E9-9BC7-60487904F746}" type="pres">
      <dgm:prSet presAssocID="{E5C65381-148E-413E-9077-E0CD750FEBC1}" presName="childText" presStyleLbl="conFgAcc1" presStyleIdx="0" presStyleCnt="2">
        <dgm:presLayoutVars>
          <dgm:bulletEnabled val="1"/>
        </dgm:presLayoutVars>
      </dgm:prSet>
      <dgm:spPr/>
    </dgm:pt>
    <dgm:pt modelId="{41DBB6C0-6CE4-4991-8362-E095FE0EC17E}" type="pres">
      <dgm:prSet presAssocID="{FFDE67A1-DAB5-42A6-9DC1-527B97134AB0}" presName="spaceBetweenRectangles" presStyleCnt="0"/>
      <dgm:spPr/>
    </dgm:pt>
    <dgm:pt modelId="{090C701E-C292-497A-B8D5-EEB49BC08E10}" type="pres">
      <dgm:prSet presAssocID="{CCBA597D-0C16-4159-A03F-16C119DEFD15}" presName="parentLin" presStyleCnt="0"/>
      <dgm:spPr/>
    </dgm:pt>
    <dgm:pt modelId="{603C852A-3C15-4245-A356-03FD84F1BE6D}" type="pres">
      <dgm:prSet presAssocID="{CCBA597D-0C16-4159-A03F-16C119DEFD15}" presName="parentLeftMargin" presStyleLbl="node1" presStyleIdx="0" presStyleCnt="2"/>
      <dgm:spPr/>
    </dgm:pt>
    <dgm:pt modelId="{E45ED305-D935-4CF4-ADC9-7F02EE607CB4}" type="pres">
      <dgm:prSet presAssocID="{CCBA597D-0C16-4159-A03F-16C119DEFD15}" presName="parentText" presStyleLbl="node1" presStyleIdx="1" presStyleCnt="2">
        <dgm:presLayoutVars>
          <dgm:chMax val="0"/>
          <dgm:bulletEnabled val="1"/>
        </dgm:presLayoutVars>
      </dgm:prSet>
      <dgm:spPr/>
    </dgm:pt>
    <dgm:pt modelId="{41FB16BF-CCD7-4D65-BA74-2A54EF01C0C2}" type="pres">
      <dgm:prSet presAssocID="{CCBA597D-0C16-4159-A03F-16C119DEFD15}" presName="negativeSpace" presStyleCnt="0"/>
      <dgm:spPr/>
    </dgm:pt>
    <dgm:pt modelId="{7019D341-D4BC-40E5-9F96-16506B7C8A23}" type="pres">
      <dgm:prSet presAssocID="{CCBA597D-0C16-4159-A03F-16C119DEFD15}" presName="childText" presStyleLbl="conFgAcc1" presStyleIdx="1" presStyleCnt="2">
        <dgm:presLayoutVars>
          <dgm:bulletEnabled val="1"/>
        </dgm:presLayoutVars>
      </dgm:prSet>
      <dgm:spPr/>
    </dgm:pt>
  </dgm:ptLst>
  <dgm:cxnLst>
    <dgm:cxn modelId="{2C8B521E-EB27-484F-B8B4-D624E8372B69}" type="presOf" srcId="{CCBA597D-0C16-4159-A03F-16C119DEFD15}" destId="{E45ED305-D935-4CF4-ADC9-7F02EE607CB4}" srcOrd="1" destOrd="0" presId="urn:microsoft.com/office/officeart/2005/8/layout/list1"/>
    <dgm:cxn modelId="{DFD01732-42E0-411E-87CF-506DB58AF214}" type="presOf" srcId="{9E2B210B-C8D8-4885-95A6-A88FC4625E96}" destId="{50C56363-43D0-4B23-8DAF-99FD7BBD35EE}" srcOrd="0" destOrd="0" presId="urn:microsoft.com/office/officeart/2005/8/layout/list1"/>
    <dgm:cxn modelId="{F6869239-8322-43F4-8CF8-93355072FA90}" srcId="{E5C65381-148E-413E-9077-E0CD750FEBC1}" destId="{6A7725A5-707D-498D-BEFC-11F866C9B7A6}" srcOrd="0" destOrd="0" parTransId="{1808B29C-B66C-470A-8785-F29DE3330B74}" sibTransId="{BC261A14-26EC-48F5-BDA1-985CB8FBC422}"/>
    <dgm:cxn modelId="{657D625F-4433-4D8A-ACFD-AC470133BB59}" srcId="{CCBA597D-0C16-4159-A03F-16C119DEFD15}" destId="{F4248A9D-3F0B-4923-B824-91F15F9A3BE6}" srcOrd="3" destOrd="0" parTransId="{3FA2AC0A-7705-4DEA-AD98-EAB737F61BD1}" sibTransId="{AEEBB083-A614-4FEC-883B-B4FB0D5DC7A1}"/>
    <dgm:cxn modelId="{F2067360-583A-4B95-964C-A1944429C0EA}" srcId="{E5C65381-148E-413E-9077-E0CD750FEBC1}" destId="{673A1107-2455-425A-8007-DC50CFF13F34}" srcOrd="1" destOrd="0" parTransId="{0E2A9A79-D2A4-4032-A52D-2FC63F06837F}" sibTransId="{C7060BC4-62BD-4617-953E-BF1B2831AA63}"/>
    <dgm:cxn modelId="{DBB43963-CDB0-4422-B718-E541E07FFF33}" srcId="{CCBA597D-0C16-4159-A03F-16C119DEFD15}" destId="{9D5FC725-DFFD-4B49-8872-1CD1FEC379A5}" srcOrd="2" destOrd="0" parTransId="{164F930F-6662-4881-A0DB-9EDE2971115C}" sibTransId="{BE6A8741-1708-4A27-85AE-9BE6DCA11826}"/>
    <dgm:cxn modelId="{CAD2EA64-F840-498E-B4DA-C8F70BAE5D3D}" type="presOf" srcId="{BE4433F1-B7BC-47D5-A99B-D44E5343B525}" destId="{A6B3C999-FFB2-49E9-9BC7-60487904F746}" srcOrd="0" destOrd="3" presId="urn:microsoft.com/office/officeart/2005/8/layout/list1"/>
    <dgm:cxn modelId="{25A8DC6A-FDA4-47D1-B38B-9CBEF3D141B5}" type="presOf" srcId="{CCBA597D-0C16-4159-A03F-16C119DEFD15}" destId="{603C852A-3C15-4245-A356-03FD84F1BE6D}" srcOrd="0" destOrd="0" presId="urn:microsoft.com/office/officeart/2005/8/layout/list1"/>
    <dgm:cxn modelId="{24F8A272-F0B7-49AF-94E2-0CDCC455DB15}" srcId="{CCBA597D-0C16-4159-A03F-16C119DEFD15}" destId="{94D6B563-5960-4E21-9B58-37682BEB2049}" srcOrd="0" destOrd="0" parTransId="{C18ABECC-2E8C-4197-9D3D-6667E4CF0C09}" sibTransId="{AF86E85E-B9B9-48F0-86B8-B50F62DBC8C7}"/>
    <dgm:cxn modelId="{7667CA55-7A8B-45CE-AF2B-D27CA55C1994}" type="presOf" srcId="{415C3B1D-C594-48FE-B64B-956C3287483B}" destId="{7019D341-D4BC-40E5-9F96-16506B7C8A23}" srcOrd="0" destOrd="1" presId="urn:microsoft.com/office/officeart/2005/8/layout/list1"/>
    <dgm:cxn modelId="{04654258-8066-482E-BA24-7DD6AACE06B5}" type="presOf" srcId="{6A7725A5-707D-498D-BEFC-11F866C9B7A6}" destId="{A6B3C999-FFB2-49E9-9BC7-60487904F746}" srcOrd="0" destOrd="0" presId="urn:microsoft.com/office/officeart/2005/8/layout/list1"/>
    <dgm:cxn modelId="{C584A959-B397-4F2B-98F6-480659B31C21}" type="presOf" srcId="{A691BBFE-A497-4D8B-B557-FFE2AFA2016E}" destId="{A6B3C999-FFB2-49E9-9BC7-60487904F746}" srcOrd="0" destOrd="2" presId="urn:microsoft.com/office/officeart/2005/8/layout/list1"/>
    <dgm:cxn modelId="{BB60209C-0935-412E-B611-73CBFF4B9CD1}" type="presOf" srcId="{F4248A9D-3F0B-4923-B824-91F15F9A3BE6}" destId="{7019D341-D4BC-40E5-9F96-16506B7C8A23}" srcOrd="0" destOrd="3" presId="urn:microsoft.com/office/officeart/2005/8/layout/list1"/>
    <dgm:cxn modelId="{C435E3AA-EDE7-4D07-9ADD-C4246144F29E}" srcId="{E5C65381-148E-413E-9077-E0CD750FEBC1}" destId="{BE4433F1-B7BC-47D5-A99B-D44E5343B525}" srcOrd="3" destOrd="0" parTransId="{B45A0B41-34A7-4601-8F71-69B390AA9AA6}" sibTransId="{211D6C5B-67E1-4DB6-97FF-987F67F1FFB0}"/>
    <dgm:cxn modelId="{F70D3CAD-FA06-421B-B477-989DFD815BD5}" type="presOf" srcId="{673A1107-2455-425A-8007-DC50CFF13F34}" destId="{A6B3C999-FFB2-49E9-9BC7-60487904F746}" srcOrd="0" destOrd="1" presId="urn:microsoft.com/office/officeart/2005/8/layout/list1"/>
    <dgm:cxn modelId="{9931A4AE-929C-42BA-BA84-6EB2A56EBDC7}" srcId="{CCBA597D-0C16-4159-A03F-16C119DEFD15}" destId="{415C3B1D-C594-48FE-B64B-956C3287483B}" srcOrd="1" destOrd="0" parTransId="{42368138-DDB2-4B1C-9B35-A9117F7BDEB0}" sibTransId="{1DADAEC2-163C-48B7-A5DD-9A6CF8C7515D}"/>
    <dgm:cxn modelId="{4EFBC9B4-B1AC-4E05-89D9-29FBEB7398FC}" srcId="{E5C65381-148E-413E-9077-E0CD750FEBC1}" destId="{A691BBFE-A497-4D8B-B557-FFE2AFA2016E}" srcOrd="2" destOrd="0" parTransId="{D14FD800-9928-45BF-A5F6-7EC687F21B71}" sibTransId="{CCAD439A-3250-469F-B006-044260F4FA55}"/>
    <dgm:cxn modelId="{D9C009D6-3D3F-4CFB-B080-BE8E34F9D3F8}" type="presOf" srcId="{E5C65381-148E-413E-9077-E0CD750FEBC1}" destId="{C17063FA-4A53-40DE-B65B-D7E612B4F0CC}" srcOrd="0" destOrd="0" presId="urn:microsoft.com/office/officeart/2005/8/layout/list1"/>
    <dgm:cxn modelId="{2BACAADB-2EAE-434D-9884-994345241D98}" srcId="{9E2B210B-C8D8-4885-95A6-A88FC4625E96}" destId="{E5C65381-148E-413E-9077-E0CD750FEBC1}" srcOrd="0" destOrd="0" parTransId="{533111C7-2584-4A51-8A96-DEFB435F1134}" sibTransId="{FFDE67A1-DAB5-42A6-9DC1-527B97134AB0}"/>
    <dgm:cxn modelId="{6ACF88E8-71E2-4ECE-9100-A5359CF7E390}" type="presOf" srcId="{94D6B563-5960-4E21-9B58-37682BEB2049}" destId="{7019D341-D4BC-40E5-9F96-16506B7C8A23}" srcOrd="0" destOrd="0" presId="urn:microsoft.com/office/officeart/2005/8/layout/list1"/>
    <dgm:cxn modelId="{2AE1F8F4-6297-45F4-A50A-6DEB30899B3F}" type="presOf" srcId="{9D5FC725-DFFD-4B49-8872-1CD1FEC379A5}" destId="{7019D341-D4BC-40E5-9F96-16506B7C8A23}" srcOrd="0" destOrd="2" presId="urn:microsoft.com/office/officeart/2005/8/layout/list1"/>
    <dgm:cxn modelId="{DAD123F5-53D4-4D79-949A-44B8E9C6FA1E}" type="presOf" srcId="{E5C65381-148E-413E-9077-E0CD750FEBC1}" destId="{8EBAD6F8-CB95-4C2A-97DF-2DAF594594C2}" srcOrd="1" destOrd="0" presId="urn:microsoft.com/office/officeart/2005/8/layout/list1"/>
    <dgm:cxn modelId="{6BA530F7-5D72-4073-B9DE-5168A68DBABB}" srcId="{9E2B210B-C8D8-4885-95A6-A88FC4625E96}" destId="{CCBA597D-0C16-4159-A03F-16C119DEFD15}" srcOrd="1" destOrd="0" parTransId="{DA01CD1D-ADC0-436F-838C-1BC629FCF82A}" sibTransId="{A24C6776-350E-4556-AB5D-16993E6A3CBE}"/>
    <dgm:cxn modelId="{DEFBEA08-6106-49B3-8857-4A0A8E7C1ACF}" type="presParOf" srcId="{50C56363-43D0-4B23-8DAF-99FD7BBD35EE}" destId="{B6AE713C-346E-47CE-B187-CB8A7E9079E6}" srcOrd="0" destOrd="0" presId="urn:microsoft.com/office/officeart/2005/8/layout/list1"/>
    <dgm:cxn modelId="{6278A0F3-832D-4751-A751-3265A4A915F5}" type="presParOf" srcId="{B6AE713C-346E-47CE-B187-CB8A7E9079E6}" destId="{C17063FA-4A53-40DE-B65B-D7E612B4F0CC}" srcOrd="0" destOrd="0" presId="urn:microsoft.com/office/officeart/2005/8/layout/list1"/>
    <dgm:cxn modelId="{B54125B3-DB33-4C19-A284-A22A68AF87EC}" type="presParOf" srcId="{B6AE713C-346E-47CE-B187-CB8A7E9079E6}" destId="{8EBAD6F8-CB95-4C2A-97DF-2DAF594594C2}" srcOrd="1" destOrd="0" presId="urn:microsoft.com/office/officeart/2005/8/layout/list1"/>
    <dgm:cxn modelId="{9C7EF46A-C7CE-4F73-8963-ABB80B0E8ABD}" type="presParOf" srcId="{50C56363-43D0-4B23-8DAF-99FD7BBD35EE}" destId="{9855D183-7ED8-450D-89F6-5791B6D3081F}" srcOrd="1" destOrd="0" presId="urn:microsoft.com/office/officeart/2005/8/layout/list1"/>
    <dgm:cxn modelId="{3D28CDB7-5C9F-42B2-BE51-F1082908B83A}" type="presParOf" srcId="{50C56363-43D0-4B23-8DAF-99FD7BBD35EE}" destId="{A6B3C999-FFB2-49E9-9BC7-60487904F746}" srcOrd="2" destOrd="0" presId="urn:microsoft.com/office/officeart/2005/8/layout/list1"/>
    <dgm:cxn modelId="{7D1AC029-5D61-4079-916C-7067B53E837C}" type="presParOf" srcId="{50C56363-43D0-4B23-8DAF-99FD7BBD35EE}" destId="{41DBB6C0-6CE4-4991-8362-E095FE0EC17E}" srcOrd="3" destOrd="0" presId="urn:microsoft.com/office/officeart/2005/8/layout/list1"/>
    <dgm:cxn modelId="{82629AEE-96A8-453A-9692-B4B301A8B428}" type="presParOf" srcId="{50C56363-43D0-4B23-8DAF-99FD7BBD35EE}" destId="{090C701E-C292-497A-B8D5-EEB49BC08E10}" srcOrd="4" destOrd="0" presId="urn:microsoft.com/office/officeart/2005/8/layout/list1"/>
    <dgm:cxn modelId="{F07BA6BD-6912-4916-B656-79B62B26B769}" type="presParOf" srcId="{090C701E-C292-497A-B8D5-EEB49BC08E10}" destId="{603C852A-3C15-4245-A356-03FD84F1BE6D}" srcOrd="0" destOrd="0" presId="urn:microsoft.com/office/officeart/2005/8/layout/list1"/>
    <dgm:cxn modelId="{DE1B0FC2-A6FF-4F76-B58B-878ABA49BA07}" type="presParOf" srcId="{090C701E-C292-497A-B8D5-EEB49BC08E10}" destId="{E45ED305-D935-4CF4-ADC9-7F02EE607CB4}" srcOrd="1" destOrd="0" presId="urn:microsoft.com/office/officeart/2005/8/layout/list1"/>
    <dgm:cxn modelId="{A2BD591D-FA0E-4252-9B56-BF5EC9E5C00B}" type="presParOf" srcId="{50C56363-43D0-4B23-8DAF-99FD7BBD35EE}" destId="{41FB16BF-CCD7-4D65-BA74-2A54EF01C0C2}" srcOrd="5" destOrd="0" presId="urn:microsoft.com/office/officeart/2005/8/layout/list1"/>
    <dgm:cxn modelId="{C6FFABB4-3A6C-4ABF-BC7F-6310D0CAB505}" type="presParOf" srcId="{50C56363-43D0-4B23-8DAF-99FD7BBD35EE}" destId="{7019D341-D4BC-40E5-9F96-16506B7C8A23}"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2867396-D4EA-4F8D-9B44-30991EAA9E2B}" type="doc">
      <dgm:prSet loTypeId="urn:microsoft.com/office/officeart/2008/layout/LinedList" loCatId="list" qsTypeId="urn:microsoft.com/office/officeart/2005/8/quickstyle/simple5" qsCatId="simple" csTypeId="urn:microsoft.com/office/officeart/2005/8/colors/accent0_3" csCatId="mainScheme" phldr="1"/>
      <dgm:spPr/>
      <dgm:t>
        <a:bodyPr/>
        <a:lstStyle/>
        <a:p>
          <a:endParaRPr lang="en-US"/>
        </a:p>
      </dgm:t>
    </dgm:pt>
    <dgm:pt modelId="{CCFF2345-140B-4E8C-BFB1-C58CBA22B407}">
      <dgm:prSet/>
      <dgm:spPr/>
      <dgm:t>
        <a:bodyPr/>
        <a:lstStyle/>
        <a:p>
          <a:r>
            <a:rPr lang="en-US"/>
            <a:t>Please review the most up-to-date version of NMCAA’s Pedestrian Safety Training Policy &amp; Procedures.</a:t>
          </a:r>
        </a:p>
      </dgm:t>
    </dgm:pt>
    <dgm:pt modelId="{8C4E89C5-FC8D-41BB-8177-3E7939370DDC}" type="parTrans" cxnId="{A6568E9A-6141-4E49-B658-52CFD8BDADE1}">
      <dgm:prSet/>
      <dgm:spPr/>
      <dgm:t>
        <a:bodyPr/>
        <a:lstStyle/>
        <a:p>
          <a:endParaRPr lang="en-US"/>
        </a:p>
      </dgm:t>
    </dgm:pt>
    <dgm:pt modelId="{70AD2CE3-C884-461F-8C4A-85C936763D1C}" type="sibTrans" cxnId="{A6568E9A-6141-4E49-B658-52CFD8BDADE1}">
      <dgm:prSet/>
      <dgm:spPr/>
      <dgm:t>
        <a:bodyPr/>
        <a:lstStyle/>
        <a:p>
          <a:endParaRPr lang="en-US"/>
        </a:p>
      </dgm:t>
    </dgm:pt>
    <dgm:pt modelId="{A6043BFC-5552-4B91-AA0F-85645C911A49}" type="pres">
      <dgm:prSet presAssocID="{F2867396-D4EA-4F8D-9B44-30991EAA9E2B}" presName="vert0" presStyleCnt="0">
        <dgm:presLayoutVars>
          <dgm:dir/>
          <dgm:animOne val="branch"/>
          <dgm:animLvl val="lvl"/>
        </dgm:presLayoutVars>
      </dgm:prSet>
      <dgm:spPr/>
    </dgm:pt>
    <dgm:pt modelId="{6681BB86-79B3-4925-920C-BD05D57C12A0}" type="pres">
      <dgm:prSet presAssocID="{CCFF2345-140B-4E8C-BFB1-C58CBA22B407}" presName="thickLine" presStyleLbl="alignNode1" presStyleIdx="0" presStyleCnt="1"/>
      <dgm:spPr/>
    </dgm:pt>
    <dgm:pt modelId="{3D31BA2D-7F1F-4D31-BCB9-8FDCE313DFFB}" type="pres">
      <dgm:prSet presAssocID="{CCFF2345-140B-4E8C-BFB1-C58CBA22B407}" presName="horz1" presStyleCnt="0"/>
      <dgm:spPr/>
    </dgm:pt>
    <dgm:pt modelId="{4A65996C-FC0C-4A72-A716-7749FA3E6634}" type="pres">
      <dgm:prSet presAssocID="{CCFF2345-140B-4E8C-BFB1-C58CBA22B407}" presName="tx1" presStyleLbl="revTx" presStyleIdx="0" presStyleCnt="1"/>
      <dgm:spPr/>
    </dgm:pt>
    <dgm:pt modelId="{C401682E-69A4-4098-BCA2-5115A7F32EBB}" type="pres">
      <dgm:prSet presAssocID="{CCFF2345-140B-4E8C-BFB1-C58CBA22B407}" presName="vert1" presStyleCnt="0"/>
      <dgm:spPr/>
    </dgm:pt>
  </dgm:ptLst>
  <dgm:cxnLst>
    <dgm:cxn modelId="{A6568E9A-6141-4E49-B658-52CFD8BDADE1}" srcId="{F2867396-D4EA-4F8D-9B44-30991EAA9E2B}" destId="{CCFF2345-140B-4E8C-BFB1-C58CBA22B407}" srcOrd="0" destOrd="0" parTransId="{8C4E89C5-FC8D-41BB-8177-3E7939370DDC}" sibTransId="{70AD2CE3-C884-461F-8C4A-85C936763D1C}"/>
    <dgm:cxn modelId="{8BE0E2D4-35F0-4BB8-9405-CD1BBFD29008}" type="presOf" srcId="{F2867396-D4EA-4F8D-9B44-30991EAA9E2B}" destId="{A6043BFC-5552-4B91-AA0F-85645C911A49}" srcOrd="0" destOrd="0" presId="urn:microsoft.com/office/officeart/2008/layout/LinedList"/>
    <dgm:cxn modelId="{0A146BD6-2571-45BC-94C5-AA9CAF1A7789}" type="presOf" srcId="{CCFF2345-140B-4E8C-BFB1-C58CBA22B407}" destId="{4A65996C-FC0C-4A72-A716-7749FA3E6634}" srcOrd="0" destOrd="0" presId="urn:microsoft.com/office/officeart/2008/layout/LinedList"/>
    <dgm:cxn modelId="{9BACF891-566F-4248-8D5D-61351DD2344A}" type="presParOf" srcId="{A6043BFC-5552-4B91-AA0F-85645C911A49}" destId="{6681BB86-79B3-4925-920C-BD05D57C12A0}" srcOrd="0" destOrd="0" presId="urn:microsoft.com/office/officeart/2008/layout/LinedList"/>
    <dgm:cxn modelId="{6FBB0EB9-EAB7-48E5-A91D-C9C732CD37FC}" type="presParOf" srcId="{A6043BFC-5552-4B91-AA0F-85645C911A49}" destId="{3D31BA2D-7F1F-4D31-BCB9-8FDCE313DFFB}" srcOrd="1" destOrd="0" presId="urn:microsoft.com/office/officeart/2008/layout/LinedList"/>
    <dgm:cxn modelId="{D7185E26-8830-4151-A92A-8F1A26F08681}" type="presParOf" srcId="{3D31BA2D-7F1F-4D31-BCB9-8FDCE313DFFB}" destId="{4A65996C-FC0C-4A72-A716-7749FA3E6634}" srcOrd="0" destOrd="0" presId="urn:microsoft.com/office/officeart/2008/layout/LinedList"/>
    <dgm:cxn modelId="{64B589F9-00CD-4BEA-9B37-0C0AF5619D0F}" type="presParOf" srcId="{3D31BA2D-7F1F-4D31-BCB9-8FDCE313DFFB}" destId="{C401682E-69A4-4098-BCA2-5115A7F32EB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6E425474-96CC-4CD0-AD02-338140498C83}"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82BCCEF8-8C98-4502-8797-F9A080CE1AE5}">
      <dgm:prSet/>
      <dgm:spPr/>
      <dgm:t>
        <a:bodyPr/>
        <a:lstStyle/>
        <a:p>
          <a:r>
            <a:rPr lang="en-US"/>
            <a:t>Pedestrian safety occurs all throughout the year with children and families:</a:t>
          </a:r>
        </a:p>
      </dgm:t>
    </dgm:pt>
    <dgm:pt modelId="{6F2EA0D2-D73E-4493-B2DC-5F6DDE1C544D}" type="parTrans" cxnId="{5C45D2D9-F03C-4AB6-BED8-406623A60EB8}">
      <dgm:prSet/>
      <dgm:spPr/>
      <dgm:t>
        <a:bodyPr/>
        <a:lstStyle/>
        <a:p>
          <a:endParaRPr lang="en-US"/>
        </a:p>
      </dgm:t>
    </dgm:pt>
    <dgm:pt modelId="{692BB8D8-0B76-4593-A168-DCD254047DB2}" type="sibTrans" cxnId="{5C45D2D9-F03C-4AB6-BED8-406623A60EB8}">
      <dgm:prSet/>
      <dgm:spPr/>
      <dgm:t>
        <a:bodyPr/>
        <a:lstStyle/>
        <a:p>
          <a:endParaRPr lang="en-US"/>
        </a:p>
      </dgm:t>
    </dgm:pt>
    <dgm:pt modelId="{603185C8-7BF9-4363-B275-0681BF1B6623}">
      <dgm:prSet/>
      <dgm:spPr/>
      <dgm:t>
        <a:bodyPr/>
        <a:lstStyle/>
        <a:p>
          <a:r>
            <a:rPr lang="en-US"/>
            <a:t>Sharing information at Orientation along with the Parent Handbook.</a:t>
          </a:r>
        </a:p>
      </dgm:t>
    </dgm:pt>
    <dgm:pt modelId="{86977D10-25C2-4BF1-9011-E5A3351E5EA1}" type="parTrans" cxnId="{F21B0E73-A70D-45D7-B39A-69B996123F35}">
      <dgm:prSet/>
      <dgm:spPr/>
      <dgm:t>
        <a:bodyPr/>
        <a:lstStyle/>
        <a:p>
          <a:endParaRPr lang="en-US"/>
        </a:p>
      </dgm:t>
    </dgm:pt>
    <dgm:pt modelId="{4F490C95-9A90-46A9-BC5E-B8CDE66996B5}" type="sibTrans" cxnId="{F21B0E73-A70D-45D7-B39A-69B996123F35}">
      <dgm:prSet/>
      <dgm:spPr/>
      <dgm:t>
        <a:bodyPr/>
        <a:lstStyle/>
        <a:p>
          <a:endParaRPr lang="en-US"/>
        </a:p>
      </dgm:t>
    </dgm:pt>
    <dgm:pt modelId="{8E17EDA2-9A95-4FC1-AB02-409B4D1A148F}">
      <dgm:prSet/>
      <dgm:spPr/>
      <dgm:t>
        <a:bodyPr/>
        <a:lstStyle/>
        <a:p>
          <a:r>
            <a:rPr lang="en-US"/>
            <a:t>Providing additional information and resources during Parent-Teacher Conferences, Home Visits, and in newsletters.</a:t>
          </a:r>
        </a:p>
      </dgm:t>
    </dgm:pt>
    <dgm:pt modelId="{0F7CD678-AC19-4BC1-9A22-A46FEF21F38C}" type="parTrans" cxnId="{D32B4B82-E8F4-4ABB-AA1E-3550AA4AE76E}">
      <dgm:prSet/>
      <dgm:spPr/>
      <dgm:t>
        <a:bodyPr/>
        <a:lstStyle/>
        <a:p>
          <a:endParaRPr lang="en-US"/>
        </a:p>
      </dgm:t>
    </dgm:pt>
    <dgm:pt modelId="{7F700B4B-7845-4DE0-8845-B6CA6AD10616}" type="sibTrans" cxnId="{D32B4B82-E8F4-4ABB-AA1E-3550AA4AE76E}">
      <dgm:prSet/>
      <dgm:spPr/>
      <dgm:t>
        <a:bodyPr/>
        <a:lstStyle/>
        <a:p>
          <a:endParaRPr lang="en-US"/>
        </a:p>
      </dgm:t>
    </dgm:pt>
    <dgm:pt modelId="{E63D6371-62AF-439F-965F-206E4E0FB0A9}">
      <dgm:prSet/>
      <dgm:spPr/>
      <dgm:t>
        <a:bodyPr/>
        <a:lstStyle/>
        <a:p>
          <a:r>
            <a:rPr lang="en-US"/>
            <a:t>This </a:t>
          </a:r>
          <a:r>
            <a:rPr lang="en-US">
              <a:hlinkClick xmlns:r="http://schemas.openxmlformats.org/officeDocument/2006/relationships" r:id="rId1"/>
            </a:rPr>
            <a:t>tip sheet </a:t>
          </a:r>
          <a:r>
            <a:rPr lang="en-US"/>
            <a:t>will be shared with families at the first home visit.  Look to your education coach for more guidance on this.</a:t>
          </a:r>
        </a:p>
      </dgm:t>
    </dgm:pt>
    <dgm:pt modelId="{17B8C632-528E-407E-94F4-931CF525D862}" type="parTrans" cxnId="{919D92A5-9C29-41CD-BDD5-C163619CB8E9}">
      <dgm:prSet/>
      <dgm:spPr/>
      <dgm:t>
        <a:bodyPr/>
        <a:lstStyle/>
        <a:p>
          <a:endParaRPr lang="en-US"/>
        </a:p>
      </dgm:t>
    </dgm:pt>
    <dgm:pt modelId="{D71742BD-D98A-4CFA-8812-CE88F017AB41}" type="sibTrans" cxnId="{919D92A5-9C29-41CD-BDD5-C163619CB8E9}">
      <dgm:prSet/>
      <dgm:spPr/>
      <dgm:t>
        <a:bodyPr/>
        <a:lstStyle/>
        <a:p>
          <a:endParaRPr lang="en-US"/>
        </a:p>
      </dgm:t>
    </dgm:pt>
    <dgm:pt modelId="{56E97749-AF9E-4DCF-9E22-49A24D08B33E}">
      <dgm:prSet/>
      <dgm:spPr/>
      <dgm:t>
        <a:bodyPr/>
        <a:lstStyle/>
        <a:p>
          <a:r>
            <a:rPr lang="en-US"/>
            <a:t>Intentionally planning activities and putting out materials to support children’s knowledge on this topic.</a:t>
          </a:r>
        </a:p>
      </dgm:t>
    </dgm:pt>
    <dgm:pt modelId="{E1A88B7A-88DF-4CCE-92E7-4339FF6449D7}" type="parTrans" cxnId="{25CB562B-5BEA-40F4-9780-8F42074F74C4}">
      <dgm:prSet/>
      <dgm:spPr/>
      <dgm:t>
        <a:bodyPr/>
        <a:lstStyle/>
        <a:p>
          <a:endParaRPr lang="en-US"/>
        </a:p>
      </dgm:t>
    </dgm:pt>
    <dgm:pt modelId="{F39E941D-1A16-43B3-B95E-09490412293D}" type="sibTrans" cxnId="{25CB562B-5BEA-40F4-9780-8F42074F74C4}">
      <dgm:prSet/>
      <dgm:spPr/>
      <dgm:t>
        <a:bodyPr/>
        <a:lstStyle/>
        <a:p>
          <a:endParaRPr lang="en-US"/>
        </a:p>
      </dgm:t>
    </dgm:pt>
    <dgm:pt modelId="{5C69FCD5-1806-42C6-8C50-580E7B359BF2}">
      <dgm:prSet/>
      <dgm:spPr/>
      <dgm:t>
        <a:bodyPr/>
        <a:lstStyle/>
        <a:p>
          <a:r>
            <a:rPr lang="en-US"/>
            <a:t>Be sure to connect with your education coach for ideas and resources related to this important topic!</a:t>
          </a:r>
        </a:p>
      </dgm:t>
    </dgm:pt>
    <dgm:pt modelId="{A59AB235-41C1-458A-929A-B9B509FDFF11}" type="parTrans" cxnId="{01F1FD6C-4D96-4321-AEF6-F9704A5693A5}">
      <dgm:prSet/>
      <dgm:spPr/>
      <dgm:t>
        <a:bodyPr/>
        <a:lstStyle/>
        <a:p>
          <a:endParaRPr lang="en-US"/>
        </a:p>
      </dgm:t>
    </dgm:pt>
    <dgm:pt modelId="{1D790650-E65F-49F4-831E-6842FBD85AA9}" type="sibTrans" cxnId="{01F1FD6C-4D96-4321-AEF6-F9704A5693A5}">
      <dgm:prSet/>
      <dgm:spPr/>
      <dgm:t>
        <a:bodyPr/>
        <a:lstStyle/>
        <a:p>
          <a:endParaRPr lang="en-US"/>
        </a:p>
      </dgm:t>
    </dgm:pt>
    <dgm:pt modelId="{0628B54B-4F09-46B4-9E32-FBF3E3EA9B42}" type="pres">
      <dgm:prSet presAssocID="{6E425474-96CC-4CD0-AD02-338140498C83}" presName="Name0" presStyleCnt="0">
        <dgm:presLayoutVars>
          <dgm:dir/>
          <dgm:animLvl val="lvl"/>
          <dgm:resizeHandles val="exact"/>
        </dgm:presLayoutVars>
      </dgm:prSet>
      <dgm:spPr/>
    </dgm:pt>
    <dgm:pt modelId="{84F3B2CA-2213-4D30-BDB4-B1B1227EDACC}" type="pres">
      <dgm:prSet presAssocID="{5C69FCD5-1806-42C6-8C50-580E7B359BF2}" presName="boxAndChildren" presStyleCnt="0"/>
      <dgm:spPr/>
    </dgm:pt>
    <dgm:pt modelId="{C7E88BF7-DDF6-498A-A180-73BC02076AB7}" type="pres">
      <dgm:prSet presAssocID="{5C69FCD5-1806-42C6-8C50-580E7B359BF2}" presName="parentTextBox" presStyleLbl="node1" presStyleIdx="0" presStyleCnt="2"/>
      <dgm:spPr/>
    </dgm:pt>
    <dgm:pt modelId="{42200731-2AE8-431C-9BD6-9AF3B78236A3}" type="pres">
      <dgm:prSet presAssocID="{692BB8D8-0B76-4593-A168-DCD254047DB2}" presName="sp" presStyleCnt="0"/>
      <dgm:spPr/>
    </dgm:pt>
    <dgm:pt modelId="{B90147B0-71DC-4EF0-9967-D957A5A808CB}" type="pres">
      <dgm:prSet presAssocID="{82BCCEF8-8C98-4502-8797-F9A080CE1AE5}" presName="arrowAndChildren" presStyleCnt="0"/>
      <dgm:spPr/>
    </dgm:pt>
    <dgm:pt modelId="{771201E1-76C2-46A6-86E1-4E376C18FE97}" type="pres">
      <dgm:prSet presAssocID="{82BCCEF8-8C98-4502-8797-F9A080CE1AE5}" presName="parentTextArrow" presStyleLbl="node1" presStyleIdx="0" presStyleCnt="2"/>
      <dgm:spPr/>
    </dgm:pt>
    <dgm:pt modelId="{7B1F97EC-7700-4F84-B425-8C932BE20042}" type="pres">
      <dgm:prSet presAssocID="{82BCCEF8-8C98-4502-8797-F9A080CE1AE5}" presName="arrow" presStyleLbl="node1" presStyleIdx="1" presStyleCnt="2" custLinFactNeighborX="-4058" custLinFactNeighborY="-74"/>
      <dgm:spPr/>
    </dgm:pt>
    <dgm:pt modelId="{62364714-618F-4451-BB8F-88B70688FE92}" type="pres">
      <dgm:prSet presAssocID="{82BCCEF8-8C98-4502-8797-F9A080CE1AE5}" presName="descendantArrow" presStyleCnt="0"/>
      <dgm:spPr/>
    </dgm:pt>
    <dgm:pt modelId="{DC5393E2-DBD6-40DF-9AE1-21A6D1429E7C}" type="pres">
      <dgm:prSet presAssocID="{603185C8-7BF9-4363-B275-0681BF1B6623}" presName="childTextArrow" presStyleLbl="fgAccFollowNode1" presStyleIdx="0" presStyleCnt="4">
        <dgm:presLayoutVars>
          <dgm:bulletEnabled val="1"/>
        </dgm:presLayoutVars>
      </dgm:prSet>
      <dgm:spPr/>
    </dgm:pt>
    <dgm:pt modelId="{CFB4F542-5D50-4207-AE9C-BFD9E803B172}" type="pres">
      <dgm:prSet presAssocID="{8E17EDA2-9A95-4FC1-AB02-409B4D1A148F}" presName="childTextArrow" presStyleLbl="fgAccFollowNode1" presStyleIdx="1" presStyleCnt="4">
        <dgm:presLayoutVars>
          <dgm:bulletEnabled val="1"/>
        </dgm:presLayoutVars>
      </dgm:prSet>
      <dgm:spPr/>
    </dgm:pt>
    <dgm:pt modelId="{D5143242-17CB-4F14-9CB9-C62508C87E5A}" type="pres">
      <dgm:prSet presAssocID="{E63D6371-62AF-439F-965F-206E4E0FB0A9}" presName="childTextArrow" presStyleLbl="fgAccFollowNode1" presStyleIdx="2" presStyleCnt="4">
        <dgm:presLayoutVars>
          <dgm:bulletEnabled val="1"/>
        </dgm:presLayoutVars>
      </dgm:prSet>
      <dgm:spPr/>
    </dgm:pt>
    <dgm:pt modelId="{34136188-0929-40D0-8BBA-9C2E7A2EAA91}" type="pres">
      <dgm:prSet presAssocID="{56E97749-AF9E-4DCF-9E22-49A24D08B33E}" presName="childTextArrow" presStyleLbl="fgAccFollowNode1" presStyleIdx="3" presStyleCnt="4">
        <dgm:presLayoutVars>
          <dgm:bulletEnabled val="1"/>
        </dgm:presLayoutVars>
      </dgm:prSet>
      <dgm:spPr/>
    </dgm:pt>
  </dgm:ptLst>
  <dgm:cxnLst>
    <dgm:cxn modelId="{96A62C04-52C5-412F-8415-B45280BE3253}" type="presOf" srcId="{5C69FCD5-1806-42C6-8C50-580E7B359BF2}" destId="{C7E88BF7-DDF6-498A-A180-73BC02076AB7}" srcOrd="0" destOrd="0" presId="urn:microsoft.com/office/officeart/2005/8/layout/process4"/>
    <dgm:cxn modelId="{67037328-9A4D-416F-A789-F497DBFF8665}" type="presOf" srcId="{E63D6371-62AF-439F-965F-206E4E0FB0A9}" destId="{D5143242-17CB-4F14-9CB9-C62508C87E5A}" srcOrd="0" destOrd="0" presId="urn:microsoft.com/office/officeart/2005/8/layout/process4"/>
    <dgm:cxn modelId="{25CB562B-5BEA-40F4-9780-8F42074F74C4}" srcId="{82BCCEF8-8C98-4502-8797-F9A080CE1AE5}" destId="{56E97749-AF9E-4DCF-9E22-49A24D08B33E}" srcOrd="3" destOrd="0" parTransId="{E1A88B7A-88DF-4CCE-92E7-4339FF6449D7}" sibTransId="{F39E941D-1A16-43B3-B95E-09490412293D}"/>
    <dgm:cxn modelId="{3F0B942D-BCA8-4757-93A7-8F8260F0F7A6}" type="presOf" srcId="{56E97749-AF9E-4DCF-9E22-49A24D08B33E}" destId="{34136188-0929-40D0-8BBA-9C2E7A2EAA91}" srcOrd="0" destOrd="0" presId="urn:microsoft.com/office/officeart/2005/8/layout/process4"/>
    <dgm:cxn modelId="{01F1FD6C-4D96-4321-AEF6-F9704A5693A5}" srcId="{6E425474-96CC-4CD0-AD02-338140498C83}" destId="{5C69FCD5-1806-42C6-8C50-580E7B359BF2}" srcOrd="1" destOrd="0" parTransId="{A59AB235-41C1-458A-929A-B9B509FDFF11}" sibTransId="{1D790650-E65F-49F4-831E-6842FBD85AA9}"/>
    <dgm:cxn modelId="{F21B0E73-A70D-45D7-B39A-69B996123F35}" srcId="{82BCCEF8-8C98-4502-8797-F9A080CE1AE5}" destId="{603185C8-7BF9-4363-B275-0681BF1B6623}" srcOrd="0" destOrd="0" parTransId="{86977D10-25C2-4BF1-9011-E5A3351E5EA1}" sibTransId="{4F490C95-9A90-46A9-BC5E-B8CDE66996B5}"/>
    <dgm:cxn modelId="{D32B4B82-E8F4-4ABB-AA1E-3550AA4AE76E}" srcId="{82BCCEF8-8C98-4502-8797-F9A080CE1AE5}" destId="{8E17EDA2-9A95-4FC1-AB02-409B4D1A148F}" srcOrd="1" destOrd="0" parTransId="{0F7CD678-AC19-4BC1-9A22-A46FEF21F38C}" sibTransId="{7F700B4B-7845-4DE0-8845-B6CA6AD10616}"/>
    <dgm:cxn modelId="{0ECE2085-64D1-4ED8-81C8-40ABFD221975}" type="presOf" srcId="{82BCCEF8-8C98-4502-8797-F9A080CE1AE5}" destId="{771201E1-76C2-46A6-86E1-4E376C18FE97}" srcOrd="0" destOrd="0" presId="urn:microsoft.com/office/officeart/2005/8/layout/process4"/>
    <dgm:cxn modelId="{2744B79B-2934-4B22-81E9-90C803CBE4BD}" type="presOf" srcId="{8E17EDA2-9A95-4FC1-AB02-409B4D1A148F}" destId="{CFB4F542-5D50-4207-AE9C-BFD9E803B172}" srcOrd="0" destOrd="0" presId="urn:microsoft.com/office/officeart/2005/8/layout/process4"/>
    <dgm:cxn modelId="{919D92A5-9C29-41CD-BDD5-C163619CB8E9}" srcId="{82BCCEF8-8C98-4502-8797-F9A080CE1AE5}" destId="{E63D6371-62AF-439F-965F-206E4E0FB0A9}" srcOrd="2" destOrd="0" parTransId="{17B8C632-528E-407E-94F4-931CF525D862}" sibTransId="{D71742BD-D98A-4CFA-8812-CE88F017AB41}"/>
    <dgm:cxn modelId="{27B7BFB9-7F56-4C99-B5B3-4EAA78A22836}" type="presOf" srcId="{603185C8-7BF9-4363-B275-0681BF1B6623}" destId="{DC5393E2-DBD6-40DF-9AE1-21A6D1429E7C}" srcOrd="0" destOrd="0" presId="urn:microsoft.com/office/officeart/2005/8/layout/process4"/>
    <dgm:cxn modelId="{5C45D2D9-F03C-4AB6-BED8-406623A60EB8}" srcId="{6E425474-96CC-4CD0-AD02-338140498C83}" destId="{82BCCEF8-8C98-4502-8797-F9A080CE1AE5}" srcOrd="0" destOrd="0" parTransId="{6F2EA0D2-D73E-4493-B2DC-5F6DDE1C544D}" sibTransId="{692BB8D8-0B76-4593-A168-DCD254047DB2}"/>
    <dgm:cxn modelId="{462CD9D9-FD09-4243-8BA3-5B8C55F5976A}" type="presOf" srcId="{6E425474-96CC-4CD0-AD02-338140498C83}" destId="{0628B54B-4F09-46B4-9E32-FBF3E3EA9B42}" srcOrd="0" destOrd="0" presId="urn:microsoft.com/office/officeart/2005/8/layout/process4"/>
    <dgm:cxn modelId="{DA2151E2-2EB2-43C7-9266-D8898CE507CE}" type="presOf" srcId="{82BCCEF8-8C98-4502-8797-F9A080CE1AE5}" destId="{7B1F97EC-7700-4F84-B425-8C932BE20042}" srcOrd="1" destOrd="0" presId="urn:microsoft.com/office/officeart/2005/8/layout/process4"/>
    <dgm:cxn modelId="{3DE2B618-3E4C-446D-AB61-13FBFAE6C70F}" type="presParOf" srcId="{0628B54B-4F09-46B4-9E32-FBF3E3EA9B42}" destId="{84F3B2CA-2213-4D30-BDB4-B1B1227EDACC}" srcOrd="0" destOrd="0" presId="urn:microsoft.com/office/officeart/2005/8/layout/process4"/>
    <dgm:cxn modelId="{C63CBB00-F2BE-4D25-B7BC-1523745A2951}" type="presParOf" srcId="{84F3B2CA-2213-4D30-BDB4-B1B1227EDACC}" destId="{C7E88BF7-DDF6-498A-A180-73BC02076AB7}" srcOrd="0" destOrd="0" presId="urn:microsoft.com/office/officeart/2005/8/layout/process4"/>
    <dgm:cxn modelId="{79AB8DA0-A621-4EC0-A2C7-0769B159EE5F}" type="presParOf" srcId="{0628B54B-4F09-46B4-9E32-FBF3E3EA9B42}" destId="{42200731-2AE8-431C-9BD6-9AF3B78236A3}" srcOrd="1" destOrd="0" presId="urn:microsoft.com/office/officeart/2005/8/layout/process4"/>
    <dgm:cxn modelId="{B0CD4130-AB2F-419C-8BF2-8C855A276D62}" type="presParOf" srcId="{0628B54B-4F09-46B4-9E32-FBF3E3EA9B42}" destId="{B90147B0-71DC-4EF0-9967-D957A5A808CB}" srcOrd="2" destOrd="0" presId="urn:microsoft.com/office/officeart/2005/8/layout/process4"/>
    <dgm:cxn modelId="{E3019256-CE62-4563-B6BE-86E70C427562}" type="presParOf" srcId="{B90147B0-71DC-4EF0-9967-D957A5A808CB}" destId="{771201E1-76C2-46A6-86E1-4E376C18FE97}" srcOrd="0" destOrd="0" presId="urn:microsoft.com/office/officeart/2005/8/layout/process4"/>
    <dgm:cxn modelId="{8C400685-944A-447A-AE2C-0BCC35246635}" type="presParOf" srcId="{B90147B0-71DC-4EF0-9967-D957A5A808CB}" destId="{7B1F97EC-7700-4F84-B425-8C932BE20042}" srcOrd="1" destOrd="0" presId="urn:microsoft.com/office/officeart/2005/8/layout/process4"/>
    <dgm:cxn modelId="{2A5105A8-7A85-4905-95E8-41FF917B5DB1}" type="presParOf" srcId="{B90147B0-71DC-4EF0-9967-D957A5A808CB}" destId="{62364714-618F-4451-BB8F-88B70688FE92}" srcOrd="2" destOrd="0" presId="urn:microsoft.com/office/officeart/2005/8/layout/process4"/>
    <dgm:cxn modelId="{23501D41-7CA5-48D5-BD2C-269BE019CC2E}" type="presParOf" srcId="{62364714-618F-4451-BB8F-88B70688FE92}" destId="{DC5393E2-DBD6-40DF-9AE1-21A6D1429E7C}" srcOrd="0" destOrd="0" presId="urn:microsoft.com/office/officeart/2005/8/layout/process4"/>
    <dgm:cxn modelId="{86DBACB4-9B1E-4A7E-BCE0-5EC2900315B1}" type="presParOf" srcId="{62364714-618F-4451-BB8F-88B70688FE92}" destId="{CFB4F542-5D50-4207-AE9C-BFD9E803B172}" srcOrd="1" destOrd="0" presId="urn:microsoft.com/office/officeart/2005/8/layout/process4"/>
    <dgm:cxn modelId="{7ABD9988-64B3-4E0C-87DC-FE4A197E67DD}" type="presParOf" srcId="{62364714-618F-4451-BB8F-88B70688FE92}" destId="{D5143242-17CB-4F14-9CB9-C62508C87E5A}" srcOrd="2" destOrd="0" presId="urn:microsoft.com/office/officeart/2005/8/layout/process4"/>
    <dgm:cxn modelId="{89006CE2-95D1-4365-8C7E-585B253B792D}" type="presParOf" srcId="{62364714-618F-4451-BB8F-88B70688FE92}" destId="{34136188-0929-40D0-8BBA-9C2E7A2EAA91}" srcOrd="3"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941B2BA-1976-441A-B82A-986785326507}" type="doc">
      <dgm:prSet loTypeId="urn:microsoft.com/office/officeart/2005/8/layout/hierarchy3" loCatId="hierarchy" qsTypeId="urn:microsoft.com/office/officeart/2005/8/quickstyle/simple1" qsCatId="simple" csTypeId="urn:microsoft.com/office/officeart/2005/8/colors/colorful5" csCatId="colorful"/>
      <dgm:spPr/>
      <dgm:t>
        <a:bodyPr/>
        <a:lstStyle/>
        <a:p>
          <a:endParaRPr lang="en-US"/>
        </a:p>
      </dgm:t>
    </dgm:pt>
    <dgm:pt modelId="{8F5D81A2-450D-43C1-A516-970901CE29B4}">
      <dgm:prSet/>
      <dgm:spPr/>
      <dgm:t>
        <a:bodyPr/>
        <a:lstStyle/>
        <a:p>
          <a:r>
            <a:rPr lang="en-US">
              <a:solidFill>
                <a:schemeClr val="tx1"/>
              </a:solidFill>
            </a:rPr>
            <a:t>Just as in different learning environments, Active Supervision is an integral part of keeping children safe as they are being transported to and from school.</a:t>
          </a:r>
        </a:p>
      </dgm:t>
    </dgm:pt>
    <dgm:pt modelId="{8F493A61-A52B-4E46-8F8D-E6D151BF2015}" type="parTrans" cxnId="{9810D811-4C44-4942-B44D-30271CEC072E}">
      <dgm:prSet/>
      <dgm:spPr/>
      <dgm:t>
        <a:bodyPr/>
        <a:lstStyle/>
        <a:p>
          <a:endParaRPr lang="en-US"/>
        </a:p>
      </dgm:t>
    </dgm:pt>
    <dgm:pt modelId="{DFED8E22-EA27-4E25-B541-FF8FA0FC974A}" type="sibTrans" cxnId="{9810D811-4C44-4942-B44D-30271CEC072E}">
      <dgm:prSet/>
      <dgm:spPr/>
      <dgm:t>
        <a:bodyPr/>
        <a:lstStyle/>
        <a:p>
          <a:endParaRPr lang="en-US"/>
        </a:p>
      </dgm:t>
    </dgm:pt>
    <dgm:pt modelId="{3D32BB61-2121-4EBB-B9F4-5656BAA5A778}">
      <dgm:prSet custT="1"/>
      <dgm:spPr/>
      <dgm:t>
        <a:bodyPr/>
        <a:lstStyle/>
        <a:p>
          <a:r>
            <a:rPr lang="en-US" sz="2000">
              <a:solidFill>
                <a:schemeClr val="tx1"/>
              </a:solidFill>
            </a:rPr>
            <a:t>Active Supervision is EVERYONE’S responsibility!</a:t>
          </a:r>
        </a:p>
      </dgm:t>
    </dgm:pt>
    <dgm:pt modelId="{20283729-8A62-4C9C-A636-7A5E0807A3E1}" type="parTrans" cxnId="{EF4286C8-21BF-4063-9F97-A96D66F0F91A}">
      <dgm:prSet/>
      <dgm:spPr/>
      <dgm:t>
        <a:bodyPr/>
        <a:lstStyle/>
        <a:p>
          <a:endParaRPr lang="en-US"/>
        </a:p>
      </dgm:t>
    </dgm:pt>
    <dgm:pt modelId="{73D514BA-3096-48F3-B261-17F2258FD42F}" type="sibTrans" cxnId="{EF4286C8-21BF-4063-9F97-A96D66F0F91A}">
      <dgm:prSet/>
      <dgm:spPr/>
      <dgm:t>
        <a:bodyPr/>
        <a:lstStyle/>
        <a:p>
          <a:endParaRPr lang="en-US"/>
        </a:p>
      </dgm:t>
    </dgm:pt>
    <dgm:pt modelId="{EA38D35E-F7F7-4B9D-B1C8-7580056056D0}">
      <dgm:prSet/>
      <dgm:spPr/>
      <dgm:t>
        <a:bodyPr/>
        <a:lstStyle/>
        <a:p>
          <a:r>
            <a:rPr lang="en-US"/>
            <a:t>We are all tasked with ensuring children’s safety.</a:t>
          </a:r>
        </a:p>
      </dgm:t>
    </dgm:pt>
    <dgm:pt modelId="{0ED98D44-72C0-49D3-B05D-CC0897ACCE1E}" type="parTrans" cxnId="{2E018195-9C51-4CA3-9BBD-191792822517}">
      <dgm:prSet/>
      <dgm:spPr/>
      <dgm:t>
        <a:bodyPr/>
        <a:lstStyle/>
        <a:p>
          <a:endParaRPr lang="en-US"/>
        </a:p>
      </dgm:t>
    </dgm:pt>
    <dgm:pt modelId="{4EBFB238-510D-4B17-B22B-3492B5BAADE6}" type="sibTrans" cxnId="{2E018195-9C51-4CA3-9BBD-191792822517}">
      <dgm:prSet/>
      <dgm:spPr/>
      <dgm:t>
        <a:bodyPr/>
        <a:lstStyle/>
        <a:p>
          <a:endParaRPr lang="en-US"/>
        </a:p>
      </dgm:t>
    </dgm:pt>
    <dgm:pt modelId="{558E9773-AFDE-4930-8A7B-063DB844933F}">
      <dgm:prSet custT="1"/>
      <dgm:spPr/>
      <dgm:t>
        <a:bodyPr/>
        <a:lstStyle/>
        <a:p>
          <a:r>
            <a:rPr lang="en-US" sz="1800">
              <a:solidFill>
                <a:schemeClr val="tx1"/>
              </a:solidFill>
            </a:rPr>
            <a:t>Active Supervision is not just for those who ride Transit or Agency buses.</a:t>
          </a:r>
        </a:p>
      </dgm:t>
    </dgm:pt>
    <dgm:pt modelId="{8F32704E-A8BA-4407-9DB4-419D99BFCEDE}" type="parTrans" cxnId="{F3EDD4BA-894A-4E69-924B-8E17B202E293}">
      <dgm:prSet/>
      <dgm:spPr/>
      <dgm:t>
        <a:bodyPr/>
        <a:lstStyle/>
        <a:p>
          <a:endParaRPr lang="en-US"/>
        </a:p>
      </dgm:t>
    </dgm:pt>
    <dgm:pt modelId="{5FF8AC0F-EA07-4A27-899C-D710603CAFC2}" type="sibTrans" cxnId="{F3EDD4BA-894A-4E69-924B-8E17B202E293}">
      <dgm:prSet/>
      <dgm:spPr/>
      <dgm:t>
        <a:bodyPr/>
        <a:lstStyle/>
        <a:p>
          <a:endParaRPr lang="en-US"/>
        </a:p>
      </dgm:t>
    </dgm:pt>
    <dgm:pt modelId="{40395CF2-D8F8-45A6-BB4F-18FE6E8E8193}">
      <dgm:prSet/>
      <dgm:spPr/>
      <dgm:t>
        <a:bodyPr/>
        <a:lstStyle/>
        <a:p>
          <a:r>
            <a:rPr lang="en-US"/>
            <a:t>It’s important to work with parents and local school districts to promote transportation safety to and from school.</a:t>
          </a:r>
        </a:p>
      </dgm:t>
    </dgm:pt>
    <dgm:pt modelId="{9378B634-0194-48EB-9397-185898CF4AF6}" type="parTrans" cxnId="{0758744A-CBED-4592-9E2F-3FFB17EB8FDD}">
      <dgm:prSet/>
      <dgm:spPr/>
      <dgm:t>
        <a:bodyPr/>
        <a:lstStyle/>
        <a:p>
          <a:endParaRPr lang="en-US"/>
        </a:p>
      </dgm:t>
    </dgm:pt>
    <dgm:pt modelId="{A052A7AB-7977-4A4E-BF8D-8A8B6F11CE6F}" type="sibTrans" cxnId="{0758744A-CBED-4592-9E2F-3FFB17EB8FDD}">
      <dgm:prSet/>
      <dgm:spPr/>
      <dgm:t>
        <a:bodyPr/>
        <a:lstStyle/>
        <a:p>
          <a:endParaRPr lang="en-US"/>
        </a:p>
      </dgm:t>
    </dgm:pt>
    <dgm:pt modelId="{17A3C693-690C-4D62-88B3-E32B0372D9FC}" type="pres">
      <dgm:prSet presAssocID="{5941B2BA-1976-441A-B82A-986785326507}" presName="diagram" presStyleCnt="0">
        <dgm:presLayoutVars>
          <dgm:chPref val="1"/>
          <dgm:dir/>
          <dgm:animOne val="branch"/>
          <dgm:animLvl val="lvl"/>
          <dgm:resizeHandles/>
        </dgm:presLayoutVars>
      </dgm:prSet>
      <dgm:spPr/>
    </dgm:pt>
    <dgm:pt modelId="{61BA4437-325B-4C79-A7EE-27C02E20CA68}" type="pres">
      <dgm:prSet presAssocID="{8F5D81A2-450D-43C1-A516-970901CE29B4}" presName="root" presStyleCnt="0"/>
      <dgm:spPr/>
    </dgm:pt>
    <dgm:pt modelId="{90319929-8293-4F34-AF67-99DD1A246FC3}" type="pres">
      <dgm:prSet presAssocID="{8F5D81A2-450D-43C1-A516-970901CE29B4}" presName="rootComposite" presStyleCnt="0"/>
      <dgm:spPr/>
    </dgm:pt>
    <dgm:pt modelId="{693ABE59-DBE2-4954-9491-5DC5E80C4576}" type="pres">
      <dgm:prSet presAssocID="{8F5D81A2-450D-43C1-A516-970901CE29B4}" presName="rootText" presStyleLbl="node1" presStyleIdx="0" presStyleCnt="3"/>
      <dgm:spPr/>
    </dgm:pt>
    <dgm:pt modelId="{74653DE8-5E51-4A88-8404-DC96DDA77CE1}" type="pres">
      <dgm:prSet presAssocID="{8F5D81A2-450D-43C1-A516-970901CE29B4}" presName="rootConnector" presStyleLbl="node1" presStyleIdx="0" presStyleCnt="3"/>
      <dgm:spPr/>
    </dgm:pt>
    <dgm:pt modelId="{7D6090B5-4779-4F3C-B84A-E07FF765B7D1}" type="pres">
      <dgm:prSet presAssocID="{8F5D81A2-450D-43C1-A516-970901CE29B4}" presName="childShape" presStyleCnt="0"/>
      <dgm:spPr/>
    </dgm:pt>
    <dgm:pt modelId="{86D958C1-84BE-42B8-94C6-26D6B006C83D}" type="pres">
      <dgm:prSet presAssocID="{3D32BB61-2121-4EBB-B9F4-5656BAA5A778}" presName="root" presStyleCnt="0"/>
      <dgm:spPr/>
    </dgm:pt>
    <dgm:pt modelId="{87438B26-3300-4C9D-BD00-8D7CDBF2F9A5}" type="pres">
      <dgm:prSet presAssocID="{3D32BB61-2121-4EBB-B9F4-5656BAA5A778}" presName="rootComposite" presStyleCnt="0"/>
      <dgm:spPr/>
    </dgm:pt>
    <dgm:pt modelId="{948C9C22-74C1-4751-BE22-919CDF0F24FA}" type="pres">
      <dgm:prSet presAssocID="{3D32BB61-2121-4EBB-B9F4-5656BAA5A778}" presName="rootText" presStyleLbl="node1" presStyleIdx="1" presStyleCnt="3"/>
      <dgm:spPr/>
    </dgm:pt>
    <dgm:pt modelId="{D74A1D14-74A4-4B94-AA93-F000CD48A747}" type="pres">
      <dgm:prSet presAssocID="{3D32BB61-2121-4EBB-B9F4-5656BAA5A778}" presName="rootConnector" presStyleLbl="node1" presStyleIdx="1" presStyleCnt="3"/>
      <dgm:spPr/>
    </dgm:pt>
    <dgm:pt modelId="{EB4E309B-E4C3-4B8C-9E03-9E23BE1FBFB9}" type="pres">
      <dgm:prSet presAssocID="{3D32BB61-2121-4EBB-B9F4-5656BAA5A778}" presName="childShape" presStyleCnt="0"/>
      <dgm:spPr/>
    </dgm:pt>
    <dgm:pt modelId="{1DE5D169-ADFE-465C-B518-C0964AC05DEB}" type="pres">
      <dgm:prSet presAssocID="{0ED98D44-72C0-49D3-B05D-CC0897ACCE1E}" presName="Name13" presStyleLbl="parChTrans1D2" presStyleIdx="0" presStyleCnt="2"/>
      <dgm:spPr/>
    </dgm:pt>
    <dgm:pt modelId="{46BAB86D-98F6-4788-A782-BBC0ECBD327E}" type="pres">
      <dgm:prSet presAssocID="{EA38D35E-F7F7-4B9D-B1C8-7580056056D0}" presName="childText" presStyleLbl="bgAcc1" presStyleIdx="0" presStyleCnt="2">
        <dgm:presLayoutVars>
          <dgm:bulletEnabled val="1"/>
        </dgm:presLayoutVars>
      </dgm:prSet>
      <dgm:spPr/>
    </dgm:pt>
    <dgm:pt modelId="{F47DE40C-D1F4-42B4-AE38-853DBFF53969}" type="pres">
      <dgm:prSet presAssocID="{558E9773-AFDE-4930-8A7B-063DB844933F}" presName="root" presStyleCnt="0"/>
      <dgm:spPr/>
    </dgm:pt>
    <dgm:pt modelId="{6ADC45B7-B3AB-42C5-B956-6883714A24C1}" type="pres">
      <dgm:prSet presAssocID="{558E9773-AFDE-4930-8A7B-063DB844933F}" presName="rootComposite" presStyleCnt="0"/>
      <dgm:spPr/>
    </dgm:pt>
    <dgm:pt modelId="{5797EF56-904D-4D77-BEBA-D122EA3EA248}" type="pres">
      <dgm:prSet presAssocID="{558E9773-AFDE-4930-8A7B-063DB844933F}" presName="rootText" presStyleLbl="node1" presStyleIdx="2" presStyleCnt="3"/>
      <dgm:spPr/>
    </dgm:pt>
    <dgm:pt modelId="{3BB74555-9756-43FC-A346-E557EC8CDD2F}" type="pres">
      <dgm:prSet presAssocID="{558E9773-AFDE-4930-8A7B-063DB844933F}" presName="rootConnector" presStyleLbl="node1" presStyleIdx="2" presStyleCnt="3"/>
      <dgm:spPr/>
    </dgm:pt>
    <dgm:pt modelId="{5A21ED4E-399D-4655-B636-9D39ABFE0833}" type="pres">
      <dgm:prSet presAssocID="{558E9773-AFDE-4930-8A7B-063DB844933F}" presName="childShape" presStyleCnt="0"/>
      <dgm:spPr/>
    </dgm:pt>
    <dgm:pt modelId="{75C287D1-EBA6-4EAE-B153-3F8426EF381F}" type="pres">
      <dgm:prSet presAssocID="{9378B634-0194-48EB-9397-185898CF4AF6}" presName="Name13" presStyleLbl="parChTrans1D2" presStyleIdx="1" presStyleCnt="2"/>
      <dgm:spPr/>
    </dgm:pt>
    <dgm:pt modelId="{3BDF9ECC-C657-4606-B41A-0B195E82B4E7}" type="pres">
      <dgm:prSet presAssocID="{40395CF2-D8F8-45A6-BB4F-18FE6E8E8193}" presName="childText" presStyleLbl="bgAcc1" presStyleIdx="1" presStyleCnt="2">
        <dgm:presLayoutVars>
          <dgm:bulletEnabled val="1"/>
        </dgm:presLayoutVars>
      </dgm:prSet>
      <dgm:spPr/>
    </dgm:pt>
  </dgm:ptLst>
  <dgm:cxnLst>
    <dgm:cxn modelId="{9810D811-4C44-4942-B44D-30271CEC072E}" srcId="{5941B2BA-1976-441A-B82A-986785326507}" destId="{8F5D81A2-450D-43C1-A516-970901CE29B4}" srcOrd="0" destOrd="0" parTransId="{8F493A61-A52B-4E46-8F8D-E6D151BF2015}" sibTransId="{DFED8E22-EA27-4E25-B541-FF8FA0FC974A}"/>
    <dgm:cxn modelId="{2F2A6C22-99A9-4F8D-9155-05135F624C49}" type="presOf" srcId="{3D32BB61-2121-4EBB-B9F4-5656BAA5A778}" destId="{948C9C22-74C1-4751-BE22-919CDF0F24FA}" srcOrd="0" destOrd="0" presId="urn:microsoft.com/office/officeart/2005/8/layout/hierarchy3"/>
    <dgm:cxn modelId="{66B3715C-205F-49B4-8380-E5DCEC92A2EE}" type="presOf" srcId="{40395CF2-D8F8-45A6-BB4F-18FE6E8E8193}" destId="{3BDF9ECC-C657-4606-B41A-0B195E82B4E7}" srcOrd="0" destOrd="0" presId="urn:microsoft.com/office/officeart/2005/8/layout/hierarchy3"/>
    <dgm:cxn modelId="{EB133243-CDA6-40FB-928C-117D0470C362}" type="presOf" srcId="{558E9773-AFDE-4930-8A7B-063DB844933F}" destId="{5797EF56-904D-4D77-BEBA-D122EA3EA248}" srcOrd="0" destOrd="0" presId="urn:microsoft.com/office/officeart/2005/8/layout/hierarchy3"/>
    <dgm:cxn modelId="{0758744A-CBED-4592-9E2F-3FFB17EB8FDD}" srcId="{558E9773-AFDE-4930-8A7B-063DB844933F}" destId="{40395CF2-D8F8-45A6-BB4F-18FE6E8E8193}" srcOrd="0" destOrd="0" parTransId="{9378B634-0194-48EB-9397-185898CF4AF6}" sibTransId="{A052A7AB-7977-4A4E-BF8D-8A8B6F11CE6F}"/>
    <dgm:cxn modelId="{53200555-7184-420B-B7BF-D774F8AA5E52}" type="presOf" srcId="{8F5D81A2-450D-43C1-A516-970901CE29B4}" destId="{74653DE8-5E51-4A88-8404-DC96DDA77CE1}" srcOrd="1" destOrd="0" presId="urn:microsoft.com/office/officeart/2005/8/layout/hierarchy3"/>
    <dgm:cxn modelId="{2E018195-9C51-4CA3-9BBD-191792822517}" srcId="{3D32BB61-2121-4EBB-B9F4-5656BAA5A778}" destId="{EA38D35E-F7F7-4B9D-B1C8-7580056056D0}" srcOrd="0" destOrd="0" parTransId="{0ED98D44-72C0-49D3-B05D-CC0897ACCE1E}" sibTransId="{4EBFB238-510D-4B17-B22B-3492B5BAADE6}"/>
    <dgm:cxn modelId="{E97D27AC-99A3-4FAA-B14C-64B670651A38}" type="presOf" srcId="{558E9773-AFDE-4930-8A7B-063DB844933F}" destId="{3BB74555-9756-43FC-A346-E557EC8CDD2F}" srcOrd="1" destOrd="0" presId="urn:microsoft.com/office/officeart/2005/8/layout/hierarchy3"/>
    <dgm:cxn modelId="{205966AC-33A6-4228-98B3-98E1E53E2756}" type="presOf" srcId="{5941B2BA-1976-441A-B82A-986785326507}" destId="{17A3C693-690C-4D62-88B3-E32B0372D9FC}" srcOrd="0" destOrd="0" presId="urn:microsoft.com/office/officeart/2005/8/layout/hierarchy3"/>
    <dgm:cxn modelId="{F3EDD4BA-894A-4E69-924B-8E17B202E293}" srcId="{5941B2BA-1976-441A-B82A-986785326507}" destId="{558E9773-AFDE-4930-8A7B-063DB844933F}" srcOrd="2" destOrd="0" parTransId="{8F32704E-A8BA-4407-9DB4-419D99BFCEDE}" sibTransId="{5FF8AC0F-EA07-4A27-899C-D710603CAFC2}"/>
    <dgm:cxn modelId="{49CA91C6-AF17-43A6-A07A-49AD8751BD55}" type="presOf" srcId="{9378B634-0194-48EB-9397-185898CF4AF6}" destId="{75C287D1-EBA6-4EAE-B153-3F8426EF381F}" srcOrd="0" destOrd="0" presId="urn:microsoft.com/office/officeart/2005/8/layout/hierarchy3"/>
    <dgm:cxn modelId="{EF4286C8-21BF-4063-9F97-A96D66F0F91A}" srcId="{5941B2BA-1976-441A-B82A-986785326507}" destId="{3D32BB61-2121-4EBB-B9F4-5656BAA5A778}" srcOrd="1" destOrd="0" parTransId="{20283729-8A62-4C9C-A636-7A5E0807A3E1}" sibTransId="{73D514BA-3096-48F3-B261-17F2258FD42F}"/>
    <dgm:cxn modelId="{550CB8E0-1E34-4B05-BD56-8CDC23890AB9}" type="presOf" srcId="{8F5D81A2-450D-43C1-A516-970901CE29B4}" destId="{693ABE59-DBE2-4954-9491-5DC5E80C4576}" srcOrd="0" destOrd="0" presId="urn:microsoft.com/office/officeart/2005/8/layout/hierarchy3"/>
    <dgm:cxn modelId="{0D677AE5-1D0E-4F54-AF3B-07C7DC25574C}" type="presOf" srcId="{EA38D35E-F7F7-4B9D-B1C8-7580056056D0}" destId="{46BAB86D-98F6-4788-A782-BBC0ECBD327E}" srcOrd="0" destOrd="0" presId="urn:microsoft.com/office/officeart/2005/8/layout/hierarchy3"/>
    <dgm:cxn modelId="{5C86D5FB-50E9-41BF-92F0-3DAEF7F8405B}" type="presOf" srcId="{0ED98D44-72C0-49D3-B05D-CC0897ACCE1E}" destId="{1DE5D169-ADFE-465C-B518-C0964AC05DEB}" srcOrd="0" destOrd="0" presId="urn:microsoft.com/office/officeart/2005/8/layout/hierarchy3"/>
    <dgm:cxn modelId="{1623F0FD-3474-42A4-A954-8538C4A38319}" type="presOf" srcId="{3D32BB61-2121-4EBB-B9F4-5656BAA5A778}" destId="{D74A1D14-74A4-4B94-AA93-F000CD48A747}" srcOrd="1" destOrd="0" presId="urn:microsoft.com/office/officeart/2005/8/layout/hierarchy3"/>
    <dgm:cxn modelId="{D85CA3E3-1274-400E-B8A3-CD7E796CFE48}" type="presParOf" srcId="{17A3C693-690C-4D62-88B3-E32B0372D9FC}" destId="{61BA4437-325B-4C79-A7EE-27C02E20CA68}" srcOrd="0" destOrd="0" presId="urn:microsoft.com/office/officeart/2005/8/layout/hierarchy3"/>
    <dgm:cxn modelId="{7815246B-917F-4F4C-92EF-8B10E7F0A3A9}" type="presParOf" srcId="{61BA4437-325B-4C79-A7EE-27C02E20CA68}" destId="{90319929-8293-4F34-AF67-99DD1A246FC3}" srcOrd="0" destOrd="0" presId="urn:microsoft.com/office/officeart/2005/8/layout/hierarchy3"/>
    <dgm:cxn modelId="{101FEA8A-29C7-4131-A9CF-75FEC0522432}" type="presParOf" srcId="{90319929-8293-4F34-AF67-99DD1A246FC3}" destId="{693ABE59-DBE2-4954-9491-5DC5E80C4576}" srcOrd="0" destOrd="0" presId="urn:microsoft.com/office/officeart/2005/8/layout/hierarchy3"/>
    <dgm:cxn modelId="{ACC18881-2371-456E-BB53-A93EF9D3B36B}" type="presParOf" srcId="{90319929-8293-4F34-AF67-99DD1A246FC3}" destId="{74653DE8-5E51-4A88-8404-DC96DDA77CE1}" srcOrd="1" destOrd="0" presId="urn:microsoft.com/office/officeart/2005/8/layout/hierarchy3"/>
    <dgm:cxn modelId="{F5880DFE-C8B8-456A-85E2-2A4FC82B1089}" type="presParOf" srcId="{61BA4437-325B-4C79-A7EE-27C02E20CA68}" destId="{7D6090B5-4779-4F3C-B84A-E07FF765B7D1}" srcOrd="1" destOrd="0" presId="urn:microsoft.com/office/officeart/2005/8/layout/hierarchy3"/>
    <dgm:cxn modelId="{90FE77FC-958D-41C9-9D5F-93AEB8B31F42}" type="presParOf" srcId="{17A3C693-690C-4D62-88B3-E32B0372D9FC}" destId="{86D958C1-84BE-42B8-94C6-26D6B006C83D}" srcOrd="1" destOrd="0" presId="urn:microsoft.com/office/officeart/2005/8/layout/hierarchy3"/>
    <dgm:cxn modelId="{6ECF1398-B52B-4E22-93AA-7FB19A5172F3}" type="presParOf" srcId="{86D958C1-84BE-42B8-94C6-26D6B006C83D}" destId="{87438B26-3300-4C9D-BD00-8D7CDBF2F9A5}" srcOrd="0" destOrd="0" presId="urn:microsoft.com/office/officeart/2005/8/layout/hierarchy3"/>
    <dgm:cxn modelId="{B524DB9E-A33C-4A90-A4C1-82893D599B24}" type="presParOf" srcId="{87438B26-3300-4C9D-BD00-8D7CDBF2F9A5}" destId="{948C9C22-74C1-4751-BE22-919CDF0F24FA}" srcOrd="0" destOrd="0" presId="urn:microsoft.com/office/officeart/2005/8/layout/hierarchy3"/>
    <dgm:cxn modelId="{F5C3E3ED-61DD-42C0-A567-94C618F6ECCB}" type="presParOf" srcId="{87438B26-3300-4C9D-BD00-8D7CDBF2F9A5}" destId="{D74A1D14-74A4-4B94-AA93-F000CD48A747}" srcOrd="1" destOrd="0" presId="urn:microsoft.com/office/officeart/2005/8/layout/hierarchy3"/>
    <dgm:cxn modelId="{4943508A-04E0-4B98-9B9A-2AE3D8831DF6}" type="presParOf" srcId="{86D958C1-84BE-42B8-94C6-26D6B006C83D}" destId="{EB4E309B-E4C3-4B8C-9E03-9E23BE1FBFB9}" srcOrd="1" destOrd="0" presId="urn:microsoft.com/office/officeart/2005/8/layout/hierarchy3"/>
    <dgm:cxn modelId="{5E392EE4-9B90-42AD-8D68-78C5F503B0B1}" type="presParOf" srcId="{EB4E309B-E4C3-4B8C-9E03-9E23BE1FBFB9}" destId="{1DE5D169-ADFE-465C-B518-C0964AC05DEB}" srcOrd="0" destOrd="0" presId="urn:microsoft.com/office/officeart/2005/8/layout/hierarchy3"/>
    <dgm:cxn modelId="{2A3F0261-029C-43AE-8013-AE9756A2179F}" type="presParOf" srcId="{EB4E309B-E4C3-4B8C-9E03-9E23BE1FBFB9}" destId="{46BAB86D-98F6-4788-A782-BBC0ECBD327E}" srcOrd="1" destOrd="0" presId="urn:microsoft.com/office/officeart/2005/8/layout/hierarchy3"/>
    <dgm:cxn modelId="{7222883E-F9D2-48AD-AB7B-8F1C0BA0CDCA}" type="presParOf" srcId="{17A3C693-690C-4D62-88B3-E32B0372D9FC}" destId="{F47DE40C-D1F4-42B4-AE38-853DBFF53969}" srcOrd="2" destOrd="0" presId="urn:microsoft.com/office/officeart/2005/8/layout/hierarchy3"/>
    <dgm:cxn modelId="{D2B86CFB-7045-47BF-99CA-41AE0C245330}" type="presParOf" srcId="{F47DE40C-D1F4-42B4-AE38-853DBFF53969}" destId="{6ADC45B7-B3AB-42C5-B956-6883714A24C1}" srcOrd="0" destOrd="0" presId="urn:microsoft.com/office/officeart/2005/8/layout/hierarchy3"/>
    <dgm:cxn modelId="{7477AFD2-84D6-46CD-BDAB-216D60F32702}" type="presParOf" srcId="{6ADC45B7-B3AB-42C5-B956-6883714A24C1}" destId="{5797EF56-904D-4D77-BEBA-D122EA3EA248}" srcOrd="0" destOrd="0" presId="urn:microsoft.com/office/officeart/2005/8/layout/hierarchy3"/>
    <dgm:cxn modelId="{BED6EEE5-0AB5-4E1E-8660-6FEE0E2A1787}" type="presParOf" srcId="{6ADC45B7-B3AB-42C5-B956-6883714A24C1}" destId="{3BB74555-9756-43FC-A346-E557EC8CDD2F}" srcOrd="1" destOrd="0" presId="urn:microsoft.com/office/officeart/2005/8/layout/hierarchy3"/>
    <dgm:cxn modelId="{6E1FB7CF-4134-4A3C-88E5-B2AFF6EF8488}" type="presParOf" srcId="{F47DE40C-D1F4-42B4-AE38-853DBFF53969}" destId="{5A21ED4E-399D-4655-B636-9D39ABFE0833}" srcOrd="1" destOrd="0" presId="urn:microsoft.com/office/officeart/2005/8/layout/hierarchy3"/>
    <dgm:cxn modelId="{262FC616-A4EE-4981-9318-CF9334D3127E}" type="presParOf" srcId="{5A21ED4E-399D-4655-B636-9D39ABFE0833}" destId="{75C287D1-EBA6-4EAE-B153-3F8426EF381F}" srcOrd="0" destOrd="0" presId="urn:microsoft.com/office/officeart/2005/8/layout/hierarchy3"/>
    <dgm:cxn modelId="{65FA14DD-BBB6-405B-8994-0C30F6D8C338}" type="presParOf" srcId="{5A21ED4E-399D-4655-B636-9D39ABFE0833}" destId="{3BDF9ECC-C657-4606-B41A-0B195E82B4E7}"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11712AF-24E6-4A72-BB06-A6BFCFDEDFD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FB5B5F6-0856-4B83-8A8F-0B5C612DE680}">
      <dgm:prSet/>
      <dgm:spPr/>
      <dgm:t>
        <a:bodyPr/>
        <a:lstStyle/>
        <a:p>
          <a:r>
            <a:rPr lang="en-US"/>
            <a:t>Look!</a:t>
          </a:r>
        </a:p>
      </dgm:t>
    </dgm:pt>
    <dgm:pt modelId="{0FA2DBC6-8265-4F92-9148-D9A7FD56AAEC}" type="parTrans" cxnId="{AEC441DE-7ED8-41AE-B458-517FCB8913F6}">
      <dgm:prSet/>
      <dgm:spPr/>
      <dgm:t>
        <a:bodyPr/>
        <a:lstStyle/>
        <a:p>
          <a:endParaRPr lang="en-US"/>
        </a:p>
      </dgm:t>
    </dgm:pt>
    <dgm:pt modelId="{8297C0BF-5377-44BD-B75B-9278C41C6E0A}" type="sibTrans" cxnId="{AEC441DE-7ED8-41AE-B458-517FCB8913F6}">
      <dgm:prSet/>
      <dgm:spPr/>
      <dgm:t>
        <a:bodyPr/>
        <a:lstStyle/>
        <a:p>
          <a:endParaRPr lang="en-US"/>
        </a:p>
      </dgm:t>
    </dgm:pt>
    <dgm:pt modelId="{6CEB056C-72D2-4CB3-BDA6-9B9568AC7726}">
      <dgm:prSet/>
      <dgm:spPr/>
      <dgm:t>
        <a:bodyPr/>
        <a:lstStyle/>
        <a:p>
          <a:r>
            <a:rPr lang="en-US"/>
            <a:t>Take a look at this form on the right.  </a:t>
          </a:r>
        </a:p>
      </dgm:t>
    </dgm:pt>
    <dgm:pt modelId="{40AE8BF2-6E07-4B45-842D-03A5C4A41004}" type="parTrans" cxnId="{F5AF406D-3D10-4C70-BED1-408D52B32A0F}">
      <dgm:prSet/>
      <dgm:spPr/>
      <dgm:t>
        <a:bodyPr/>
        <a:lstStyle/>
        <a:p>
          <a:endParaRPr lang="en-US"/>
        </a:p>
      </dgm:t>
    </dgm:pt>
    <dgm:pt modelId="{D7B8DA26-785E-43BB-9293-CA983E143E36}" type="sibTrans" cxnId="{F5AF406D-3D10-4C70-BED1-408D52B32A0F}">
      <dgm:prSet/>
      <dgm:spPr/>
      <dgm:t>
        <a:bodyPr/>
        <a:lstStyle/>
        <a:p>
          <a:endParaRPr lang="en-US"/>
        </a:p>
      </dgm:t>
    </dgm:pt>
    <dgm:pt modelId="{681F8465-3516-4D28-807B-6239A8ADF3A5}">
      <dgm:prSet/>
      <dgm:spPr/>
      <dgm:t>
        <a:bodyPr/>
        <a:lstStyle/>
        <a:p>
          <a:r>
            <a:rPr lang="en-US"/>
            <a:t>Look familiar?</a:t>
          </a:r>
        </a:p>
      </dgm:t>
    </dgm:pt>
    <dgm:pt modelId="{7BAA0694-676C-4A41-B990-4CA2AC140E3F}" type="parTrans" cxnId="{236A189B-1C07-4590-9D65-839B3D11AE13}">
      <dgm:prSet/>
      <dgm:spPr/>
      <dgm:t>
        <a:bodyPr/>
        <a:lstStyle/>
        <a:p>
          <a:endParaRPr lang="en-US"/>
        </a:p>
      </dgm:t>
    </dgm:pt>
    <dgm:pt modelId="{0FFE1083-C80C-44D9-A1F1-48EDFBAF30BD}" type="sibTrans" cxnId="{236A189B-1C07-4590-9D65-839B3D11AE13}">
      <dgm:prSet/>
      <dgm:spPr/>
      <dgm:t>
        <a:bodyPr/>
        <a:lstStyle/>
        <a:p>
          <a:endParaRPr lang="en-US"/>
        </a:p>
      </dgm:t>
    </dgm:pt>
    <dgm:pt modelId="{4C1F29C4-B6EE-4845-AAC3-FEDB51AD49A6}">
      <dgm:prSet/>
      <dgm:spPr/>
      <dgm:t>
        <a:bodyPr/>
        <a:lstStyle/>
        <a:p>
          <a:r>
            <a:rPr lang="en-US"/>
            <a:t>That’s right! Creating an intentional plan for Active Supervision on the bus is just as important as the plans you make for your indoor and outdoor learning environments!</a:t>
          </a:r>
        </a:p>
      </dgm:t>
    </dgm:pt>
    <dgm:pt modelId="{50FC661F-00E8-4478-9AF2-66808F977C98}" type="parTrans" cxnId="{2B246665-A62C-4AFF-B83C-8DC452486429}">
      <dgm:prSet/>
      <dgm:spPr/>
      <dgm:t>
        <a:bodyPr/>
        <a:lstStyle/>
        <a:p>
          <a:endParaRPr lang="en-US"/>
        </a:p>
      </dgm:t>
    </dgm:pt>
    <dgm:pt modelId="{3D146A92-8DC1-4467-A442-39A5BB33B95D}" type="sibTrans" cxnId="{2B246665-A62C-4AFF-B83C-8DC452486429}">
      <dgm:prSet/>
      <dgm:spPr/>
      <dgm:t>
        <a:bodyPr/>
        <a:lstStyle/>
        <a:p>
          <a:endParaRPr lang="en-US"/>
        </a:p>
      </dgm:t>
    </dgm:pt>
    <dgm:pt modelId="{FEFB8A82-D9EC-4323-B769-D77BF302F78B}">
      <dgm:prSet/>
      <dgm:spPr/>
      <dgm:t>
        <a:bodyPr/>
        <a:lstStyle/>
        <a:p>
          <a:r>
            <a:rPr lang="en-US"/>
            <a:t>It’s important!</a:t>
          </a:r>
        </a:p>
      </dgm:t>
    </dgm:pt>
    <dgm:pt modelId="{7712EFD9-DCF9-4D5D-8AD3-46E9305E9546}" type="parTrans" cxnId="{024CF577-EF12-47C9-B2F8-DC0979027D92}">
      <dgm:prSet/>
      <dgm:spPr/>
      <dgm:t>
        <a:bodyPr/>
        <a:lstStyle/>
        <a:p>
          <a:endParaRPr lang="en-US"/>
        </a:p>
      </dgm:t>
    </dgm:pt>
    <dgm:pt modelId="{7DB4D4E9-7111-4681-A20C-395714CC841B}" type="sibTrans" cxnId="{024CF577-EF12-47C9-B2F8-DC0979027D92}">
      <dgm:prSet/>
      <dgm:spPr/>
      <dgm:t>
        <a:bodyPr/>
        <a:lstStyle/>
        <a:p>
          <a:endParaRPr lang="en-US"/>
        </a:p>
      </dgm:t>
    </dgm:pt>
    <dgm:pt modelId="{3AE096C9-F6EE-421D-A72F-72424BFCB47D}">
      <dgm:prSet/>
      <dgm:spPr/>
      <dgm:t>
        <a:bodyPr/>
        <a:lstStyle/>
        <a:p>
          <a:r>
            <a:rPr lang="en-US"/>
            <a:t>Even if children ride district buses, these six strategies still apply.</a:t>
          </a:r>
        </a:p>
      </dgm:t>
    </dgm:pt>
    <dgm:pt modelId="{238C317F-66B8-44E7-A152-CA4986F72B1F}" type="parTrans" cxnId="{23C7B4CD-6FA7-435B-8E26-FDAE4D9E4B0E}">
      <dgm:prSet/>
      <dgm:spPr/>
      <dgm:t>
        <a:bodyPr/>
        <a:lstStyle/>
        <a:p>
          <a:endParaRPr lang="en-US"/>
        </a:p>
      </dgm:t>
    </dgm:pt>
    <dgm:pt modelId="{5C7D9582-1659-4F2C-B29E-A2CA662358CC}" type="sibTrans" cxnId="{23C7B4CD-6FA7-435B-8E26-FDAE4D9E4B0E}">
      <dgm:prSet/>
      <dgm:spPr/>
      <dgm:t>
        <a:bodyPr/>
        <a:lstStyle/>
        <a:p>
          <a:endParaRPr lang="en-US"/>
        </a:p>
      </dgm:t>
    </dgm:pt>
    <dgm:pt modelId="{AC3A24B5-F626-4503-B662-A01B20F906EB}" type="pres">
      <dgm:prSet presAssocID="{711712AF-24E6-4A72-BB06-A6BFCFDEDFD4}" presName="linear" presStyleCnt="0">
        <dgm:presLayoutVars>
          <dgm:dir/>
          <dgm:animLvl val="lvl"/>
          <dgm:resizeHandles val="exact"/>
        </dgm:presLayoutVars>
      </dgm:prSet>
      <dgm:spPr/>
    </dgm:pt>
    <dgm:pt modelId="{225BC086-C1DF-4E79-9C80-77E8651CFF6B}" type="pres">
      <dgm:prSet presAssocID="{7FB5B5F6-0856-4B83-8A8F-0B5C612DE680}" presName="parentLin" presStyleCnt="0"/>
      <dgm:spPr/>
    </dgm:pt>
    <dgm:pt modelId="{11694A78-98C9-4517-92F1-5EA964A152F9}" type="pres">
      <dgm:prSet presAssocID="{7FB5B5F6-0856-4B83-8A8F-0B5C612DE680}" presName="parentLeftMargin" presStyleLbl="node1" presStyleIdx="0" presStyleCnt="3"/>
      <dgm:spPr/>
    </dgm:pt>
    <dgm:pt modelId="{632A4ABF-F93C-4545-B228-BA95AA33EA30}" type="pres">
      <dgm:prSet presAssocID="{7FB5B5F6-0856-4B83-8A8F-0B5C612DE680}" presName="parentText" presStyleLbl="node1" presStyleIdx="0" presStyleCnt="3">
        <dgm:presLayoutVars>
          <dgm:chMax val="0"/>
          <dgm:bulletEnabled val="1"/>
        </dgm:presLayoutVars>
      </dgm:prSet>
      <dgm:spPr/>
    </dgm:pt>
    <dgm:pt modelId="{E66D5CAE-0CF8-4C96-A677-6EC1CDAAF31C}" type="pres">
      <dgm:prSet presAssocID="{7FB5B5F6-0856-4B83-8A8F-0B5C612DE680}" presName="negativeSpace" presStyleCnt="0"/>
      <dgm:spPr/>
    </dgm:pt>
    <dgm:pt modelId="{B96BA42F-8A13-4BA2-BF33-5452ED4B8EFA}" type="pres">
      <dgm:prSet presAssocID="{7FB5B5F6-0856-4B83-8A8F-0B5C612DE680}" presName="childText" presStyleLbl="conFgAcc1" presStyleIdx="0" presStyleCnt="3">
        <dgm:presLayoutVars>
          <dgm:bulletEnabled val="1"/>
        </dgm:presLayoutVars>
      </dgm:prSet>
      <dgm:spPr/>
    </dgm:pt>
    <dgm:pt modelId="{F6397F4F-6AAD-4E92-A652-CC52CA213299}" type="pres">
      <dgm:prSet presAssocID="{8297C0BF-5377-44BD-B75B-9278C41C6E0A}" presName="spaceBetweenRectangles" presStyleCnt="0"/>
      <dgm:spPr/>
    </dgm:pt>
    <dgm:pt modelId="{96E88AB7-234E-4B5A-B7BF-7F24697CEB3E}" type="pres">
      <dgm:prSet presAssocID="{681F8465-3516-4D28-807B-6239A8ADF3A5}" presName="parentLin" presStyleCnt="0"/>
      <dgm:spPr/>
    </dgm:pt>
    <dgm:pt modelId="{F8E55B8F-DE81-45E2-BB38-77E0DBF8AF23}" type="pres">
      <dgm:prSet presAssocID="{681F8465-3516-4D28-807B-6239A8ADF3A5}" presName="parentLeftMargin" presStyleLbl="node1" presStyleIdx="0" presStyleCnt="3"/>
      <dgm:spPr/>
    </dgm:pt>
    <dgm:pt modelId="{29935AEB-BE7B-48D7-83A4-C7235B59EEA6}" type="pres">
      <dgm:prSet presAssocID="{681F8465-3516-4D28-807B-6239A8ADF3A5}" presName="parentText" presStyleLbl="node1" presStyleIdx="1" presStyleCnt="3">
        <dgm:presLayoutVars>
          <dgm:chMax val="0"/>
          <dgm:bulletEnabled val="1"/>
        </dgm:presLayoutVars>
      </dgm:prSet>
      <dgm:spPr/>
    </dgm:pt>
    <dgm:pt modelId="{F6C0760A-87BA-40FF-89DB-E0CE3CA70A39}" type="pres">
      <dgm:prSet presAssocID="{681F8465-3516-4D28-807B-6239A8ADF3A5}" presName="negativeSpace" presStyleCnt="0"/>
      <dgm:spPr/>
    </dgm:pt>
    <dgm:pt modelId="{26789E2D-EFF7-4E6C-89FE-C6AB57470850}" type="pres">
      <dgm:prSet presAssocID="{681F8465-3516-4D28-807B-6239A8ADF3A5}" presName="childText" presStyleLbl="conFgAcc1" presStyleIdx="1" presStyleCnt="3">
        <dgm:presLayoutVars>
          <dgm:bulletEnabled val="1"/>
        </dgm:presLayoutVars>
      </dgm:prSet>
      <dgm:spPr/>
    </dgm:pt>
    <dgm:pt modelId="{183BDD8B-BD4D-4660-AFD3-06096ED4F4AA}" type="pres">
      <dgm:prSet presAssocID="{0FFE1083-C80C-44D9-A1F1-48EDFBAF30BD}" presName="spaceBetweenRectangles" presStyleCnt="0"/>
      <dgm:spPr/>
    </dgm:pt>
    <dgm:pt modelId="{03415E93-5206-4869-8802-DFD2AA6AE6D0}" type="pres">
      <dgm:prSet presAssocID="{FEFB8A82-D9EC-4323-B769-D77BF302F78B}" presName="parentLin" presStyleCnt="0"/>
      <dgm:spPr/>
    </dgm:pt>
    <dgm:pt modelId="{C5290609-4D3C-4868-BBE8-F6A468807158}" type="pres">
      <dgm:prSet presAssocID="{FEFB8A82-D9EC-4323-B769-D77BF302F78B}" presName="parentLeftMargin" presStyleLbl="node1" presStyleIdx="1" presStyleCnt="3"/>
      <dgm:spPr/>
    </dgm:pt>
    <dgm:pt modelId="{E1E624A5-8947-436A-B194-D0745E092703}" type="pres">
      <dgm:prSet presAssocID="{FEFB8A82-D9EC-4323-B769-D77BF302F78B}" presName="parentText" presStyleLbl="node1" presStyleIdx="2" presStyleCnt="3">
        <dgm:presLayoutVars>
          <dgm:chMax val="0"/>
          <dgm:bulletEnabled val="1"/>
        </dgm:presLayoutVars>
      </dgm:prSet>
      <dgm:spPr/>
    </dgm:pt>
    <dgm:pt modelId="{B0554486-838E-46F3-B716-AC893AE62270}" type="pres">
      <dgm:prSet presAssocID="{FEFB8A82-D9EC-4323-B769-D77BF302F78B}" presName="negativeSpace" presStyleCnt="0"/>
      <dgm:spPr/>
    </dgm:pt>
    <dgm:pt modelId="{B2295428-3FA3-4DF9-88BE-5EF4AAEF6747}" type="pres">
      <dgm:prSet presAssocID="{FEFB8A82-D9EC-4323-B769-D77BF302F78B}" presName="childText" presStyleLbl="conFgAcc1" presStyleIdx="2" presStyleCnt="3">
        <dgm:presLayoutVars>
          <dgm:bulletEnabled val="1"/>
        </dgm:presLayoutVars>
      </dgm:prSet>
      <dgm:spPr/>
    </dgm:pt>
  </dgm:ptLst>
  <dgm:cxnLst>
    <dgm:cxn modelId="{0253283B-437D-4725-8B06-F3915522AC69}" type="presOf" srcId="{4C1F29C4-B6EE-4845-AAC3-FEDB51AD49A6}" destId="{26789E2D-EFF7-4E6C-89FE-C6AB57470850}" srcOrd="0" destOrd="0" presId="urn:microsoft.com/office/officeart/2005/8/layout/list1"/>
    <dgm:cxn modelId="{2B246665-A62C-4AFF-B83C-8DC452486429}" srcId="{681F8465-3516-4D28-807B-6239A8ADF3A5}" destId="{4C1F29C4-B6EE-4845-AAC3-FEDB51AD49A6}" srcOrd="0" destOrd="0" parTransId="{50FC661F-00E8-4478-9AF2-66808F977C98}" sibTransId="{3D146A92-8DC1-4467-A442-39A5BB33B95D}"/>
    <dgm:cxn modelId="{F5AF406D-3D10-4C70-BED1-408D52B32A0F}" srcId="{7FB5B5F6-0856-4B83-8A8F-0B5C612DE680}" destId="{6CEB056C-72D2-4CB3-BDA6-9B9568AC7726}" srcOrd="0" destOrd="0" parTransId="{40AE8BF2-6E07-4B45-842D-03A5C4A41004}" sibTransId="{D7B8DA26-785E-43BB-9293-CA983E143E36}"/>
    <dgm:cxn modelId="{024CF577-EF12-47C9-B2F8-DC0979027D92}" srcId="{711712AF-24E6-4A72-BB06-A6BFCFDEDFD4}" destId="{FEFB8A82-D9EC-4323-B769-D77BF302F78B}" srcOrd="2" destOrd="0" parTransId="{7712EFD9-DCF9-4D5D-8AD3-46E9305E9546}" sibTransId="{7DB4D4E9-7111-4681-A20C-395714CC841B}"/>
    <dgm:cxn modelId="{0310C181-A1AE-4227-8282-768BB4D338B7}" type="presOf" srcId="{FEFB8A82-D9EC-4323-B769-D77BF302F78B}" destId="{E1E624A5-8947-436A-B194-D0745E092703}" srcOrd="1" destOrd="0" presId="urn:microsoft.com/office/officeart/2005/8/layout/list1"/>
    <dgm:cxn modelId="{2A89BE96-4A36-42C3-A38C-F29E57A79760}" type="presOf" srcId="{681F8465-3516-4D28-807B-6239A8ADF3A5}" destId="{29935AEB-BE7B-48D7-83A4-C7235B59EEA6}" srcOrd="1" destOrd="0" presId="urn:microsoft.com/office/officeart/2005/8/layout/list1"/>
    <dgm:cxn modelId="{236A189B-1C07-4590-9D65-839B3D11AE13}" srcId="{711712AF-24E6-4A72-BB06-A6BFCFDEDFD4}" destId="{681F8465-3516-4D28-807B-6239A8ADF3A5}" srcOrd="1" destOrd="0" parTransId="{7BAA0694-676C-4A41-B990-4CA2AC140E3F}" sibTransId="{0FFE1083-C80C-44D9-A1F1-48EDFBAF30BD}"/>
    <dgm:cxn modelId="{9690919B-DF26-4B30-8A81-096002A9A996}" type="presOf" srcId="{711712AF-24E6-4A72-BB06-A6BFCFDEDFD4}" destId="{AC3A24B5-F626-4503-B662-A01B20F906EB}" srcOrd="0" destOrd="0" presId="urn:microsoft.com/office/officeart/2005/8/layout/list1"/>
    <dgm:cxn modelId="{690DCEA0-981A-4DD6-BD25-0DF836953182}" type="presOf" srcId="{7FB5B5F6-0856-4B83-8A8F-0B5C612DE680}" destId="{632A4ABF-F93C-4545-B228-BA95AA33EA30}" srcOrd="1" destOrd="0" presId="urn:microsoft.com/office/officeart/2005/8/layout/list1"/>
    <dgm:cxn modelId="{23C7B4CD-6FA7-435B-8E26-FDAE4D9E4B0E}" srcId="{FEFB8A82-D9EC-4323-B769-D77BF302F78B}" destId="{3AE096C9-F6EE-421D-A72F-72424BFCB47D}" srcOrd="0" destOrd="0" parTransId="{238C317F-66B8-44E7-A152-CA4986F72B1F}" sibTransId="{5C7D9582-1659-4F2C-B29E-A2CA662358CC}"/>
    <dgm:cxn modelId="{1669B0D9-E5C4-4B48-8449-91987928714F}" type="presOf" srcId="{7FB5B5F6-0856-4B83-8A8F-0B5C612DE680}" destId="{11694A78-98C9-4517-92F1-5EA964A152F9}" srcOrd="0" destOrd="0" presId="urn:microsoft.com/office/officeart/2005/8/layout/list1"/>
    <dgm:cxn modelId="{AEC441DE-7ED8-41AE-B458-517FCB8913F6}" srcId="{711712AF-24E6-4A72-BB06-A6BFCFDEDFD4}" destId="{7FB5B5F6-0856-4B83-8A8F-0B5C612DE680}" srcOrd="0" destOrd="0" parTransId="{0FA2DBC6-8265-4F92-9148-D9A7FD56AAEC}" sibTransId="{8297C0BF-5377-44BD-B75B-9278C41C6E0A}"/>
    <dgm:cxn modelId="{FF5EBCE1-1E11-432D-BC84-54B54FB289DF}" type="presOf" srcId="{6CEB056C-72D2-4CB3-BDA6-9B9568AC7726}" destId="{B96BA42F-8A13-4BA2-BF33-5452ED4B8EFA}" srcOrd="0" destOrd="0" presId="urn:microsoft.com/office/officeart/2005/8/layout/list1"/>
    <dgm:cxn modelId="{854A2CE6-36B3-4EC4-8F40-23559E93AC04}" type="presOf" srcId="{FEFB8A82-D9EC-4323-B769-D77BF302F78B}" destId="{C5290609-4D3C-4868-BBE8-F6A468807158}" srcOrd="0" destOrd="0" presId="urn:microsoft.com/office/officeart/2005/8/layout/list1"/>
    <dgm:cxn modelId="{45CECFEA-D14D-417C-BB88-E6B370412C18}" type="presOf" srcId="{3AE096C9-F6EE-421D-A72F-72424BFCB47D}" destId="{B2295428-3FA3-4DF9-88BE-5EF4AAEF6747}" srcOrd="0" destOrd="0" presId="urn:microsoft.com/office/officeart/2005/8/layout/list1"/>
    <dgm:cxn modelId="{193DA6ED-9348-4F2C-8592-4088C80D1539}" type="presOf" srcId="{681F8465-3516-4D28-807B-6239A8ADF3A5}" destId="{F8E55B8F-DE81-45E2-BB38-77E0DBF8AF23}" srcOrd="0" destOrd="0" presId="urn:microsoft.com/office/officeart/2005/8/layout/list1"/>
    <dgm:cxn modelId="{65B1D7C1-A90F-4170-9D28-9579D94A5043}" type="presParOf" srcId="{AC3A24B5-F626-4503-B662-A01B20F906EB}" destId="{225BC086-C1DF-4E79-9C80-77E8651CFF6B}" srcOrd="0" destOrd="0" presId="urn:microsoft.com/office/officeart/2005/8/layout/list1"/>
    <dgm:cxn modelId="{F803F2AF-6167-4300-863E-6D3C02D3E1DB}" type="presParOf" srcId="{225BC086-C1DF-4E79-9C80-77E8651CFF6B}" destId="{11694A78-98C9-4517-92F1-5EA964A152F9}" srcOrd="0" destOrd="0" presId="urn:microsoft.com/office/officeart/2005/8/layout/list1"/>
    <dgm:cxn modelId="{EFA654FA-4C18-46EA-A772-6D472A0D0781}" type="presParOf" srcId="{225BC086-C1DF-4E79-9C80-77E8651CFF6B}" destId="{632A4ABF-F93C-4545-B228-BA95AA33EA30}" srcOrd="1" destOrd="0" presId="urn:microsoft.com/office/officeart/2005/8/layout/list1"/>
    <dgm:cxn modelId="{427EA25A-9013-48E0-89C1-CD9A3A584197}" type="presParOf" srcId="{AC3A24B5-F626-4503-B662-A01B20F906EB}" destId="{E66D5CAE-0CF8-4C96-A677-6EC1CDAAF31C}" srcOrd="1" destOrd="0" presId="urn:microsoft.com/office/officeart/2005/8/layout/list1"/>
    <dgm:cxn modelId="{83EDFE81-C4B9-44CD-910B-FD1F91DD7656}" type="presParOf" srcId="{AC3A24B5-F626-4503-B662-A01B20F906EB}" destId="{B96BA42F-8A13-4BA2-BF33-5452ED4B8EFA}" srcOrd="2" destOrd="0" presId="urn:microsoft.com/office/officeart/2005/8/layout/list1"/>
    <dgm:cxn modelId="{2D8CEF5C-DF08-4B9C-A512-826FF91591D8}" type="presParOf" srcId="{AC3A24B5-F626-4503-B662-A01B20F906EB}" destId="{F6397F4F-6AAD-4E92-A652-CC52CA213299}" srcOrd="3" destOrd="0" presId="urn:microsoft.com/office/officeart/2005/8/layout/list1"/>
    <dgm:cxn modelId="{50657554-4AE7-48CA-9525-307DE0032620}" type="presParOf" srcId="{AC3A24B5-F626-4503-B662-A01B20F906EB}" destId="{96E88AB7-234E-4B5A-B7BF-7F24697CEB3E}" srcOrd="4" destOrd="0" presId="urn:microsoft.com/office/officeart/2005/8/layout/list1"/>
    <dgm:cxn modelId="{B2312331-6E75-4E8D-A72F-8134CBE26D9E}" type="presParOf" srcId="{96E88AB7-234E-4B5A-B7BF-7F24697CEB3E}" destId="{F8E55B8F-DE81-45E2-BB38-77E0DBF8AF23}" srcOrd="0" destOrd="0" presId="urn:microsoft.com/office/officeart/2005/8/layout/list1"/>
    <dgm:cxn modelId="{514E2CB8-4914-4178-A070-0844F0207FC9}" type="presParOf" srcId="{96E88AB7-234E-4B5A-B7BF-7F24697CEB3E}" destId="{29935AEB-BE7B-48D7-83A4-C7235B59EEA6}" srcOrd="1" destOrd="0" presId="urn:microsoft.com/office/officeart/2005/8/layout/list1"/>
    <dgm:cxn modelId="{2F7F77A3-D6BF-44B3-9B39-D3E45B7347FA}" type="presParOf" srcId="{AC3A24B5-F626-4503-B662-A01B20F906EB}" destId="{F6C0760A-87BA-40FF-89DB-E0CE3CA70A39}" srcOrd="5" destOrd="0" presId="urn:microsoft.com/office/officeart/2005/8/layout/list1"/>
    <dgm:cxn modelId="{FD01DE5A-586D-4997-AA32-7181D0A653C6}" type="presParOf" srcId="{AC3A24B5-F626-4503-B662-A01B20F906EB}" destId="{26789E2D-EFF7-4E6C-89FE-C6AB57470850}" srcOrd="6" destOrd="0" presId="urn:microsoft.com/office/officeart/2005/8/layout/list1"/>
    <dgm:cxn modelId="{4AFDEB98-42D3-4BCB-AD85-7B97B0478A1B}" type="presParOf" srcId="{AC3A24B5-F626-4503-B662-A01B20F906EB}" destId="{183BDD8B-BD4D-4660-AFD3-06096ED4F4AA}" srcOrd="7" destOrd="0" presId="urn:microsoft.com/office/officeart/2005/8/layout/list1"/>
    <dgm:cxn modelId="{E0DED939-08D6-44BF-B159-25D2DF26A2C2}" type="presParOf" srcId="{AC3A24B5-F626-4503-B662-A01B20F906EB}" destId="{03415E93-5206-4869-8802-DFD2AA6AE6D0}" srcOrd="8" destOrd="0" presId="urn:microsoft.com/office/officeart/2005/8/layout/list1"/>
    <dgm:cxn modelId="{89C6D4A7-AADC-4D89-83E8-7F31523DBA21}" type="presParOf" srcId="{03415E93-5206-4869-8802-DFD2AA6AE6D0}" destId="{C5290609-4D3C-4868-BBE8-F6A468807158}" srcOrd="0" destOrd="0" presId="urn:microsoft.com/office/officeart/2005/8/layout/list1"/>
    <dgm:cxn modelId="{2102C5BC-BCC8-4240-9DB6-E956500E90A6}" type="presParOf" srcId="{03415E93-5206-4869-8802-DFD2AA6AE6D0}" destId="{E1E624A5-8947-436A-B194-D0745E092703}" srcOrd="1" destOrd="0" presId="urn:microsoft.com/office/officeart/2005/8/layout/list1"/>
    <dgm:cxn modelId="{F037A51D-8B14-4A8B-8723-CEF27F78ABC5}" type="presParOf" srcId="{AC3A24B5-F626-4503-B662-A01B20F906EB}" destId="{B0554486-838E-46F3-B716-AC893AE62270}" srcOrd="9" destOrd="0" presId="urn:microsoft.com/office/officeart/2005/8/layout/list1"/>
    <dgm:cxn modelId="{95F2825D-469C-4D66-93BA-A25A5ED6B651}" type="presParOf" srcId="{AC3A24B5-F626-4503-B662-A01B20F906EB}" destId="{B2295428-3FA3-4DF9-88BE-5EF4AAEF674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9BB289A-BFF4-4380-BA5D-09714C562952}" type="doc">
      <dgm:prSet loTypeId="urn:microsoft.com/office/officeart/2005/8/layout/hChevron3" loCatId="process" qsTypeId="urn:microsoft.com/office/officeart/2005/8/quickstyle/simple1" qsCatId="simple" csTypeId="urn:microsoft.com/office/officeart/2005/8/colors/accent0_3" csCatId="mainScheme" phldr="1"/>
      <dgm:spPr/>
      <dgm:t>
        <a:bodyPr/>
        <a:lstStyle/>
        <a:p>
          <a:endParaRPr lang="en-US"/>
        </a:p>
      </dgm:t>
    </dgm:pt>
    <dgm:pt modelId="{40941FF6-0F6A-4FA0-9A66-F8B7D6E56CAB}">
      <dgm:prSet custT="1"/>
      <dgm:spPr/>
      <dgm:t>
        <a:bodyPr/>
        <a:lstStyle/>
        <a:p>
          <a:pPr>
            <a:lnSpc>
              <a:spcPct val="100000"/>
            </a:lnSpc>
            <a:defRPr b="1"/>
          </a:pPr>
          <a:r>
            <a:rPr lang="en-US" sz="2400"/>
            <a:t>In addition to actively supervising children as they are transported to and from school, we must also be sure to help children learn safe riding practices, as well as safe ways to board and leave the bus.</a:t>
          </a:r>
        </a:p>
      </dgm:t>
    </dgm:pt>
    <dgm:pt modelId="{B111F79D-C2C4-40AD-A61B-C2D5B1071C5E}" type="parTrans" cxnId="{DBBAEC4C-EC0C-437B-9424-D9FE85CE46A5}">
      <dgm:prSet/>
      <dgm:spPr/>
      <dgm:t>
        <a:bodyPr/>
        <a:lstStyle/>
        <a:p>
          <a:endParaRPr lang="en-US"/>
        </a:p>
      </dgm:t>
    </dgm:pt>
    <dgm:pt modelId="{74FC3C8A-3C40-49EB-BE95-9A38CD89BE89}" type="sibTrans" cxnId="{DBBAEC4C-EC0C-437B-9424-D9FE85CE46A5}">
      <dgm:prSet/>
      <dgm:spPr/>
      <dgm:t>
        <a:bodyPr/>
        <a:lstStyle/>
        <a:p>
          <a:endParaRPr lang="en-US"/>
        </a:p>
      </dgm:t>
    </dgm:pt>
    <dgm:pt modelId="{ECAE1088-655E-4C20-8CAF-BAF8633BD4F5}">
      <dgm:prSet custT="1"/>
      <dgm:spPr/>
      <dgm:t>
        <a:bodyPr/>
        <a:lstStyle/>
        <a:p>
          <a:pPr>
            <a:lnSpc>
              <a:spcPct val="100000"/>
            </a:lnSpc>
          </a:pPr>
          <a:r>
            <a:rPr lang="en-US" sz="1800"/>
            <a:t>Talk with children about being safe while they are on the bus. What are the expectations for being safe?</a:t>
          </a:r>
        </a:p>
      </dgm:t>
    </dgm:pt>
    <dgm:pt modelId="{D97B6628-70E9-4854-AA9F-64744B436C68}" type="parTrans" cxnId="{8DA46020-499B-424E-B7F9-05D8D3159476}">
      <dgm:prSet/>
      <dgm:spPr/>
      <dgm:t>
        <a:bodyPr/>
        <a:lstStyle/>
        <a:p>
          <a:endParaRPr lang="en-US"/>
        </a:p>
      </dgm:t>
    </dgm:pt>
    <dgm:pt modelId="{2589C6EE-37B5-4429-A2CC-D090EB893549}" type="sibTrans" cxnId="{8DA46020-499B-424E-B7F9-05D8D3159476}">
      <dgm:prSet/>
      <dgm:spPr/>
      <dgm:t>
        <a:bodyPr/>
        <a:lstStyle/>
        <a:p>
          <a:endParaRPr lang="en-US"/>
        </a:p>
      </dgm:t>
    </dgm:pt>
    <dgm:pt modelId="{EF59F7B2-E989-4EA7-83C7-B12253C73974}">
      <dgm:prSet custT="1"/>
      <dgm:spPr/>
      <dgm:t>
        <a:bodyPr/>
        <a:lstStyle/>
        <a:p>
          <a:pPr>
            <a:lnSpc>
              <a:spcPct val="100000"/>
            </a:lnSpc>
          </a:pPr>
          <a:r>
            <a:rPr lang="en-US" sz="1800"/>
            <a:t>Engaging children throughout their daily routine with books and other activities related to bus safety.</a:t>
          </a:r>
        </a:p>
      </dgm:t>
    </dgm:pt>
    <dgm:pt modelId="{D39D4BBB-0695-4316-8DB0-BF208115BDD9}" type="parTrans" cxnId="{55C79DEC-A9C1-48A2-BA14-4A27C36FE93F}">
      <dgm:prSet/>
      <dgm:spPr/>
      <dgm:t>
        <a:bodyPr/>
        <a:lstStyle/>
        <a:p>
          <a:endParaRPr lang="en-US"/>
        </a:p>
      </dgm:t>
    </dgm:pt>
    <dgm:pt modelId="{3998EB75-2856-4CF1-845E-39E109E0990D}" type="sibTrans" cxnId="{55C79DEC-A9C1-48A2-BA14-4A27C36FE93F}">
      <dgm:prSet/>
      <dgm:spPr/>
      <dgm:t>
        <a:bodyPr/>
        <a:lstStyle/>
        <a:p>
          <a:endParaRPr lang="en-US"/>
        </a:p>
      </dgm:t>
    </dgm:pt>
    <dgm:pt modelId="{0D64E517-F754-4755-B7F7-0E7EA286E6C8}">
      <dgm:prSet custT="1"/>
      <dgm:spPr/>
      <dgm:t>
        <a:bodyPr/>
        <a:lstStyle/>
        <a:p>
          <a:pPr>
            <a:lnSpc>
              <a:spcPct val="100000"/>
            </a:lnSpc>
          </a:pPr>
          <a:r>
            <a:rPr lang="en-US" sz="1800"/>
            <a:t>Providing resources for families so everyone is on the same page regarding bus safety.</a:t>
          </a:r>
        </a:p>
      </dgm:t>
    </dgm:pt>
    <dgm:pt modelId="{2ACF9014-86E5-460E-87BD-66693B372A9E}" type="parTrans" cxnId="{BCF942FD-B6B6-4C57-BC0D-23AD50DB7EBC}">
      <dgm:prSet/>
      <dgm:spPr/>
      <dgm:t>
        <a:bodyPr/>
        <a:lstStyle/>
        <a:p>
          <a:endParaRPr lang="en-US"/>
        </a:p>
      </dgm:t>
    </dgm:pt>
    <dgm:pt modelId="{03BBDFE9-9D09-47CC-82A5-43FC56A9542E}" type="sibTrans" cxnId="{BCF942FD-B6B6-4C57-BC0D-23AD50DB7EBC}">
      <dgm:prSet/>
      <dgm:spPr/>
      <dgm:t>
        <a:bodyPr/>
        <a:lstStyle/>
        <a:p>
          <a:endParaRPr lang="en-US"/>
        </a:p>
      </dgm:t>
    </dgm:pt>
    <dgm:pt modelId="{73B09236-1B2A-418D-ADA3-449BD78FE7BA}" type="pres">
      <dgm:prSet presAssocID="{79BB289A-BFF4-4380-BA5D-09714C562952}" presName="Name0" presStyleCnt="0">
        <dgm:presLayoutVars>
          <dgm:dir/>
          <dgm:resizeHandles val="exact"/>
        </dgm:presLayoutVars>
      </dgm:prSet>
      <dgm:spPr/>
    </dgm:pt>
    <dgm:pt modelId="{54DE4CC5-A6DC-40BD-8EFF-3C6EB962276E}" type="pres">
      <dgm:prSet presAssocID="{40941FF6-0F6A-4FA0-9A66-F8B7D6E56CAB}" presName="parAndChTx" presStyleLbl="node1" presStyleIdx="0" presStyleCnt="1">
        <dgm:presLayoutVars>
          <dgm:bulletEnabled val="1"/>
        </dgm:presLayoutVars>
      </dgm:prSet>
      <dgm:spPr/>
    </dgm:pt>
  </dgm:ptLst>
  <dgm:cxnLst>
    <dgm:cxn modelId="{8DA46020-499B-424E-B7F9-05D8D3159476}" srcId="{40941FF6-0F6A-4FA0-9A66-F8B7D6E56CAB}" destId="{ECAE1088-655E-4C20-8CAF-BAF8633BD4F5}" srcOrd="0" destOrd="0" parTransId="{D97B6628-70E9-4854-AA9F-64744B436C68}" sibTransId="{2589C6EE-37B5-4429-A2CC-D090EB893549}"/>
    <dgm:cxn modelId="{CD7FDB48-4326-40E9-A53C-72C1591E4EF6}" type="presOf" srcId="{40941FF6-0F6A-4FA0-9A66-F8B7D6E56CAB}" destId="{54DE4CC5-A6DC-40BD-8EFF-3C6EB962276E}" srcOrd="0" destOrd="0" presId="urn:microsoft.com/office/officeart/2005/8/layout/hChevron3"/>
    <dgm:cxn modelId="{DBBAEC4C-EC0C-437B-9424-D9FE85CE46A5}" srcId="{79BB289A-BFF4-4380-BA5D-09714C562952}" destId="{40941FF6-0F6A-4FA0-9A66-F8B7D6E56CAB}" srcOrd="0" destOrd="0" parTransId="{B111F79D-C2C4-40AD-A61B-C2D5B1071C5E}" sibTransId="{74FC3C8A-3C40-49EB-BE95-9A38CD89BE89}"/>
    <dgm:cxn modelId="{2D7C9AA9-8567-4EF8-902D-EE4498E588BA}" type="presOf" srcId="{ECAE1088-655E-4C20-8CAF-BAF8633BD4F5}" destId="{54DE4CC5-A6DC-40BD-8EFF-3C6EB962276E}" srcOrd="0" destOrd="1" presId="urn:microsoft.com/office/officeart/2005/8/layout/hChevron3"/>
    <dgm:cxn modelId="{EF16EFBA-C261-4CBE-A56C-9A6672BEC4BE}" type="presOf" srcId="{0D64E517-F754-4755-B7F7-0E7EA286E6C8}" destId="{54DE4CC5-A6DC-40BD-8EFF-3C6EB962276E}" srcOrd="0" destOrd="3" presId="urn:microsoft.com/office/officeart/2005/8/layout/hChevron3"/>
    <dgm:cxn modelId="{C31949C4-B6D1-4BA6-A9B8-CEED2D257F1C}" type="presOf" srcId="{79BB289A-BFF4-4380-BA5D-09714C562952}" destId="{73B09236-1B2A-418D-ADA3-449BD78FE7BA}" srcOrd="0" destOrd="0" presId="urn:microsoft.com/office/officeart/2005/8/layout/hChevron3"/>
    <dgm:cxn modelId="{BD9F3CDA-63FB-4F3C-A5F9-83964FB1AA82}" type="presOf" srcId="{EF59F7B2-E989-4EA7-83C7-B12253C73974}" destId="{54DE4CC5-A6DC-40BD-8EFF-3C6EB962276E}" srcOrd="0" destOrd="2" presId="urn:microsoft.com/office/officeart/2005/8/layout/hChevron3"/>
    <dgm:cxn modelId="{55C79DEC-A9C1-48A2-BA14-4A27C36FE93F}" srcId="{40941FF6-0F6A-4FA0-9A66-F8B7D6E56CAB}" destId="{EF59F7B2-E989-4EA7-83C7-B12253C73974}" srcOrd="1" destOrd="0" parTransId="{D39D4BBB-0695-4316-8DB0-BF208115BDD9}" sibTransId="{3998EB75-2856-4CF1-845E-39E109E0990D}"/>
    <dgm:cxn modelId="{BCF942FD-B6B6-4C57-BC0D-23AD50DB7EBC}" srcId="{40941FF6-0F6A-4FA0-9A66-F8B7D6E56CAB}" destId="{0D64E517-F754-4755-B7F7-0E7EA286E6C8}" srcOrd="2" destOrd="0" parTransId="{2ACF9014-86E5-460E-87BD-66693B372A9E}" sibTransId="{03BBDFE9-9D09-47CC-82A5-43FC56A9542E}"/>
    <dgm:cxn modelId="{8746C6F5-3EC2-491F-86FB-CC2D94267D1D}" type="presParOf" srcId="{73B09236-1B2A-418D-ADA3-449BD78FE7BA}" destId="{54DE4CC5-A6DC-40BD-8EFF-3C6EB962276E}" srcOrd="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D92719-C36B-4C34-8EA9-FB2B71664CFC}"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273199C6-73D7-4509-96C1-19E338227AD5}">
      <dgm:prSet/>
      <dgm:spPr/>
      <dgm:t>
        <a:bodyPr/>
        <a:lstStyle/>
        <a:p>
          <a:r>
            <a:rPr lang="en-US"/>
            <a:t>Safety is everyone’s responsibility!</a:t>
          </a:r>
        </a:p>
      </dgm:t>
    </dgm:pt>
    <dgm:pt modelId="{5AFF2B88-41A2-476A-B1B0-E79E835489F4}" type="parTrans" cxnId="{DDC6B0B8-ACB4-4653-87B2-DF8EE95067D3}">
      <dgm:prSet/>
      <dgm:spPr/>
      <dgm:t>
        <a:bodyPr/>
        <a:lstStyle/>
        <a:p>
          <a:endParaRPr lang="en-US"/>
        </a:p>
      </dgm:t>
    </dgm:pt>
    <dgm:pt modelId="{67229EA5-4838-4453-8C6C-2398DDCE9204}" type="sibTrans" cxnId="{DDC6B0B8-ACB4-4653-87B2-DF8EE95067D3}">
      <dgm:prSet/>
      <dgm:spPr/>
      <dgm:t>
        <a:bodyPr/>
        <a:lstStyle/>
        <a:p>
          <a:endParaRPr lang="en-US"/>
        </a:p>
      </dgm:t>
    </dgm:pt>
    <dgm:pt modelId="{ED8F8831-E1CA-4F92-A22F-132D76D47D5A}">
      <dgm:prSet/>
      <dgm:spPr/>
      <dgm:t>
        <a:bodyPr/>
        <a:lstStyle/>
        <a:p>
          <a:r>
            <a:rPr lang="en-US"/>
            <a:t>Early childhood programs that promote safety do the following:</a:t>
          </a:r>
        </a:p>
      </dgm:t>
    </dgm:pt>
    <dgm:pt modelId="{53BCC37F-6C5B-4A63-A627-BFF1C2FD9173}" type="parTrans" cxnId="{F3FDD260-3C71-4EC4-A84A-36490AEBA4EE}">
      <dgm:prSet/>
      <dgm:spPr/>
      <dgm:t>
        <a:bodyPr/>
        <a:lstStyle/>
        <a:p>
          <a:endParaRPr lang="en-US"/>
        </a:p>
      </dgm:t>
    </dgm:pt>
    <dgm:pt modelId="{C013CFD8-D907-4E56-9909-55B4AEA28F0D}" type="sibTrans" cxnId="{F3FDD260-3C71-4EC4-A84A-36490AEBA4EE}">
      <dgm:prSet/>
      <dgm:spPr/>
      <dgm:t>
        <a:bodyPr/>
        <a:lstStyle/>
        <a:p>
          <a:endParaRPr lang="en-US"/>
        </a:p>
      </dgm:t>
    </dgm:pt>
    <dgm:pt modelId="{203191EB-5904-4E38-956C-DCB66B883086}">
      <dgm:prSet/>
      <dgm:spPr/>
      <dgm:t>
        <a:bodyPr/>
        <a:lstStyle/>
        <a:p>
          <a:r>
            <a:rPr lang="en-US"/>
            <a:t>Ensure environments are hazard free.</a:t>
          </a:r>
        </a:p>
      </dgm:t>
    </dgm:pt>
    <dgm:pt modelId="{2E292906-17D4-468E-8F84-76E0D262AAB5}" type="parTrans" cxnId="{66B8D734-375A-4A2B-822C-48812B000C0D}">
      <dgm:prSet/>
      <dgm:spPr/>
      <dgm:t>
        <a:bodyPr/>
        <a:lstStyle/>
        <a:p>
          <a:endParaRPr lang="en-US"/>
        </a:p>
      </dgm:t>
    </dgm:pt>
    <dgm:pt modelId="{7014B9F1-E31F-4BD4-A8DC-8C84412FB76A}" type="sibTrans" cxnId="{66B8D734-375A-4A2B-822C-48812B000C0D}">
      <dgm:prSet/>
      <dgm:spPr/>
      <dgm:t>
        <a:bodyPr/>
        <a:lstStyle/>
        <a:p>
          <a:endParaRPr lang="en-US"/>
        </a:p>
      </dgm:t>
    </dgm:pt>
    <dgm:pt modelId="{B0911FC6-DE74-4FB4-8212-386725F108FC}">
      <dgm:prSet/>
      <dgm:spPr/>
      <dgm:t>
        <a:bodyPr/>
        <a:lstStyle/>
        <a:p>
          <a:r>
            <a:rPr lang="en-US"/>
            <a:t>Have staff who are actively supervising and providing nurturing care to all children.</a:t>
          </a:r>
        </a:p>
      </dgm:t>
    </dgm:pt>
    <dgm:pt modelId="{7C62FD8E-71C9-463B-9081-8C4D94F64268}" type="parTrans" cxnId="{5A94580D-F392-49D4-8CC1-E3A245AC5279}">
      <dgm:prSet/>
      <dgm:spPr/>
      <dgm:t>
        <a:bodyPr/>
        <a:lstStyle/>
        <a:p>
          <a:endParaRPr lang="en-US"/>
        </a:p>
      </dgm:t>
    </dgm:pt>
    <dgm:pt modelId="{662CA368-6F56-4FD3-A3CC-64644CE27122}" type="sibTrans" cxnId="{5A94580D-F392-49D4-8CC1-E3A245AC5279}">
      <dgm:prSet/>
      <dgm:spPr/>
      <dgm:t>
        <a:bodyPr/>
        <a:lstStyle/>
        <a:p>
          <a:endParaRPr lang="en-US"/>
        </a:p>
      </dgm:t>
    </dgm:pt>
    <dgm:pt modelId="{ABFD936B-001D-4CFB-B2E1-40CD6AB1A80A}">
      <dgm:prSet/>
      <dgm:spPr/>
      <dgm:t>
        <a:bodyPr/>
        <a:lstStyle/>
        <a:p>
          <a:r>
            <a:rPr lang="en-US"/>
            <a:t>Everyone in the program actively and openly communicates about safety concerns.</a:t>
          </a:r>
        </a:p>
      </dgm:t>
    </dgm:pt>
    <dgm:pt modelId="{A2F79DA2-6CD1-42DD-B845-90036B912D6D}" type="parTrans" cxnId="{044E1AD0-51A1-46E8-B34B-187B03D40C82}">
      <dgm:prSet/>
      <dgm:spPr/>
      <dgm:t>
        <a:bodyPr/>
        <a:lstStyle/>
        <a:p>
          <a:endParaRPr lang="en-US"/>
        </a:p>
      </dgm:t>
    </dgm:pt>
    <dgm:pt modelId="{3F760BA8-2FDD-47E5-919E-17B8C0F84BCD}" type="sibTrans" cxnId="{044E1AD0-51A1-46E8-B34B-187B03D40C82}">
      <dgm:prSet/>
      <dgm:spPr/>
      <dgm:t>
        <a:bodyPr/>
        <a:lstStyle/>
        <a:p>
          <a:endParaRPr lang="en-US"/>
        </a:p>
      </dgm:t>
    </dgm:pt>
    <dgm:pt modelId="{F02E74AD-6838-4BD4-BC3B-62F108BFC329}" type="pres">
      <dgm:prSet presAssocID="{E8D92719-C36B-4C34-8EA9-FB2B71664CFC}" presName="Name0" presStyleCnt="0">
        <dgm:presLayoutVars>
          <dgm:dir/>
          <dgm:animLvl val="lvl"/>
          <dgm:resizeHandles val="exact"/>
        </dgm:presLayoutVars>
      </dgm:prSet>
      <dgm:spPr/>
    </dgm:pt>
    <dgm:pt modelId="{E98BAE82-A83D-46A2-BA30-D1691D4A4B0A}" type="pres">
      <dgm:prSet presAssocID="{ED8F8831-E1CA-4F92-A22F-132D76D47D5A}" presName="boxAndChildren" presStyleCnt="0"/>
      <dgm:spPr/>
    </dgm:pt>
    <dgm:pt modelId="{6C5B38AA-FBA9-4E60-91D6-F78D49FAE833}" type="pres">
      <dgm:prSet presAssocID="{ED8F8831-E1CA-4F92-A22F-132D76D47D5A}" presName="parentTextBox" presStyleLbl="node1" presStyleIdx="0" presStyleCnt="2"/>
      <dgm:spPr/>
    </dgm:pt>
    <dgm:pt modelId="{4F7C3EAB-20DB-46E8-BDA6-894ECE431D59}" type="pres">
      <dgm:prSet presAssocID="{ED8F8831-E1CA-4F92-A22F-132D76D47D5A}" presName="entireBox" presStyleLbl="node1" presStyleIdx="0" presStyleCnt="2"/>
      <dgm:spPr/>
    </dgm:pt>
    <dgm:pt modelId="{E3355531-EE38-42C3-8384-846265B700E1}" type="pres">
      <dgm:prSet presAssocID="{ED8F8831-E1CA-4F92-A22F-132D76D47D5A}" presName="descendantBox" presStyleCnt="0"/>
      <dgm:spPr/>
    </dgm:pt>
    <dgm:pt modelId="{FC662383-68B7-4C2D-B343-6893597AFDE7}" type="pres">
      <dgm:prSet presAssocID="{203191EB-5904-4E38-956C-DCB66B883086}" presName="childTextBox" presStyleLbl="fgAccFollowNode1" presStyleIdx="0" presStyleCnt="3">
        <dgm:presLayoutVars>
          <dgm:bulletEnabled val="1"/>
        </dgm:presLayoutVars>
      </dgm:prSet>
      <dgm:spPr/>
    </dgm:pt>
    <dgm:pt modelId="{4D12A553-0578-46FB-98F9-D1F80CB556EE}" type="pres">
      <dgm:prSet presAssocID="{B0911FC6-DE74-4FB4-8212-386725F108FC}" presName="childTextBox" presStyleLbl="fgAccFollowNode1" presStyleIdx="1" presStyleCnt="3">
        <dgm:presLayoutVars>
          <dgm:bulletEnabled val="1"/>
        </dgm:presLayoutVars>
      </dgm:prSet>
      <dgm:spPr/>
    </dgm:pt>
    <dgm:pt modelId="{3AD7797D-10F0-4AAC-8D3E-693A7C0AC56A}" type="pres">
      <dgm:prSet presAssocID="{ABFD936B-001D-4CFB-B2E1-40CD6AB1A80A}" presName="childTextBox" presStyleLbl="fgAccFollowNode1" presStyleIdx="2" presStyleCnt="3">
        <dgm:presLayoutVars>
          <dgm:bulletEnabled val="1"/>
        </dgm:presLayoutVars>
      </dgm:prSet>
      <dgm:spPr/>
    </dgm:pt>
    <dgm:pt modelId="{6AF8C607-EA9A-47D2-AEBB-C1E1A573770B}" type="pres">
      <dgm:prSet presAssocID="{67229EA5-4838-4453-8C6C-2398DDCE9204}" presName="sp" presStyleCnt="0"/>
      <dgm:spPr/>
    </dgm:pt>
    <dgm:pt modelId="{91197F97-77B4-40DF-BB91-98F0D44CF0C1}" type="pres">
      <dgm:prSet presAssocID="{273199C6-73D7-4509-96C1-19E338227AD5}" presName="arrowAndChildren" presStyleCnt="0"/>
      <dgm:spPr/>
    </dgm:pt>
    <dgm:pt modelId="{F90ABD42-00FD-4AB4-9D4F-8F9625D176E7}" type="pres">
      <dgm:prSet presAssocID="{273199C6-73D7-4509-96C1-19E338227AD5}" presName="parentTextArrow" presStyleLbl="node1" presStyleIdx="1" presStyleCnt="2" custLinFactNeighborY="-1772"/>
      <dgm:spPr/>
    </dgm:pt>
  </dgm:ptLst>
  <dgm:cxnLst>
    <dgm:cxn modelId="{5A94580D-F392-49D4-8CC1-E3A245AC5279}" srcId="{ED8F8831-E1CA-4F92-A22F-132D76D47D5A}" destId="{B0911FC6-DE74-4FB4-8212-386725F108FC}" srcOrd="1" destOrd="0" parTransId="{7C62FD8E-71C9-463B-9081-8C4D94F64268}" sibTransId="{662CA368-6F56-4FD3-A3CC-64644CE27122}"/>
    <dgm:cxn modelId="{66B8D734-375A-4A2B-822C-48812B000C0D}" srcId="{ED8F8831-E1CA-4F92-A22F-132D76D47D5A}" destId="{203191EB-5904-4E38-956C-DCB66B883086}" srcOrd="0" destOrd="0" parTransId="{2E292906-17D4-468E-8F84-76E0D262AAB5}" sibTransId="{7014B9F1-E31F-4BD4-A8DC-8C84412FB76A}"/>
    <dgm:cxn modelId="{F3FDD260-3C71-4EC4-A84A-36490AEBA4EE}" srcId="{E8D92719-C36B-4C34-8EA9-FB2B71664CFC}" destId="{ED8F8831-E1CA-4F92-A22F-132D76D47D5A}" srcOrd="1" destOrd="0" parTransId="{53BCC37F-6C5B-4A63-A627-BFF1C2FD9173}" sibTransId="{C013CFD8-D907-4E56-9909-55B4AEA28F0D}"/>
    <dgm:cxn modelId="{ACD8FC44-1D54-4F51-AD5E-53FBCA075E26}" type="presOf" srcId="{203191EB-5904-4E38-956C-DCB66B883086}" destId="{FC662383-68B7-4C2D-B343-6893597AFDE7}" srcOrd="0" destOrd="0" presId="urn:microsoft.com/office/officeart/2005/8/layout/process4"/>
    <dgm:cxn modelId="{CD920F46-A926-4C21-9937-50BECE1FB29F}" type="presOf" srcId="{E8D92719-C36B-4C34-8EA9-FB2B71664CFC}" destId="{F02E74AD-6838-4BD4-BC3B-62F108BFC329}" srcOrd="0" destOrd="0" presId="urn:microsoft.com/office/officeart/2005/8/layout/process4"/>
    <dgm:cxn modelId="{731DA7B2-D07B-46F4-B9E9-E84499E6512C}" type="presOf" srcId="{ABFD936B-001D-4CFB-B2E1-40CD6AB1A80A}" destId="{3AD7797D-10F0-4AAC-8D3E-693A7C0AC56A}" srcOrd="0" destOrd="0" presId="urn:microsoft.com/office/officeart/2005/8/layout/process4"/>
    <dgm:cxn modelId="{DDC6B0B8-ACB4-4653-87B2-DF8EE95067D3}" srcId="{E8D92719-C36B-4C34-8EA9-FB2B71664CFC}" destId="{273199C6-73D7-4509-96C1-19E338227AD5}" srcOrd="0" destOrd="0" parTransId="{5AFF2B88-41A2-476A-B1B0-E79E835489F4}" sibTransId="{67229EA5-4838-4453-8C6C-2398DDCE9204}"/>
    <dgm:cxn modelId="{DBCBC1CA-8759-4752-8232-3DE9BE4B0835}" type="presOf" srcId="{B0911FC6-DE74-4FB4-8212-386725F108FC}" destId="{4D12A553-0578-46FB-98F9-D1F80CB556EE}" srcOrd="0" destOrd="0" presId="urn:microsoft.com/office/officeart/2005/8/layout/process4"/>
    <dgm:cxn modelId="{044E1AD0-51A1-46E8-B34B-187B03D40C82}" srcId="{ED8F8831-E1CA-4F92-A22F-132D76D47D5A}" destId="{ABFD936B-001D-4CFB-B2E1-40CD6AB1A80A}" srcOrd="2" destOrd="0" parTransId="{A2F79DA2-6CD1-42DD-B845-90036B912D6D}" sibTransId="{3F760BA8-2FDD-47E5-919E-17B8C0F84BCD}"/>
    <dgm:cxn modelId="{26ECFEDA-0C42-418B-9A84-E3B75A8FD061}" type="presOf" srcId="{ED8F8831-E1CA-4F92-A22F-132D76D47D5A}" destId="{4F7C3EAB-20DB-46E8-BDA6-894ECE431D59}" srcOrd="1" destOrd="0" presId="urn:microsoft.com/office/officeart/2005/8/layout/process4"/>
    <dgm:cxn modelId="{9EB652DF-BC15-493F-986E-8BCA259853B1}" type="presOf" srcId="{ED8F8831-E1CA-4F92-A22F-132D76D47D5A}" destId="{6C5B38AA-FBA9-4E60-91D6-F78D49FAE833}" srcOrd="0" destOrd="0" presId="urn:microsoft.com/office/officeart/2005/8/layout/process4"/>
    <dgm:cxn modelId="{83026BFC-8F22-40DC-BA77-E53FB938C747}" type="presOf" srcId="{273199C6-73D7-4509-96C1-19E338227AD5}" destId="{F90ABD42-00FD-4AB4-9D4F-8F9625D176E7}" srcOrd="0" destOrd="0" presId="urn:microsoft.com/office/officeart/2005/8/layout/process4"/>
    <dgm:cxn modelId="{51716D8F-78C2-4917-86FF-B2629DE90238}" type="presParOf" srcId="{F02E74AD-6838-4BD4-BC3B-62F108BFC329}" destId="{E98BAE82-A83D-46A2-BA30-D1691D4A4B0A}" srcOrd="0" destOrd="0" presId="urn:microsoft.com/office/officeart/2005/8/layout/process4"/>
    <dgm:cxn modelId="{6DF49EA3-52EF-4EB9-AEB9-837AD7A4ED7D}" type="presParOf" srcId="{E98BAE82-A83D-46A2-BA30-D1691D4A4B0A}" destId="{6C5B38AA-FBA9-4E60-91D6-F78D49FAE833}" srcOrd="0" destOrd="0" presId="urn:microsoft.com/office/officeart/2005/8/layout/process4"/>
    <dgm:cxn modelId="{614BA22D-6E60-4E54-85ED-B8FA767A0AE5}" type="presParOf" srcId="{E98BAE82-A83D-46A2-BA30-D1691D4A4B0A}" destId="{4F7C3EAB-20DB-46E8-BDA6-894ECE431D59}" srcOrd="1" destOrd="0" presId="urn:microsoft.com/office/officeart/2005/8/layout/process4"/>
    <dgm:cxn modelId="{39C7A2A2-9861-4B7B-BEEA-856663757AA4}" type="presParOf" srcId="{E98BAE82-A83D-46A2-BA30-D1691D4A4B0A}" destId="{E3355531-EE38-42C3-8384-846265B700E1}" srcOrd="2" destOrd="0" presId="urn:microsoft.com/office/officeart/2005/8/layout/process4"/>
    <dgm:cxn modelId="{8BCC0564-8FE6-44BA-946D-74D92B3811E8}" type="presParOf" srcId="{E3355531-EE38-42C3-8384-846265B700E1}" destId="{FC662383-68B7-4C2D-B343-6893597AFDE7}" srcOrd="0" destOrd="0" presId="urn:microsoft.com/office/officeart/2005/8/layout/process4"/>
    <dgm:cxn modelId="{E2B59D41-8644-405C-A1CA-E78A887652D9}" type="presParOf" srcId="{E3355531-EE38-42C3-8384-846265B700E1}" destId="{4D12A553-0578-46FB-98F9-D1F80CB556EE}" srcOrd="1" destOrd="0" presId="urn:microsoft.com/office/officeart/2005/8/layout/process4"/>
    <dgm:cxn modelId="{FFE2878F-D4D5-41EF-A744-CC212B77C69E}" type="presParOf" srcId="{E3355531-EE38-42C3-8384-846265B700E1}" destId="{3AD7797D-10F0-4AAC-8D3E-693A7C0AC56A}" srcOrd="2" destOrd="0" presId="urn:microsoft.com/office/officeart/2005/8/layout/process4"/>
    <dgm:cxn modelId="{DE2F8EA9-1172-4FD3-9E61-015B21C9F0FF}" type="presParOf" srcId="{F02E74AD-6838-4BD4-BC3B-62F108BFC329}" destId="{6AF8C607-EA9A-47D2-AEBB-C1E1A573770B}" srcOrd="1" destOrd="0" presId="urn:microsoft.com/office/officeart/2005/8/layout/process4"/>
    <dgm:cxn modelId="{CF53BB36-1C1F-4EB3-9E74-BCC8ABD3B87F}" type="presParOf" srcId="{F02E74AD-6838-4BD4-BC3B-62F108BFC329}" destId="{91197F97-77B4-40DF-BB91-98F0D44CF0C1}" srcOrd="2" destOrd="0" presId="urn:microsoft.com/office/officeart/2005/8/layout/process4"/>
    <dgm:cxn modelId="{219498DC-31C2-42F6-A050-0AB0EE010DF1}" type="presParOf" srcId="{91197F97-77B4-40DF-BB91-98F0D44CF0C1}" destId="{F90ABD42-00FD-4AB4-9D4F-8F9625D176E7}"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8228D85-2B60-4A41-8CB4-5249338BC9F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163808E-FC13-4174-8DE9-C63BCE467C65}">
      <dgm:prSet custT="1"/>
      <dgm:spPr/>
      <dgm:t>
        <a:bodyPr/>
        <a:lstStyle/>
        <a:p>
          <a:pPr>
            <a:lnSpc>
              <a:spcPct val="100000"/>
            </a:lnSpc>
          </a:pPr>
          <a:r>
            <a:rPr lang="en-US" sz="1600" b="1"/>
            <a:t>NMCAA has other policies and procedures related to transportation services.</a:t>
          </a:r>
          <a:endParaRPr lang="en-US" sz="1600"/>
        </a:p>
      </dgm:t>
    </dgm:pt>
    <dgm:pt modelId="{A456849B-F2DB-45BA-A2FB-0BF7F006B71A}" type="parTrans" cxnId="{F2D3D29B-BC34-42E6-BFD2-B060EB1F50A5}">
      <dgm:prSet/>
      <dgm:spPr/>
      <dgm:t>
        <a:bodyPr/>
        <a:lstStyle/>
        <a:p>
          <a:endParaRPr lang="en-US"/>
        </a:p>
      </dgm:t>
    </dgm:pt>
    <dgm:pt modelId="{00909872-FBF9-44BC-B5F2-9E6A1C78F88A}" type="sibTrans" cxnId="{F2D3D29B-BC34-42E6-BFD2-B060EB1F50A5}">
      <dgm:prSet/>
      <dgm:spPr/>
      <dgm:t>
        <a:bodyPr/>
        <a:lstStyle/>
        <a:p>
          <a:endParaRPr lang="en-US"/>
        </a:p>
      </dgm:t>
    </dgm:pt>
    <dgm:pt modelId="{507551E9-B179-478B-A434-0C28E47F516B}">
      <dgm:prSet custT="1"/>
      <dgm:spPr/>
      <dgm:t>
        <a:bodyPr/>
        <a:lstStyle/>
        <a:p>
          <a:pPr>
            <a:lnSpc>
              <a:spcPct val="100000"/>
            </a:lnSpc>
          </a:pPr>
          <a:r>
            <a:rPr lang="en-US" sz="1600"/>
            <a:t>Please take time to review and become familiar with the documents included on the following slides.</a:t>
          </a:r>
        </a:p>
      </dgm:t>
    </dgm:pt>
    <dgm:pt modelId="{BCCAFCFE-89EB-46A1-BE6F-F05764FFB3D4}" type="parTrans" cxnId="{4D677E0F-35D7-45A6-914B-A1E9B7B4C6DA}">
      <dgm:prSet/>
      <dgm:spPr/>
      <dgm:t>
        <a:bodyPr/>
        <a:lstStyle/>
        <a:p>
          <a:endParaRPr lang="en-US"/>
        </a:p>
      </dgm:t>
    </dgm:pt>
    <dgm:pt modelId="{05A6D7D9-41F7-4B9A-9A63-B5B40DB63C3B}" type="sibTrans" cxnId="{4D677E0F-35D7-45A6-914B-A1E9B7B4C6DA}">
      <dgm:prSet/>
      <dgm:spPr/>
      <dgm:t>
        <a:bodyPr/>
        <a:lstStyle/>
        <a:p>
          <a:endParaRPr lang="en-US"/>
        </a:p>
      </dgm:t>
    </dgm:pt>
    <dgm:pt modelId="{DBA2C137-CCA7-4A97-B07C-D201D1D94A99}">
      <dgm:prSet custT="1"/>
      <dgm:spPr/>
      <dgm:t>
        <a:bodyPr/>
        <a:lstStyle/>
        <a:p>
          <a:pPr>
            <a:lnSpc>
              <a:spcPct val="100000"/>
            </a:lnSpc>
          </a:pPr>
          <a:r>
            <a:rPr lang="en-US" sz="1600"/>
            <a:t>Be sure to follow up with your supervisor regarding any questions or concerns you have on any of these documents or policies.</a:t>
          </a:r>
        </a:p>
      </dgm:t>
    </dgm:pt>
    <dgm:pt modelId="{D54879D5-AD31-492F-BE5B-A4EEF3CF8279}" type="parTrans" cxnId="{228D5161-0D7E-43BA-B644-364B84857207}">
      <dgm:prSet/>
      <dgm:spPr/>
      <dgm:t>
        <a:bodyPr/>
        <a:lstStyle/>
        <a:p>
          <a:endParaRPr lang="en-US"/>
        </a:p>
      </dgm:t>
    </dgm:pt>
    <dgm:pt modelId="{E9B6B3D3-9C7B-40AD-91F4-8B3E07B884A3}" type="sibTrans" cxnId="{228D5161-0D7E-43BA-B644-364B84857207}">
      <dgm:prSet/>
      <dgm:spPr/>
      <dgm:t>
        <a:bodyPr/>
        <a:lstStyle/>
        <a:p>
          <a:endParaRPr lang="en-US"/>
        </a:p>
      </dgm:t>
    </dgm:pt>
    <dgm:pt modelId="{9EAA2BE1-ED53-4BA8-9B10-BDB23D555D20}" type="pres">
      <dgm:prSet presAssocID="{78228D85-2B60-4A41-8CB4-5249338BC9FF}" presName="root" presStyleCnt="0">
        <dgm:presLayoutVars>
          <dgm:dir/>
          <dgm:resizeHandles val="exact"/>
        </dgm:presLayoutVars>
      </dgm:prSet>
      <dgm:spPr/>
    </dgm:pt>
    <dgm:pt modelId="{877AEA6A-3237-419F-865F-F0C87B8F86C5}" type="pres">
      <dgm:prSet presAssocID="{E163808E-FC13-4174-8DE9-C63BCE467C65}" presName="compNode" presStyleCnt="0"/>
      <dgm:spPr/>
    </dgm:pt>
    <dgm:pt modelId="{147C74F1-7DB6-4AB1-AC4E-05C92EEA01BC}" type="pres">
      <dgm:prSet presAssocID="{E163808E-FC13-4174-8DE9-C63BCE467C65}" presName="bgRect" presStyleLbl="bgShp" presStyleIdx="0" presStyleCnt="3"/>
      <dgm:spPr/>
    </dgm:pt>
    <dgm:pt modelId="{F0E317C1-181B-460A-A6F7-771993F20892}" type="pres">
      <dgm:prSet presAssocID="{E163808E-FC13-4174-8DE9-C63BCE467C6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dgm:spPr>
    </dgm:pt>
    <dgm:pt modelId="{4FA502F6-2949-4EAB-A241-2FA8ECC52230}" type="pres">
      <dgm:prSet presAssocID="{E163808E-FC13-4174-8DE9-C63BCE467C65}" presName="spaceRect" presStyleCnt="0"/>
      <dgm:spPr/>
    </dgm:pt>
    <dgm:pt modelId="{0CE97910-F5E8-4785-BEC4-87D8294424F1}" type="pres">
      <dgm:prSet presAssocID="{E163808E-FC13-4174-8DE9-C63BCE467C65}" presName="parTx" presStyleLbl="revTx" presStyleIdx="0" presStyleCnt="3">
        <dgm:presLayoutVars>
          <dgm:chMax val="0"/>
          <dgm:chPref val="0"/>
        </dgm:presLayoutVars>
      </dgm:prSet>
      <dgm:spPr/>
    </dgm:pt>
    <dgm:pt modelId="{94266F0B-7ADC-4983-98BD-4FF1BBE5F8D4}" type="pres">
      <dgm:prSet presAssocID="{00909872-FBF9-44BC-B5F2-9E6A1C78F88A}" presName="sibTrans" presStyleCnt="0"/>
      <dgm:spPr/>
    </dgm:pt>
    <dgm:pt modelId="{04A6F980-6105-43B6-B11D-127BD9099006}" type="pres">
      <dgm:prSet presAssocID="{507551E9-B179-478B-A434-0C28E47F516B}" presName="compNode" presStyleCnt="0"/>
      <dgm:spPr/>
    </dgm:pt>
    <dgm:pt modelId="{269EC131-7C72-4931-AD5B-20D78B7815AB}" type="pres">
      <dgm:prSet presAssocID="{507551E9-B179-478B-A434-0C28E47F516B}" presName="bgRect" presStyleLbl="bgShp" presStyleIdx="1" presStyleCnt="3"/>
      <dgm:spPr/>
    </dgm:pt>
    <dgm:pt modelId="{5EB5FAA8-84CA-44C5-9062-DB8C2113CB06}" type="pres">
      <dgm:prSet presAssocID="{507551E9-B179-478B-A434-0C28E47F516B}" presName="iconRect" presStyleLbl="node1" presStyleIdx="1"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Presentation with Checklist"/>
        </a:ext>
      </dgm:extLst>
    </dgm:pt>
    <dgm:pt modelId="{0D5B607C-B6D8-49B5-B3EE-50A300A04817}" type="pres">
      <dgm:prSet presAssocID="{507551E9-B179-478B-A434-0C28E47F516B}" presName="spaceRect" presStyleCnt="0"/>
      <dgm:spPr/>
    </dgm:pt>
    <dgm:pt modelId="{DBA1CEE3-BFC7-4967-942C-FEEB3258A3E9}" type="pres">
      <dgm:prSet presAssocID="{507551E9-B179-478B-A434-0C28E47F516B}" presName="parTx" presStyleLbl="revTx" presStyleIdx="1" presStyleCnt="3">
        <dgm:presLayoutVars>
          <dgm:chMax val="0"/>
          <dgm:chPref val="0"/>
        </dgm:presLayoutVars>
      </dgm:prSet>
      <dgm:spPr/>
    </dgm:pt>
    <dgm:pt modelId="{570B5416-4160-4147-9896-0012D94AF213}" type="pres">
      <dgm:prSet presAssocID="{05A6D7D9-41F7-4B9A-9A63-B5B40DB63C3B}" presName="sibTrans" presStyleCnt="0"/>
      <dgm:spPr/>
    </dgm:pt>
    <dgm:pt modelId="{7455D3DB-B8C5-483D-9329-4A4A678B5543}" type="pres">
      <dgm:prSet presAssocID="{DBA2C137-CCA7-4A97-B07C-D201D1D94A99}" presName="compNode" presStyleCnt="0"/>
      <dgm:spPr/>
    </dgm:pt>
    <dgm:pt modelId="{693C8CA9-8E69-4015-B6E5-1792FFBAA9EB}" type="pres">
      <dgm:prSet presAssocID="{DBA2C137-CCA7-4A97-B07C-D201D1D94A99}" presName="bgRect" presStyleLbl="bgShp" presStyleIdx="2" presStyleCnt="3"/>
      <dgm:spPr/>
    </dgm:pt>
    <dgm:pt modelId="{A523574A-A8D9-4789-83E6-DDF64BB75320}" type="pres">
      <dgm:prSet presAssocID="{DBA2C137-CCA7-4A97-B07C-D201D1D94A99}" presName="iconRect" presStyleLbl="node1" presStyleIdx="2"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Document"/>
        </a:ext>
      </dgm:extLst>
    </dgm:pt>
    <dgm:pt modelId="{EB1CA9FB-AC36-4E98-B877-8C8BB1817A64}" type="pres">
      <dgm:prSet presAssocID="{DBA2C137-CCA7-4A97-B07C-D201D1D94A99}" presName="spaceRect" presStyleCnt="0"/>
      <dgm:spPr/>
    </dgm:pt>
    <dgm:pt modelId="{57991527-3051-4883-95B9-6EA71500EF50}" type="pres">
      <dgm:prSet presAssocID="{DBA2C137-CCA7-4A97-B07C-D201D1D94A99}" presName="parTx" presStyleLbl="revTx" presStyleIdx="2" presStyleCnt="3">
        <dgm:presLayoutVars>
          <dgm:chMax val="0"/>
          <dgm:chPref val="0"/>
        </dgm:presLayoutVars>
      </dgm:prSet>
      <dgm:spPr/>
    </dgm:pt>
  </dgm:ptLst>
  <dgm:cxnLst>
    <dgm:cxn modelId="{4D677E0F-35D7-45A6-914B-A1E9B7B4C6DA}" srcId="{78228D85-2B60-4A41-8CB4-5249338BC9FF}" destId="{507551E9-B179-478B-A434-0C28E47F516B}" srcOrd="1" destOrd="0" parTransId="{BCCAFCFE-89EB-46A1-BE6F-F05764FFB3D4}" sibTransId="{05A6D7D9-41F7-4B9A-9A63-B5B40DB63C3B}"/>
    <dgm:cxn modelId="{48021C1D-6817-483A-B1AF-138ED3A46CA1}" type="presOf" srcId="{507551E9-B179-478B-A434-0C28E47F516B}" destId="{DBA1CEE3-BFC7-4967-942C-FEEB3258A3E9}" srcOrd="0" destOrd="0" presId="urn:microsoft.com/office/officeart/2018/2/layout/IconVerticalSolidList"/>
    <dgm:cxn modelId="{228D5161-0D7E-43BA-B644-364B84857207}" srcId="{78228D85-2B60-4A41-8CB4-5249338BC9FF}" destId="{DBA2C137-CCA7-4A97-B07C-D201D1D94A99}" srcOrd="2" destOrd="0" parTransId="{D54879D5-AD31-492F-BE5B-A4EEF3CF8279}" sibTransId="{E9B6B3D3-9C7B-40AD-91F4-8B3E07B884A3}"/>
    <dgm:cxn modelId="{A95BDB65-98FC-46A4-8334-B82B0C6DBBE7}" type="presOf" srcId="{E163808E-FC13-4174-8DE9-C63BCE467C65}" destId="{0CE97910-F5E8-4785-BEC4-87D8294424F1}" srcOrd="0" destOrd="0" presId="urn:microsoft.com/office/officeart/2018/2/layout/IconVerticalSolidList"/>
    <dgm:cxn modelId="{F2D3D29B-BC34-42E6-BFD2-B060EB1F50A5}" srcId="{78228D85-2B60-4A41-8CB4-5249338BC9FF}" destId="{E163808E-FC13-4174-8DE9-C63BCE467C65}" srcOrd="0" destOrd="0" parTransId="{A456849B-F2DB-45BA-A2FB-0BF7F006B71A}" sibTransId="{00909872-FBF9-44BC-B5F2-9E6A1C78F88A}"/>
    <dgm:cxn modelId="{07B0CEF4-24BA-4114-9A3D-8973462BFB4B}" type="presOf" srcId="{DBA2C137-CCA7-4A97-B07C-D201D1D94A99}" destId="{57991527-3051-4883-95B9-6EA71500EF50}" srcOrd="0" destOrd="0" presId="urn:microsoft.com/office/officeart/2018/2/layout/IconVerticalSolidList"/>
    <dgm:cxn modelId="{4210F3FE-699C-4FEE-88CF-8DB1C2E65A89}" type="presOf" srcId="{78228D85-2B60-4A41-8CB4-5249338BC9FF}" destId="{9EAA2BE1-ED53-4BA8-9B10-BDB23D555D20}" srcOrd="0" destOrd="0" presId="urn:microsoft.com/office/officeart/2018/2/layout/IconVerticalSolidList"/>
    <dgm:cxn modelId="{8660C27C-4672-4EE9-A859-403FA7CC5E44}" type="presParOf" srcId="{9EAA2BE1-ED53-4BA8-9B10-BDB23D555D20}" destId="{877AEA6A-3237-419F-865F-F0C87B8F86C5}" srcOrd="0" destOrd="0" presId="urn:microsoft.com/office/officeart/2018/2/layout/IconVerticalSolidList"/>
    <dgm:cxn modelId="{9ACD3DCA-1D6C-450F-98C3-DDC71D03D4A1}" type="presParOf" srcId="{877AEA6A-3237-419F-865F-F0C87B8F86C5}" destId="{147C74F1-7DB6-4AB1-AC4E-05C92EEA01BC}" srcOrd="0" destOrd="0" presId="urn:microsoft.com/office/officeart/2018/2/layout/IconVerticalSolidList"/>
    <dgm:cxn modelId="{3BC186D0-287B-4D81-BFA1-399E6AC6C637}" type="presParOf" srcId="{877AEA6A-3237-419F-865F-F0C87B8F86C5}" destId="{F0E317C1-181B-460A-A6F7-771993F20892}" srcOrd="1" destOrd="0" presId="urn:microsoft.com/office/officeart/2018/2/layout/IconVerticalSolidList"/>
    <dgm:cxn modelId="{36F2B333-24D9-4EDF-831A-427F004C6C05}" type="presParOf" srcId="{877AEA6A-3237-419F-865F-F0C87B8F86C5}" destId="{4FA502F6-2949-4EAB-A241-2FA8ECC52230}" srcOrd="2" destOrd="0" presId="urn:microsoft.com/office/officeart/2018/2/layout/IconVerticalSolidList"/>
    <dgm:cxn modelId="{CA3CEA6C-68FA-4D30-8DCB-4A9D534E57CF}" type="presParOf" srcId="{877AEA6A-3237-419F-865F-F0C87B8F86C5}" destId="{0CE97910-F5E8-4785-BEC4-87D8294424F1}" srcOrd="3" destOrd="0" presId="urn:microsoft.com/office/officeart/2018/2/layout/IconVerticalSolidList"/>
    <dgm:cxn modelId="{D23B1308-5AAD-4FA4-A8A2-7800EFD89244}" type="presParOf" srcId="{9EAA2BE1-ED53-4BA8-9B10-BDB23D555D20}" destId="{94266F0B-7ADC-4983-98BD-4FF1BBE5F8D4}" srcOrd="1" destOrd="0" presId="urn:microsoft.com/office/officeart/2018/2/layout/IconVerticalSolidList"/>
    <dgm:cxn modelId="{27092D0C-A266-4674-958A-944EC548A896}" type="presParOf" srcId="{9EAA2BE1-ED53-4BA8-9B10-BDB23D555D20}" destId="{04A6F980-6105-43B6-B11D-127BD9099006}" srcOrd="2" destOrd="0" presId="urn:microsoft.com/office/officeart/2018/2/layout/IconVerticalSolidList"/>
    <dgm:cxn modelId="{D114E442-11B3-49C2-8865-C6E95DA40F7F}" type="presParOf" srcId="{04A6F980-6105-43B6-B11D-127BD9099006}" destId="{269EC131-7C72-4931-AD5B-20D78B7815AB}" srcOrd="0" destOrd="0" presId="urn:microsoft.com/office/officeart/2018/2/layout/IconVerticalSolidList"/>
    <dgm:cxn modelId="{32FE8ACF-A007-4064-ABFE-ABDA4F02E980}" type="presParOf" srcId="{04A6F980-6105-43B6-B11D-127BD9099006}" destId="{5EB5FAA8-84CA-44C5-9062-DB8C2113CB06}" srcOrd="1" destOrd="0" presId="urn:microsoft.com/office/officeart/2018/2/layout/IconVerticalSolidList"/>
    <dgm:cxn modelId="{8DB729BD-0188-480A-8E1F-A2380A1A3000}" type="presParOf" srcId="{04A6F980-6105-43B6-B11D-127BD9099006}" destId="{0D5B607C-B6D8-49B5-B3EE-50A300A04817}" srcOrd="2" destOrd="0" presId="urn:microsoft.com/office/officeart/2018/2/layout/IconVerticalSolidList"/>
    <dgm:cxn modelId="{61429A97-2E9B-4D70-BC87-582EB9FE00DA}" type="presParOf" srcId="{04A6F980-6105-43B6-B11D-127BD9099006}" destId="{DBA1CEE3-BFC7-4967-942C-FEEB3258A3E9}" srcOrd="3" destOrd="0" presId="urn:microsoft.com/office/officeart/2018/2/layout/IconVerticalSolidList"/>
    <dgm:cxn modelId="{2805FF26-B6E9-44F6-9ABC-870AF305A10F}" type="presParOf" srcId="{9EAA2BE1-ED53-4BA8-9B10-BDB23D555D20}" destId="{570B5416-4160-4147-9896-0012D94AF213}" srcOrd="3" destOrd="0" presId="urn:microsoft.com/office/officeart/2018/2/layout/IconVerticalSolidList"/>
    <dgm:cxn modelId="{21D97F06-01BB-4031-87D3-3EFC9DFA3742}" type="presParOf" srcId="{9EAA2BE1-ED53-4BA8-9B10-BDB23D555D20}" destId="{7455D3DB-B8C5-483D-9329-4A4A678B5543}" srcOrd="4" destOrd="0" presId="urn:microsoft.com/office/officeart/2018/2/layout/IconVerticalSolidList"/>
    <dgm:cxn modelId="{BD4A0548-CC9C-4351-99C0-70F17CDEB65F}" type="presParOf" srcId="{7455D3DB-B8C5-483D-9329-4A4A678B5543}" destId="{693C8CA9-8E69-4015-B6E5-1792FFBAA9EB}" srcOrd="0" destOrd="0" presId="urn:microsoft.com/office/officeart/2018/2/layout/IconVerticalSolidList"/>
    <dgm:cxn modelId="{7861ABDF-0D1A-4761-A5F6-3F755D836DAF}" type="presParOf" srcId="{7455D3DB-B8C5-483D-9329-4A4A678B5543}" destId="{A523574A-A8D9-4789-83E6-DDF64BB75320}" srcOrd="1" destOrd="0" presId="urn:microsoft.com/office/officeart/2018/2/layout/IconVerticalSolidList"/>
    <dgm:cxn modelId="{26CF1693-27CD-4DD7-85FF-72B11C676A0B}" type="presParOf" srcId="{7455D3DB-B8C5-483D-9329-4A4A678B5543}" destId="{EB1CA9FB-AC36-4E98-B877-8C8BB1817A64}" srcOrd="2" destOrd="0" presId="urn:microsoft.com/office/officeart/2018/2/layout/IconVerticalSolidList"/>
    <dgm:cxn modelId="{BFEE1EA9-54D8-48BF-9F97-DBBB7BA41CEE}" type="presParOf" srcId="{7455D3DB-B8C5-483D-9329-4A4A678B5543}" destId="{57991527-3051-4883-95B9-6EA71500EF5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6DBA3F0-B037-4599-BACA-85BC09944E7F}" type="doc">
      <dgm:prSet loTypeId="urn:microsoft.com/office/officeart/2016/7/layout/VerticalDownArrowProcess" loCatId="process" qsTypeId="urn:microsoft.com/office/officeart/2005/8/quickstyle/simple1" qsCatId="simple" csTypeId="urn:microsoft.com/office/officeart/2005/8/colors/accent1_2" csCatId="accent1" phldr="1"/>
      <dgm:spPr/>
      <dgm:t>
        <a:bodyPr/>
        <a:lstStyle/>
        <a:p>
          <a:endParaRPr lang="en-US"/>
        </a:p>
      </dgm:t>
    </dgm:pt>
    <dgm:pt modelId="{E0826702-D9CF-49CC-A172-AA8536D21858}">
      <dgm:prSet custT="1"/>
      <dgm:spPr/>
      <dgm:t>
        <a:bodyPr/>
        <a:lstStyle/>
        <a:p>
          <a:r>
            <a:rPr lang="en-US" sz="2400" b="1"/>
            <a:t>WHAT</a:t>
          </a:r>
        </a:p>
      </dgm:t>
    </dgm:pt>
    <dgm:pt modelId="{2D645A9F-8A01-45BF-A9A5-B4DF7B32E25F}" type="parTrans" cxnId="{A43B7E8E-5129-461A-8E49-2C0C3A61C841}">
      <dgm:prSet/>
      <dgm:spPr/>
      <dgm:t>
        <a:bodyPr/>
        <a:lstStyle/>
        <a:p>
          <a:endParaRPr lang="en-US"/>
        </a:p>
      </dgm:t>
    </dgm:pt>
    <dgm:pt modelId="{0309FA75-B877-4159-BDD9-522B4C9E0590}" type="sibTrans" cxnId="{A43B7E8E-5129-461A-8E49-2C0C3A61C841}">
      <dgm:prSet/>
      <dgm:spPr/>
      <dgm:t>
        <a:bodyPr/>
        <a:lstStyle/>
        <a:p>
          <a:endParaRPr lang="en-US"/>
        </a:p>
      </dgm:t>
    </dgm:pt>
    <dgm:pt modelId="{BE91FCF6-64E4-4CA1-80E2-A18088138079}">
      <dgm:prSet custT="1"/>
      <dgm:spPr/>
      <dgm:t>
        <a:bodyPr/>
        <a:lstStyle/>
        <a:p>
          <a:r>
            <a:rPr lang="en-US" sz="2000" b="0" i="0" baseline="0"/>
            <a:t>Please take time to review the following form: </a:t>
          </a:r>
        </a:p>
        <a:p>
          <a:r>
            <a:rPr lang="en-US" sz="2000" b="0" i="0" baseline="0">
              <a:hlinkClick xmlns:r="http://schemas.openxmlformats.org/officeDocument/2006/relationships" r:id="rId1"/>
            </a:rPr>
            <a:t> Bus Driver Daily Inspection Form</a:t>
          </a:r>
          <a:endParaRPr lang="en-US" sz="2000"/>
        </a:p>
      </dgm:t>
    </dgm:pt>
    <dgm:pt modelId="{76AFBA24-AFB9-4C0F-97FF-B0D26B55C027}" type="parTrans" cxnId="{3A8E4127-6F82-4181-8389-55C4E67ABEF0}">
      <dgm:prSet/>
      <dgm:spPr/>
      <dgm:t>
        <a:bodyPr/>
        <a:lstStyle/>
        <a:p>
          <a:endParaRPr lang="en-US"/>
        </a:p>
      </dgm:t>
    </dgm:pt>
    <dgm:pt modelId="{89031A1B-3356-4C7E-BA69-F68C5A6A8B6E}" type="sibTrans" cxnId="{3A8E4127-6F82-4181-8389-55C4E67ABEF0}">
      <dgm:prSet/>
      <dgm:spPr/>
      <dgm:t>
        <a:bodyPr/>
        <a:lstStyle/>
        <a:p>
          <a:endParaRPr lang="en-US"/>
        </a:p>
      </dgm:t>
    </dgm:pt>
    <dgm:pt modelId="{441E43B7-D531-4856-866A-5BB6B5D28D21}">
      <dgm:prSet custT="1"/>
      <dgm:spPr/>
      <dgm:t>
        <a:bodyPr/>
        <a:lstStyle/>
        <a:p>
          <a:r>
            <a:rPr lang="en-US" sz="2400" b="1"/>
            <a:t>WHEN</a:t>
          </a:r>
        </a:p>
      </dgm:t>
    </dgm:pt>
    <dgm:pt modelId="{B9EA1A83-E81F-443F-9E39-8724AD6F723A}" type="parTrans" cxnId="{C7FCA59C-F1F4-4809-A88C-F82C3A18DF73}">
      <dgm:prSet/>
      <dgm:spPr/>
      <dgm:t>
        <a:bodyPr/>
        <a:lstStyle/>
        <a:p>
          <a:endParaRPr lang="en-US"/>
        </a:p>
      </dgm:t>
    </dgm:pt>
    <dgm:pt modelId="{F58A2BF2-9099-49FE-A7FE-B353251C4172}" type="sibTrans" cxnId="{C7FCA59C-F1F4-4809-A88C-F82C3A18DF73}">
      <dgm:prSet/>
      <dgm:spPr/>
      <dgm:t>
        <a:bodyPr/>
        <a:lstStyle/>
        <a:p>
          <a:endParaRPr lang="en-US"/>
        </a:p>
      </dgm:t>
    </dgm:pt>
    <dgm:pt modelId="{1539667D-92E6-401B-A031-48CA8B066089}">
      <dgm:prSet/>
      <dgm:spPr/>
      <dgm:t>
        <a:bodyPr/>
        <a:lstStyle/>
        <a:p>
          <a:r>
            <a:rPr lang="en-US" b="1"/>
            <a:t>REMEMBER!</a:t>
          </a:r>
        </a:p>
      </dgm:t>
    </dgm:pt>
    <dgm:pt modelId="{EE733535-FA2A-4FDB-A284-3323E4422566}" type="parTrans" cxnId="{2C42C838-7572-48BA-B830-F10A544C65A4}">
      <dgm:prSet/>
      <dgm:spPr/>
      <dgm:t>
        <a:bodyPr/>
        <a:lstStyle/>
        <a:p>
          <a:endParaRPr lang="en-US"/>
        </a:p>
      </dgm:t>
    </dgm:pt>
    <dgm:pt modelId="{E110B533-4EAA-42C4-B142-CAA9E087F71A}" type="sibTrans" cxnId="{2C42C838-7572-48BA-B830-F10A544C65A4}">
      <dgm:prSet/>
      <dgm:spPr/>
      <dgm:t>
        <a:bodyPr/>
        <a:lstStyle/>
        <a:p>
          <a:endParaRPr lang="en-US"/>
        </a:p>
      </dgm:t>
    </dgm:pt>
    <dgm:pt modelId="{B2384D94-C065-4744-B27C-0E50AD70607E}">
      <dgm:prSet custT="1"/>
      <dgm:spPr/>
      <dgm:t>
        <a:bodyPr/>
        <a:lstStyle/>
        <a:p>
          <a:r>
            <a:rPr lang="en-US" sz="2800" b="0" i="0" baseline="0"/>
            <a:t>This </a:t>
          </a:r>
          <a:r>
            <a:rPr lang="en-US" sz="2800" b="1" i="0" u="sng" baseline="0"/>
            <a:t>must</a:t>
          </a:r>
          <a:r>
            <a:rPr lang="en-US" sz="2800" b="0" i="0" baseline="0"/>
            <a:t> be completed daily.</a:t>
          </a:r>
          <a:endParaRPr lang="en-US" sz="2800"/>
        </a:p>
      </dgm:t>
    </dgm:pt>
    <dgm:pt modelId="{71CE3EE6-8B18-4A81-A009-E61125714229}" type="parTrans" cxnId="{B708C3FA-91D9-4C04-9DD8-9EDA26DBFEC8}">
      <dgm:prSet/>
      <dgm:spPr/>
      <dgm:t>
        <a:bodyPr/>
        <a:lstStyle/>
        <a:p>
          <a:endParaRPr lang="en-US"/>
        </a:p>
      </dgm:t>
    </dgm:pt>
    <dgm:pt modelId="{B6A9AEA0-99A9-4B8C-93E4-BAE2B650134C}" type="sibTrans" cxnId="{B708C3FA-91D9-4C04-9DD8-9EDA26DBFEC8}">
      <dgm:prSet/>
      <dgm:spPr/>
      <dgm:t>
        <a:bodyPr/>
        <a:lstStyle/>
        <a:p>
          <a:endParaRPr lang="en-US"/>
        </a:p>
      </dgm:t>
    </dgm:pt>
    <dgm:pt modelId="{7E8D6EBF-4447-4271-A064-80E9BF28E038}">
      <dgm:prSet custT="1"/>
      <dgm:spPr/>
      <dgm:t>
        <a:bodyPr/>
        <a:lstStyle/>
        <a:p>
          <a:r>
            <a:rPr lang="en-US" sz="2200" b="0" i="0" baseline="0"/>
            <a:t>This </a:t>
          </a:r>
          <a:r>
            <a:rPr lang="en-US" sz="2200" b="1" i="0" u="sng" baseline="0"/>
            <a:t>must </a:t>
          </a:r>
          <a:r>
            <a:rPr lang="en-US" sz="2200" b="0" i="0" baseline="0"/>
            <a:t>be sent to your site supervisor and Director of Operations.</a:t>
          </a:r>
          <a:endParaRPr lang="en-US" sz="2200"/>
        </a:p>
      </dgm:t>
    </dgm:pt>
    <dgm:pt modelId="{4C9C55A9-8876-49AA-8833-BD8B0E885AEB}" type="parTrans" cxnId="{47F75426-ABE5-42BB-9617-33FE4CE9C816}">
      <dgm:prSet/>
      <dgm:spPr/>
      <dgm:t>
        <a:bodyPr/>
        <a:lstStyle/>
        <a:p>
          <a:endParaRPr lang="en-US"/>
        </a:p>
      </dgm:t>
    </dgm:pt>
    <dgm:pt modelId="{D2D67BE2-050D-4BED-834B-DD994A1A6DE6}" type="sibTrans" cxnId="{47F75426-ABE5-42BB-9617-33FE4CE9C816}">
      <dgm:prSet/>
      <dgm:spPr/>
      <dgm:t>
        <a:bodyPr/>
        <a:lstStyle/>
        <a:p>
          <a:endParaRPr lang="en-US"/>
        </a:p>
      </dgm:t>
    </dgm:pt>
    <dgm:pt modelId="{D185BE54-10AB-48CB-83D1-605D8478E166}" type="pres">
      <dgm:prSet presAssocID="{C6DBA3F0-B037-4599-BACA-85BC09944E7F}" presName="Name0" presStyleCnt="0">
        <dgm:presLayoutVars>
          <dgm:dir/>
          <dgm:animLvl val="lvl"/>
          <dgm:resizeHandles val="exact"/>
        </dgm:presLayoutVars>
      </dgm:prSet>
      <dgm:spPr/>
    </dgm:pt>
    <dgm:pt modelId="{1FAAFB8E-9686-458E-89D7-ECF2EFC2162A}" type="pres">
      <dgm:prSet presAssocID="{1539667D-92E6-401B-A031-48CA8B066089}" presName="boxAndChildren" presStyleCnt="0"/>
      <dgm:spPr/>
    </dgm:pt>
    <dgm:pt modelId="{486694FB-F955-4E40-9F1B-13E9B194CD42}" type="pres">
      <dgm:prSet presAssocID="{1539667D-92E6-401B-A031-48CA8B066089}" presName="parentTextBox" presStyleLbl="alignNode1" presStyleIdx="0" presStyleCnt="3"/>
      <dgm:spPr/>
    </dgm:pt>
    <dgm:pt modelId="{B1119A38-A9AD-401B-ACFE-ACAA59BAA173}" type="pres">
      <dgm:prSet presAssocID="{1539667D-92E6-401B-A031-48CA8B066089}" presName="descendantBox" presStyleLbl="bgAccFollowNode1" presStyleIdx="0" presStyleCnt="3"/>
      <dgm:spPr/>
    </dgm:pt>
    <dgm:pt modelId="{3D99788C-E25D-434A-858B-0B8B5D551074}" type="pres">
      <dgm:prSet presAssocID="{F58A2BF2-9099-49FE-A7FE-B353251C4172}" presName="sp" presStyleCnt="0"/>
      <dgm:spPr/>
    </dgm:pt>
    <dgm:pt modelId="{AA848C91-5003-4648-91B0-B0C47050E200}" type="pres">
      <dgm:prSet presAssocID="{441E43B7-D531-4856-866A-5BB6B5D28D21}" presName="arrowAndChildren" presStyleCnt="0"/>
      <dgm:spPr/>
    </dgm:pt>
    <dgm:pt modelId="{616734E6-9222-4819-827C-26B3203DCAE3}" type="pres">
      <dgm:prSet presAssocID="{441E43B7-D531-4856-866A-5BB6B5D28D21}" presName="parentTextArrow" presStyleLbl="node1" presStyleIdx="0" presStyleCnt="0"/>
      <dgm:spPr/>
    </dgm:pt>
    <dgm:pt modelId="{BBA47E91-AA91-4D7F-9EA3-1050040B683E}" type="pres">
      <dgm:prSet presAssocID="{441E43B7-D531-4856-866A-5BB6B5D28D21}" presName="arrow" presStyleLbl="alignNode1" presStyleIdx="1" presStyleCnt="3"/>
      <dgm:spPr/>
    </dgm:pt>
    <dgm:pt modelId="{5A4AD320-349C-4E20-AA2A-FDDA4C46705C}" type="pres">
      <dgm:prSet presAssocID="{441E43B7-D531-4856-866A-5BB6B5D28D21}" presName="descendantArrow" presStyleLbl="bgAccFollowNode1" presStyleIdx="1" presStyleCnt="3"/>
      <dgm:spPr/>
    </dgm:pt>
    <dgm:pt modelId="{8E9E0D5F-FF50-4748-A91B-52B17DFF0651}" type="pres">
      <dgm:prSet presAssocID="{0309FA75-B877-4159-BDD9-522B4C9E0590}" presName="sp" presStyleCnt="0"/>
      <dgm:spPr/>
    </dgm:pt>
    <dgm:pt modelId="{F5927604-6EF0-4FF1-9F43-149CF990E331}" type="pres">
      <dgm:prSet presAssocID="{E0826702-D9CF-49CC-A172-AA8536D21858}" presName="arrowAndChildren" presStyleCnt="0"/>
      <dgm:spPr/>
    </dgm:pt>
    <dgm:pt modelId="{6FAD80B0-3350-4A03-8AC6-3482009B8D22}" type="pres">
      <dgm:prSet presAssocID="{E0826702-D9CF-49CC-A172-AA8536D21858}" presName="parentTextArrow" presStyleLbl="node1" presStyleIdx="0" presStyleCnt="0"/>
      <dgm:spPr/>
    </dgm:pt>
    <dgm:pt modelId="{CCAE8E2B-4E93-4F2E-B484-2D3E28CE94D4}" type="pres">
      <dgm:prSet presAssocID="{E0826702-D9CF-49CC-A172-AA8536D21858}" presName="arrow" presStyleLbl="alignNode1" presStyleIdx="2" presStyleCnt="3"/>
      <dgm:spPr/>
    </dgm:pt>
    <dgm:pt modelId="{2A5FB369-91A4-4ED1-B7E0-92BA13E75539}" type="pres">
      <dgm:prSet presAssocID="{E0826702-D9CF-49CC-A172-AA8536D21858}" presName="descendantArrow" presStyleLbl="bgAccFollowNode1" presStyleIdx="2" presStyleCnt="3"/>
      <dgm:spPr/>
    </dgm:pt>
  </dgm:ptLst>
  <dgm:cxnLst>
    <dgm:cxn modelId="{FFE0FA0A-B1C1-47F3-983B-3BD93A1D6769}" type="presOf" srcId="{E0826702-D9CF-49CC-A172-AA8536D21858}" destId="{CCAE8E2B-4E93-4F2E-B484-2D3E28CE94D4}" srcOrd="1" destOrd="0" presId="urn:microsoft.com/office/officeart/2016/7/layout/VerticalDownArrowProcess"/>
    <dgm:cxn modelId="{A5725E11-DDC9-40CE-A2D3-4422A8620C36}" type="presOf" srcId="{B2384D94-C065-4744-B27C-0E50AD70607E}" destId="{5A4AD320-349C-4E20-AA2A-FDDA4C46705C}" srcOrd="0" destOrd="0" presId="urn:microsoft.com/office/officeart/2016/7/layout/VerticalDownArrowProcess"/>
    <dgm:cxn modelId="{47F75426-ABE5-42BB-9617-33FE4CE9C816}" srcId="{1539667D-92E6-401B-A031-48CA8B066089}" destId="{7E8D6EBF-4447-4271-A064-80E9BF28E038}" srcOrd="0" destOrd="0" parTransId="{4C9C55A9-8876-49AA-8833-BD8B0E885AEB}" sibTransId="{D2D67BE2-050D-4BED-834B-DD994A1A6DE6}"/>
    <dgm:cxn modelId="{3A8E4127-6F82-4181-8389-55C4E67ABEF0}" srcId="{E0826702-D9CF-49CC-A172-AA8536D21858}" destId="{BE91FCF6-64E4-4CA1-80E2-A18088138079}" srcOrd="0" destOrd="0" parTransId="{76AFBA24-AFB9-4C0F-97FF-B0D26B55C027}" sibTransId="{89031A1B-3356-4C7E-BA69-F68C5A6A8B6E}"/>
    <dgm:cxn modelId="{06FF9D2F-6268-4547-9749-E709AF19E635}" type="presOf" srcId="{441E43B7-D531-4856-866A-5BB6B5D28D21}" destId="{616734E6-9222-4819-827C-26B3203DCAE3}" srcOrd="0" destOrd="0" presId="urn:microsoft.com/office/officeart/2016/7/layout/VerticalDownArrowProcess"/>
    <dgm:cxn modelId="{2C42C838-7572-48BA-B830-F10A544C65A4}" srcId="{C6DBA3F0-B037-4599-BACA-85BC09944E7F}" destId="{1539667D-92E6-401B-A031-48CA8B066089}" srcOrd="2" destOrd="0" parTransId="{EE733535-FA2A-4FDB-A284-3323E4422566}" sibTransId="{E110B533-4EAA-42C4-B142-CAA9E087F71A}"/>
    <dgm:cxn modelId="{B5F28E68-6F3A-466E-9AF7-A54AE31A411B}" type="presOf" srcId="{7E8D6EBF-4447-4271-A064-80E9BF28E038}" destId="{B1119A38-A9AD-401B-ACFE-ACAA59BAA173}" srcOrd="0" destOrd="0" presId="urn:microsoft.com/office/officeart/2016/7/layout/VerticalDownArrowProcess"/>
    <dgm:cxn modelId="{AD4BDA8B-A23B-4EB4-A33A-86F2403262F0}" type="presOf" srcId="{1539667D-92E6-401B-A031-48CA8B066089}" destId="{486694FB-F955-4E40-9F1B-13E9B194CD42}" srcOrd="0" destOrd="0" presId="urn:microsoft.com/office/officeart/2016/7/layout/VerticalDownArrowProcess"/>
    <dgm:cxn modelId="{A43B7E8E-5129-461A-8E49-2C0C3A61C841}" srcId="{C6DBA3F0-B037-4599-BACA-85BC09944E7F}" destId="{E0826702-D9CF-49CC-A172-AA8536D21858}" srcOrd="0" destOrd="0" parTransId="{2D645A9F-8A01-45BF-A9A5-B4DF7B32E25F}" sibTransId="{0309FA75-B877-4159-BDD9-522B4C9E0590}"/>
    <dgm:cxn modelId="{D6E0078F-694F-4D93-88A6-C43205CB9D71}" type="presOf" srcId="{E0826702-D9CF-49CC-A172-AA8536D21858}" destId="{6FAD80B0-3350-4A03-8AC6-3482009B8D22}" srcOrd="0" destOrd="0" presId="urn:microsoft.com/office/officeart/2016/7/layout/VerticalDownArrowProcess"/>
    <dgm:cxn modelId="{C7FCA59C-F1F4-4809-A88C-F82C3A18DF73}" srcId="{C6DBA3F0-B037-4599-BACA-85BC09944E7F}" destId="{441E43B7-D531-4856-866A-5BB6B5D28D21}" srcOrd="1" destOrd="0" parTransId="{B9EA1A83-E81F-443F-9E39-8724AD6F723A}" sibTransId="{F58A2BF2-9099-49FE-A7FE-B353251C4172}"/>
    <dgm:cxn modelId="{AD5625C0-E9C0-46DD-8986-DC5B208CD0A6}" type="presOf" srcId="{441E43B7-D531-4856-866A-5BB6B5D28D21}" destId="{BBA47E91-AA91-4D7F-9EA3-1050040B683E}" srcOrd="1" destOrd="0" presId="urn:microsoft.com/office/officeart/2016/7/layout/VerticalDownArrowProcess"/>
    <dgm:cxn modelId="{1F8BADCE-7D3A-4D7E-B065-75AD4DBB6CF1}" type="presOf" srcId="{BE91FCF6-64E4-4CA1-80E2-A18088138079}" destId="{2A5FB369-91A4-4ED1-B7E0-92BA13E75539}" srcOrd="0" destOrd="0" presId="urn:microsoft.com/office/officeart/2016/7/layout/VerticalDownArrowProcess"/>
    <dgm:cxn modelId="{D07057DF-5A39-4FFA-A9BE-DAAC06E8416C}" type="presOf" srcId="{C6DBA3F0-B037-4599-BACA-85BC09944E7F}" destId="{D185BE54-10AB-48CB-83D1-605D8478E166}" srcOrd="0" destOrd="0" presId="urn:microsoft.com/office/officeart/2016/7/layout/VerticalDownArrowProcess"/>
    <dgm:cxn modelId="{B708C3FA-91D9-4C04-9DD8-9EDA26DBFEC8}" srcId="{441E43B7-D531-4856-866A-5BB6B5D28D21}" destId="{B2384D94-C065-4744-B27C-0E50AD70607E}" srcOrd="0" destOrd="0" parTransId="{71CE3EE6-8B18-4A81-A009-E61125714229}" sibTransId="{B6A9AEA0-99A9-4B8C-93E4-BAE2B650134C}"/>
    <dgm:cxn modelId="{E6916FEF-3CAE-4067-B1B9-565888BB8869}" type="presParOf" srcId="{D185BE54-10AB-48CB-83D1-605D8478E166}" destId="{1FAAFB8E-9686-458E-89D7-ECF2EFC2162A}" srcOrd="0" destOrd="0" presId="urn:microsoft.com/office/officeart/2016/7/layout/VerticalDownArrowProcess"/>
    <dgm:cxn modelId="{A6DC2D5B-2F43-49FE-A2E3-F3B9FB0AE75D}" type="presParOf" srcId="{1FAAFB8E-9686-458E-89D7-ECF2EFC2162A}" destId="{486694FB-F955-4E40-9F1B-13E9B194CD42}" srcOrd="0" destOrd="0" presId="urn:microsoft.com/office/officeart/2016/7/layout/VerticalDownArrowProcess"/>
    <dgm:cxn modelId="{266B0D7F-A282-4E24-9479-796BA01E7B8D}" type="presParOf" srcId="{1FAAFB8E-9686-458E-89D7-ECF2EFC2162A}" destId="{B1119A38-A9AD-401B-ACFE-ACAA59BAA173}" srcOrd="1" destOrd="0" presId="urn:microsoft.com/office/officeart/2016/7/layout/VerticalDownArrowProcess"/>
    <dgm:cxn modelId="{AD6C8873-5CA4-47EA-8D0A-6A1EF8E4658D}" type="presParOf" srcId="{D185BE54-10AB-48CB-83D1-605D8478E166}" destId="{3D99788C-E25D-434A-858B-0B8B5D551074}" srcOrd="1" destOrd="0" presId="urn:microsoft.com/office/officeart/2016/7/layout/VerticalDownArrowProcess"/>
    <dgm:cxn modelId="{31B1ABDA-3EEC-4ED6-932D-13703A3474EC}" type="presParOf" srcId="{D185BE54-10AB-48CB-83D1-605D8478E166}" destId="{AA848C91-5003-4648-91B0-B0C47050E200}" srcOrd="2" destOrd="0" presId="urn:microsoft.com/office/officeart/2016/7/layout/VerticalDownArrowProcess"/>
    <dgm:cxn modelId="{31411C73-0159-45FC-8A0F-AE7911E4A616}" type="presParOf" srcId="{AA848C91-5003-4648-91B0-B0C47050E200}" destId="{616734E6-9222-4819-827C-26B3203DCAE3}" srcOrd="0" destOrd="0" presId="urn:microsoft.com/office/officeart/2016/7/layout/VerticalDownArrowProcess"/>
    <dgm:cxn modelId="{9A14A880-B684-4537-9173-8A073F97CDFC}" type="presParOf" srcId="{AA848C91-5003-4648-91B0-B0C47050E200}" destId="{BBA47E91-AA91-4D7F-9EA3-1050040B683E}" srcOrd="1" destOrd="0" presId="urn:microsoft.com/office/officeart/2016/7/layout/VerticalDownArrowProcess"/>
    <dgm:cxn modelId="{97DBE362-4589-4C96-83B6-01FFCBAFE5C9}" type="presParOf" srcId="{AA848C91-5003-4648-91B0-B0C47050E200}" destId="{5A4AD320-349C-4E20-AA2A-FDDA4C46705C}" srcOrd="2" destOrd="0" presId="urn:microsoft.com/office/officeart/2016/7/layout/VerticalDownArrowProcess"/>
    <dgm:cxn modelId="{8E0F0772-6F46-4121-928A-3FE96318F9F7}" type="presParOf" srcId="{D185BE54-10AB-48CB-83D1-605D8478E166}" destId="{8E9E0D5F-FF50-4748-A91B-52B17DFF0651}" srcOrd="3" destOrd="0" presId="urn:microsoft.com/office/officeart/2016/7/layout/VerticalDownArrowProcess"/>
    <dgm:cxn modelId="{FF6346BD-4E0C-4F67-B43B-65728788FEC7}" type="presParOf" srcId="{D185BE54-10AB-48CB-83D1-605D8478E166}" destId="{F5927604-6EF0-4FF1-9F43-149CF990E331}" srcOrd="4" destOrd="0" presId="urn:microsoft.com/office/officeart/2016/7/layout/VerticalDownArrowProcess"/>
    <dgm:cxn modelId="{D0F7A66F-3F0B-46AC-8C29-6CA76F7A7BDB}" type="presParOf" srcId="{F5927604-6EF0-4FF1-9F43-149CF990E331}" destId="{6FAD80B0-3350-4A03-8AC6-3482009B8D22}" srcOrd="0" destOrd="0" presId="urn:microsoft.com/office/officeart/2016/7/layout/VerticalDownArrowProcess"/>
    <dgm:cxn modelId="{6B8EEC02-BFAC-4158-BE74-AEC97F341A68}" type="presParOf" srcId="{F5927604-6EF0-4FF1-9F43-149CF990E331}" destId="{CCAE8E2B-4E93-4F2E-B484-2D3E28CE94D4}" srcOrd="1" destOrd="0" presId="urn:microsoft.com/office/officeart/2016/7/layout/VerticalDownArrowProcess"/>
    <dgm:cxn modelId="{C49D0B75-F56A-484E-BA8F-D7367BEAC286}" type="presParOf" srcId="{F5927604-6EF0-4FF1-9F43-149CF990E331}" destId="{2A5FB369-91A4-4ED1-B7E0-92BA13E75539}" srcOrd="2" destOrd="0" presId="urn:microsoft.com/office/officeart/2016/7/layout/VerticalDown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A67F4807-1A9E-418F-8D1E-605C8199EB5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7641DBA5-5DBB-4B11-B025-2F6FEC4A7C28}">
      <dgm:prSet/>
      <dgm:spPr/>
      <dgm:t>
        <a:bodyPr/>
        <a:lstStyle/>
        <a:p>
          <a:pPr>
            <a:lnSpc>
              <a:spcPct val="100000"/>
            </a:lnSpc>
          </a:pPr>
          <a:r>
            <a:rPr lang="en-US"/>
            <a:t>Please take time to review the following document:</a:t>
          </a:r>
        </a:p>
      </dgm:t>
    </dgm:pt>
    <dgm:pt modelId="{B6C464B7-FDA7-445C-BBAB-76CF65C5E14B}" type="parTrans" cxnId="{1784B436-5895-47AD-8B80-25CEFEB2D6DB}">
      <dgm:prSet/>
      <dgm:spPr/>
      <dgm:t>
        <a:bodyPr/>
        <a:lstStyle/>
        <a:p>
          <a:endParaRPr lang="en-US"/>
        </a:p>
      </dgm:t>
    </dgm:pt>
    <dgm:pt modelId="{55CDBA70-2D5D-429A-BD0E-2768DAA8670F}" type="sibTrans" cxnId="{1784B436-5895-47AD-8B80-25CEFEB2D6DB}">
      <dgm:prSet/>
      <dgm:spPr/>
      <dgm:t>
        <a:bodyPr/>
        <a:lstStyle/>
        <a:p>
          <a:endParaRPr lang="en-US"/>
        </a:p>
      </dgm:t>
    </dgm:pt>
    <dgm:pt modelId="{59EFC367-9C90-4D0B-83BC-B93649B10F0F}">
      <dgm:prSet custT="1"/>
      <dgm:spPr/>
      <dgm:t>
        <a:bodyPr/>
        <a:lstStyle/>
        <a:p>
          <a:pPr>
            <a:lnSpc>
              <a:spcPct val="100000"/>
            </a:lnSpc>
          </a:pPr>
          <a:r>
            <a:rPr lang="en-US" sz="1800">
              <a:hlinkClick xmlns:r="http://schemas.openxmlformats.org/officeDocument/2006/relationships" r:id="rId1"/>
            </a:rPr>
            <a:t>NMCAA Bus Evacuation Drill</a:t>
          </a:r>
          <a:endParaRPr lang="en-US" sz="1800"/>
        </a:p>
      </dgm:t>
    </dgm:pt>
    <dgm:pt modelId="{CB44FBFD-A596-4C71-87AC-CB5F09CD8041}" type="parTrans" cxnId="{87CBFCB5-0AE5-44E8-AF43-CB1FF47A3C9C}">
      <dgm:prSet/>
      <dgm:spPr/>
      <dgm:t>
        <a:bodyPr/>
        <a:lstStyle/>
        <a:p>
          <a:endParaRPr lang="en-US"/>
        </a:p>
      </dgm:t>
    </dgm:pt>
    <dgm:pt modelId="{1B5247BA-306C-4378-A9BF-1D16E449D65F}" type="sibTrans" cxnId="{87CBFCB5-0AE5-44E8-AF43-CB1FF47A3C9C}">
      <dgm:prSet/>
      <dgm:spPr/>
      <dgm:t>
        <a:bodyPr/>
        <a:lstStyle/>
        <a:p>
          <a:endParaRPr lang="en-US"/>
        </a:p>
      </dgm:t>
    </dgm:pt>
    <dgm:pt modelId="{58277105-9B6E-4253-BC55-4C7EC3851D94}">
      <dgm:prSet custT="1"/>
      <dgm:spPr/>
      <dgm:t>
        <a:bodyPr/>
        <a:lstStyle/>
        <a:p>
          <a:pPr>
            <a:lnSpc>
              <a:spcPct val="100000"/>
            </a:lnSpc>
          </a:pPr>
          <a:r>
            <a:rPr lang="en-US" sz="3600" b="1" u="sng"/>
            <a:t>REMEMBER</a:t>
          </a:r>
          <a:endParaRPr lang="en-US" sz="3600" u="sng"/>
        </a:p>
      </dgm:t>
    </dgm:pt>
    <dgm:pt modelId="{2F181DF5-1240-4F8B-BAE3-B29132D17DC8}" type="parTrans" cxnId="{15209E66-5469-40CE-9494-2FA9EAA92A52}">
      <dgm:prSet/>
      <dgm:spPr/>
      <dgm:t>
        <a:bodyPr/>
        <a:lstStyle/>
        <a:p>
          <a:endParaRPr lang="en-US"/>
        </a:p>
      </dgm:t>
    </dgm:pt>
    <dgm:pt modelId="{DBACBA61-7CBD-4AB8-899C-8D4DD6ACD0EB}" type="sibTrans" cxnId="{15209E66-5469-40CE-9494-2FA9EAA92A52}">
      <dgm:prSet/>
      <dgm:spPr/>
      <dgm:t>
        <a:bodyPr/>
        <a:lstStyle/>
        <a:p>
          <a:endParaRPr lang="en-US"/>
        </a:p>
      </dgm:t>
    </dgm:pt>
    <dgm:pt modelId="{34A7A211-F17D-4D02-B36D-337C89BDB84B}">
      <dgm:prSet/>
      <dgm:spPr/>
      <dgm:t>
        <a:bodyPr/>
        <a:lstStyle/>
        <a:p>
          <a:pPr>
            <a:lnSpc>
              <a:spcPct val="100000"/>
            </a:lnSpc>
          </a:pPr>
          <a:r>
            <a:rPr lang="en-US"/>
            <a:t>This </a:t>
          </a:r>
          <a:r>
            <a:rPr lang="en-US" b="1" u="sng"/>
            <a:t>must</a:t>
          </a:r>
          <a:r>
            <a:rPr lang="en-US"/>
            <a:t> be completed 3 times/year for transit and NMCAA bussing.</a:t>
          </a:r>
        </a:p>
      </dgm:t>
    </dgm:pt>
    <dgm:pt modelId="{1C3F7D81-B605-4E2D-808D-B096C1BDBB88}" type="parTrans" cxnId="{B23081E3-494B-417A-A1B8-8867D50F3464}">
      <dgm:prSet/>
      <dgm:spPr/>
      <dgm:t>
        <a:bodyPr/>
        <a:lstStyle/>
        <a:p>
          <a:endParaRPr lang="en-US"/>
        </a:p>
      </dgm:t>
    </dgm:pt>
    <dgm:pt modelId="{FC237191-7543-490C-91EB-C661460E98F2}" type="sibTrans" cxnId="{B23081E3-494B-417A-A1B8-8867D50F3464}">
      <dgm:prSet/>
      <dgm:spPr/>
      <dgm:t>
        <a:bodyPr/>
        <a:lstStyle/>
        <a:p>
          <a:endParaRPr lang="en-US"/>
        </a:p>
      </dgm:t>
    </dgm:pt>
    <dgm:pt modelId="{0281A647-31D5-4865-A65F-5E6011347003}">
      <dgm:prSet/>
      <dgm:spPr/>
      <dgm:t>
        <a:bodyPr/>
        <a:lstStyle/>
        <a:p>
          <a:pPr>
            <a:lnSpc>
              <a:spcPct val="100000"/>
            </a:lnSpc>
          </a:pPr>
          <a:r>
            <a:rPr lang="en-US"/>
            <a:t>This </a:t>
          </a:r>
          <a:r>
            <a:rPr lang="en-US" b="1" u="sng"/>
            <a:t>must </a:t>
          </a:r>
          <a:r>
            <a:rPr lang="en-US"/>
            <a:t>be sent to your site supervisor and Director of Operations.</a:t>
          </a:r>
        </a:p>
      </dgm:t>
    </dgm:pt>
    <dgm:pt modelId="{83E7D3BA-0921-42B1-A63D-B134FAB14C53}" type="parTrans" cxnId="{F38163FB-882C-4C60-B838-423435AD8B4D}">
      <dgm:prSet/>
      <dgm:spPr/>
      <dgm:t>
        <a:bodyPr/>
        <a:lstStyle/>
        <a:p>
          <a:endParaRPr lang="en-US"/>
        </a:p>
      </dgm:t>
    </dgm:pt>
    <dgm:pt modelId="{53340F04-2647-47FF-B613-8BB9B4892462}" type="sibTrans" cxnId="{F38163FB-882C-4C60-B838-423435AD8B4D}">
      <dgm:prSet/>
      <dgm:spPr/>
      <dgm:t>
        <a:bodyPr/>
        <a:lstStyle/>
        <a:p>
          <a:endParaRPr lang="en-US"/>
        </a:p>
      </dgm:t>
    </dgm:pt>
    <dgm:pt modelId="{3535057E-E2EC-4E28-A687-EDD87B8979F1}">
      <dgm:prSet/>
      <dgm:spPr/>
      <dgm:t>
        <a:bodyPr/>
        <a:lstStyle/>
        <a:p>
          <a:pPr>
            <a:lnSpc>
              <a:spcPct val="100000"/>
            </a:lnSpc>
          </a:pPr>
          <a:r>
            <a:rPr lang="en-US"/>
            <a:t>Keep the original copy on site.</a:t>
          </a:r>
        </a:p>
      </dgm:t>
    </dgm:pt>
    <dgm:pt modelId="{BDE7F1EA-1651-4BB3-B370-5BFCC2B98598}" type="parTrans" cxnId="{EB7CE80E-0F59-4BAA-9011-8D1E22798FAF}">
      <dgm:prSet/>
      <dgm:spPr/>
      <dgm:t>
        <a:bodyPr/>
        <a:lstStyle/>
        <a:p>
          <a:endParaRPr lang="en-US"/>
        </a:p>
      </dgm:t>
    </dgm:pt>
    <dgm:pt modelId="{DF5A39ED-AAB1-4FA3-9E5B-12F0CC3033A1}" type="sibTrans" cxnId="{EB7CE80E-0F59-4BAA-9011-8D1E22798FAF}">
      <dgm:prSet/>
      <dgm:spPr/>
      <dgm:t>
        <a:bodyPr/>
        <a:lstStyle/>
        <a:p>
          <a:endParaRPr lang="en-US"/>
        </a:p>
      </dgm:t>
    </dgm:pt>
    <dgm:pt modelId="{646E3470-0DEE-4801-B6BC-C1B80F3E485D}" type="pres">
      <dgm:prSet presAssocID="{A67F4807-1A9E-418F-8D1E-605C8199EB59}" presName="root" presStyleCnt="0">
        <dgm:presLayoutVars>
          <dgm:dir/>
          <dgm:resizeHandles val="exact"/>
        </dgm:presLayoutVars>
      </dgm:prSet>
      <dgm:spPr/>
    </dgm:pt>
    <dgm:pt modelId="{2554CF92-F306-4451-B861-0A86A556C4BD}" type="pres">
      <dgm:prSet presAssocID="{7641DBA5-5DBB-4B11-B025-2F6FEC4A7C28}" presName="compNode" presStyleCnt="0"/>
      <dgm:spPr/>
    </dgm:pt>
    <dgm:pt modelId="{D593DBB0-3A1B-49EF-AA53-0642757C9B89}" type="pres">
      <dgm:prSet presAssocID="{7641DBA5-5DBB-4B11-B025-2F6FEC4A7C28}" presName="bgRect" presStyleLbl="bgShp" presStyleIdx="0" presStyleCnt="5"/>
      <dgm:spPr/>
    </dgm:pt>
    <dgm:pt modelId="{239C992B-018A-4E09-AC7B-65568BC72A37}" type="pres">
      <dgm:prSet presAssocID="{7641DBA5-5DBB-4B11-B025-2F6FEC4A7C28}" presName="iconRect" presStyleLbl="node1" presStyleIdx="0" presStyleCnt="5"/>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Bus"/>
        </a:ext>
      </dgm:extLst>
    </dgm:pt>
    <dgm:pt modelId="{A62027F5-D6D7-4E92-A22A-9213D9B0A650}" type="pres">
      <dgm:prSet presAssocID="{7641DBA5-5DBB-4B11-B025-2F6FEC4A7C28}" presName="spaceRect" presStyleCnt="0"/>
      <dgm:spPr/>
    </dgm:pt>
    <dgm:pt modelId="{C3C3386B-055E-4AFA-931A-6D8AACC6A2C2}" type="pres">
      <dgm:prSet presAssocID="{7641DBA5-5DBB-4B11-B025-2F6FEC4A7C28}" presName="parTx" presStyleLbl="revTx" presStyleIdx="0" presStyleCnt="6">
        <dgm:presLayoutVars>
          <dgm:chMax val="0"/>
          <dgm:chPref val="0"/>
        </dgm:presLayoutVars>
      </dgm:prSet>
      <dgm:spPr/>
    </dgm:pt>
    <dgm:pt modelId="{A2EA1FF9-1E99-4748-A06E-037DE6C86240}" type="pres">
      <dgm:prSet presAssocID="{7641DBA5-5DBB-4B11-B025-2F6FEC4A7C28}" presName="desTx" presStyleLbl="revTx" presStyleIdx="1" presStyleCnt="6">
        <dgm:presLayoutVars/>
      </dgm:prSet>
      <dgm:spPr/>
    </dgm:pt>
    <dgm:pt modelId="{17F5F9FE-2034-4539-ABDC-5BBBEE99AABD}" type="pres">
      <dgm:prSet presAssocID="{55CDBA70-2D5D-429A-BD0E-2768DAA8670F}" presName="sibTrans" presStyleCnt="0"/>
      <dgm:spPr/>
    </dgm:pt>
    <dgm:pt modelId="{899CFD9E-6705-427B-B596-84578747B171}" type="pres">
      <dgm:prSet presAssocID="{58277105-9B6E-4253-BC55-4C7EC3851D94}" presName="compNode" presStyleCnt="0"/>
      <dgm:spPr/>
    </dgm:pt>
    <dgm:pt modelId="{8380EEEC-3EA4-4EF6-90B8-B04CF9CCF5F9}" type="pres">
      <dgm:prSet presAssocID="{58277105-9B6E-4253-BC55-4C7EC3851D94}" presName="bgRect" presStyleLbl="bgShp" presStyleIdx="1" presStyleCnt="5"/>
      <dgm:spPr/>
    </dgm:pt>
    <dgm:pt modelId="{BB202BF6-C02C-4E7B-9689-4EE101BD597E}" type="pres">
      <dgm:prSet presAssocID="{58277105-9B6E-4253-BC55-4C7EC3851D94}" presName="iconRect" presStyleLbl="node1" presStyleIdx="1" presStyleCnt="5"/>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Bells"/>
        </a:ext>
      </dgm:extLst>
    </dgm:pt>
    <dgm:pt modelId="{A374E97E-A511-4D1A-A3DF-62CBFF168292}" type="pres">
      <dgm:prSet presAssocID="{58277105-9B6E-4253-BC55-4C7EC3851D94}" presName="spaceRect" presStyleCnt="0"/>
      <dgm:spPr/>
    </dgm:pt>
    <dgm:pt modelId="{55D92DD0-BCEA-43D7-9194-0BCDE069B5C6}" type="pres">
      <dgm:prSet presAssocID="{58277105-9B6E-4253-BC55-4C7EC3851D94}" presName="parTx" presStyleLbl="revTx" presStyleIdx="2" presStyleCnt="6">
        <dgm:presLayoutVars>
          <dgm:chMax val="0"/>
          <dgm:chPref val="0"/>
        </dgm:presLayoutVars>
      </dgm:prSet>
      <dgm:spPr/>
    </dgm:pt>
    <dgm:pt modelId="{9D417D13-CBF1-445D-82DC-7689C73C49FA}" type="pres">
      <dgm:prSet presAssocID="{DBACBA61-7CBD-4AB8-899C-8D4DD6ACD0EB}" presName="sibTrans" presStyleCnt="0"/>
      <dgm:spPr/>
    </dgm:pt>
    <dgm:pt modelId="{546C87A9-9027-44C3-BF9E-E3624832CA76}" type="pres">
      <dgm:prSet presAssocID="{34A7A211-F17D-4D02-B36D-337C89BDB84B}" presName="compNode" presStyleCnt="0"/>
      <dgm:spPr/>
    </dgm:pt>
    <dgm:pt modelId="{E5011435-DC8B-4374-99B6-117BA80C554D}" type="pres">
      <dgm:prSet presAssocID="{34A7A211-F17D-4D02-B36D-337C89BDB84B}" presName="bgRect" presStyleLbl="bgShp" presStyleIdx="2" presStyleCnt="5"/>
      <dgm:spPr/>
    </dgm:pt>
    <dgm:pt modelId="{C16E8702-6B72-426D-837B-DE43D8AA6AD6}" type="pres">
      <dgm:prSet presAssocID="{34A7A211-F17D-4D02-B36D-337C89BDB84B}" presName="iconRect" presStyleLbl="node1" presStyleIdx="2" presStyleCnt="5"/>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dgm:spPr>
      <dgm:extLst>
        <a:ext uri="{E40237B7-FDA0-4F09-8148-C483321AD2D9}">
          <dgm14:cNvPr xmlns:dgm14="http://schemas.microsoft.com/office/drawing/2010/diagram" id="0" name="" descr="Hourglass"/>
        </a:ext>
      </dgm:extLst>
    </dgm:pt>
    <dgm:pt modelId="{52DDE78D-1D78-46EA-B789-6F9286D42915}" type="pres">
      <dgm:prSet presAssocID="{34A7A211-F17D-4D02-B36D-337C89BDB84B}" presName="spaceRect" presStyleCnt="0"/>
      <dgm:spPr/>
    </dgm:pt>
    <dgm:pt modelId="{449B4607-BB8C-4925-A897-03ACD51C8546}" type="pres">
      <dgm:prSet presAssocID="{34A7A211-F17D-4D02-B36D-337C89BDB84B}" presName="parTx" presStyleLbl="revTx" presStyleIdx="3" presStyleCnt="6">
        <dgm:presLayoutVars>
          <dgm:chMax val="0"/>
          <dgm:chPref val="0"/>
        </dgm:presLayoutVars>
      </dgm:prSet>
      <dgm:spPr/>
    </dgm:pt>
    <dgm:pt modelId="{AF253201-CD69-406A-B04D-5378882EC843}" type="pres">
      <dgm:prSet presAssocID="{FC237191-7543-490C-91EB-C661460E98F2}" presName="sibTrans" presStyleCnt="0"/>
      <dgm:spPr/>
    </dgm:pt>
    <dgm:pt modelId="{98A6F526-15F9-4217-85A0-B236FEFF2F90}" type="pres">
      <dgm:prSet presAssocID="{0281A647-31D5-4865-A65F-5E6011347003}" presName="compNode" presStyleCnt="0"/>
      <dgm:spPr/>
    </dgm:pt>
    <dgm:pt modelId="{180F0486-43EE-4627-B320-1D7FCF6A5584}" type="pres">
      <dgm:prSet presAssocID="{0281A647-31D5-4865-A65F-5E6011347003}" presName="bgRect" presStyleLbl="bgShp" presStyleIdx="3" presStyleCnt="5"/>
      <dgm:spPr/>
    </dgm:pt>
    <dgm:pt modelId="{214A883D-D592-4D4C-89F1-B7CB50651CFC}" type="pres">
      <dgm:prSet presAssocID="{0281A647-31D5-4865-A65F-5E6011347003}" presName="iconRect" presStyleLbl="node1" presStyleIdx="3" presStyleCnt="5"/>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dgm:spPr>
      <dgm:extLst>
        <a:ext uri="{E40237B7-FDA0-4F09-8148-C483321AD2D9}">
          <dgm14:cNvPr xmlns:dgm14="http://schemas.microsoft.com/office/drawing/2010/diagram" id="0" name="" descr="Cycle with People"/>
        </a:ext>
      </dgm:extLst>
    </dgm:pt>
    <dgm:pt modelId="{26DC48D1-DCE6-4365-8111-4685164F2F54}" type="pres">
      <dgm:prSet presAssocID="{0281A647-31D5-4865-A65F-5E6011347003}" presName="spaceRect" presStyleCnt="0"/>
      <dgm:spPr/>
    </dgm:pt>
    <dgm:pt modelId="{E3BE9820-2136-4DB0-953E-5C667FBB7BA0}" type="pres">
      <dgm:prSet presAssocID="{0281A647-31D5-4865-A65F-5E6011347003}" presName="parTx" presStyleLbl="revTx" presStyleIdx="4" presStyleCnt="6">
        <dgm:presLayoutVars>
          <dgm:chMax val="0"/>
          <dgm:chPref val="0"/>
        </dgm:presLayoutVars>
      </dgm:prSet>
      <dgm:spPr/>
    </dgm:pt>
    <dgm:pt modelId="{494F0C8A-A74B-4765-9C02-4C259318F924}" type="pres">
      <dgm:prSet presAssocID="{53340F04-2647-47FF-B613-8BB9B4892462}" presName="sibTrans" presStyleCnt="0"/>
      <dgm:spPr/>
    </dgm:pt>
    <dgm:pt modelId="{27A58C76-DDCC-4F9B-B5DC-A4E6A7B9A7C1}" type="pres">
      <dgm:prSet presAssocID="{3535057E-E2EC-4E28-A687-EDD87B8979F1}" presName="compNode" presStyleCnt="0"/>
      <dgm:spPr/>
    </dgm:pt>
    <dgm:pt modelId="{41612B3B-C149-446C-90A5-B63FF5E01CA5}" type="pres">
      <dgm:prSet presAssocID="{3535057E-E2EC-4E28-A687-EDD87B8979F1}" presName="bgRect" presStyleLbl="bgShp" presStyleIdx="4" presStyleCnt="5"/>
      <dgm:spPr/>
    </dgm:pt>
    <dgm:pt modelId="{9FE7A43A-AEDE-4F1A-8B20-3A4A0778F4F8}" type="pres">
      <dgm:prSet presAssocID="{3535057E-E2EC-4E28-A687-EDD87B8979F1}" presName="iconRect" presStyleLbl="node1" presStyleIdx="4" presStyleCnt="5"/>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dgm:spPr>
      <dgm:extLst>
        <a:ext uri="{E40237B7-FDA0-4F09-8148-C483321AD2D9}">
          <dgm14:cNvPr xmlns:dgm14="http://schemas.microsoft.com/office/drawing/2010/diagram" id="0" name="" descr="Images"/>
        </a:ext>
      </dgm:extLst>
    </dgm:pt>
    <dgm:pt modelId="{99541E2D-0421-4384-846D-131D787D274A}" type="pres">
      <dgm:prSet presAssocID="{3535057E-E2EC-4E28-A687-EDD87B8979F1}" presName="spaceRect" presStyleCnt="0"/>
      <dgm:spPr/>
    </dgm:pt>
    <dgm:pt modelId="{BCE8B6E9-1E2A-4D35-B948-F7FC83B88F3E}" type="pres">
      <dgm:prSet presAssocID="{3535057E-E2EC-4E28-A687-EDD87B8979F1}" presName="parTx" presStyleLbl="revTx" presStyleIdx="5" presStyleCnt="6">
        <dgm:presLayoutVars>
          <dgm:chMax val="0"/>
          <dgm:chPref val="0"/>
        </dgm:presLayoutVars>
      </dgm:prSet>
      <dgm:spPr/>
    </dgm:pt>
  </dgm:ptLst>
  <dgm:cxnLst>
    <dgm:cxn modelId="{9447CA01-25EA-4E0C-8357-340A306B63FB}" type="presOf" srcId="{3535057E-E2EC-4E28-A687-EDD87B8979F1}" destId="{BCE8B6E9-1E2A-4D35-B948-F7FC83B88F3E}" srcOrd="0" destOrd="0" presId="urn:microsoft.com/office/officeart/2018/2/layout/IconVerticalSolidList"/>
    <dgm:cxn modelId="{EB7CE80E-0F59-4BAA-9011-8D1E22798FAF}" srcId="{A67F4807-1A9E-418F-8D1E-605C8199EB59}" destId="{3535057E-E2EC-4E28-A687-EDD87B8979F1}" srcOrd="4" destOrd="0" parTransId="{BDE7F1EA-1651-4BB3-B370-5BFCC2B98598}" sibTransId="{DF5A39ED-AAB1-4FA3-9E5B-12F0CC3033A1}"/>
    <dgm:cxn modelId="{F2DAD51A-0C50-427C-953E-FC2D0C473348}" type="presOf" srcId="{58277105-9B6E-4253-BC55-4C7EC3851D94}" destId="{55D92DD0-BCEA-43D7-9194-0BCDE069B5C6}" srcOrd="0" destOrd="0" presId="urn:microsoft.com/office/officeart/2018/2/layout/IconVerticalSolidList"/>
    <dgm:cxn modelId="{1784B436-5895-47AD-8B80-25CEFEB2D6DB}" srcId="{A67F4807-1A9E-418F-8D1E-605C8199EB59}" destId="{7641DBA5-5DBB-4B11-B025-2F6FEC4A7C28}" srcOrd="0" destOrd="0" parTransId="{B6C464B7-FDA7-445C-BBAB-76CF65C5E14B}" sibTransId="{55CDBA70-2D5D-429A-BD0E-2768DAA8670F}"/>
    <dgm:cxn modelId="{A1319341-251D-48D6-AE8F-DB844EBBEF74}" type="presOf" srcId="{A67F4807-1A9E-418F-8D1E-605C8199EB59}" destId="{646E3470-0DEE-4801-B6BC-C1B80F3E485D}" srcOrd="0" destOrd="0" presId="urn:microsoft.com/office/officeart/2018/2/layout/IconVerticalSolidList"/>
    <dgm:cxn modelId="{39400163-8DDF-472C-8121-AF789216A26B}" type="presOf" srcId="{59EFC367-9C90-4D0B-83BC-B93649B10F0F}" destId="{A2EA1FF9-1E99-4748-A06E-037DE6C86240}" srcOrd="0" destOrd="0" presId="urn:microsoft.com/office/officeart/2018/2/layout/IconVerticalSolidList"/>
    <dgm:cxn modelId="{15209E66-5469-40CE-9494-2FA9EAA92A52}" srcId="{A67F4807-1A9E-418F-8D1E-605C8199EB59}" destId="{58277105-9B6E-4253-BC55-4C7EC3851D94}" srcOrd="1" destOrd="0" parTransId="{2F181DF5-1240-4F8B-BAE3-B29132D17DC8}" sibTransId="{DBACBA61-7CBD-4AB8-899C-8D4DD6ACD0EB}"/>
    <dgm:cxn modelId="{79F4D9A4-D506-4952-B33A-616299975569}" type="presOf" srcId="{0281A647-31D5-4865-A65F-5E6011347003}" destId="{E3BE9820-2136-4DB0-953E-5C667FBB7BA0}" srcOrd="0" destOrd="0" presId="urn:microsoft.com/office/officeart/2018/2/layout/IconVerticalSolidList"/>
    <dgm:cxn modelId="{ADCB76AB-32F3-4F3D-988D-3F6F6F24533B}" type="presOf" srcId="{34A7A211-F17D-4D02-B36D-337C89BDB84B}" destId="{449B4607-BB8C-4925-A897-03ACD51C8546}" srcOrd="0" destOrd="0" presId="urn:microsoft.com/office/officeart/2018/2/layout/IconVerticalSolidList"/>
    <dgm:cxn modelId="{87CBFCB5-0AE5-44E8-AF43-CB1FF47A3C9C}" srcId="{7641DBA5-5DBB-4B11-B025-2F6FEC4A7C28}" destId="{59EFC367-9C90-4D0B-83BC-B93649B10F0F}" srcOrd="0" destOrd="0" parTransId="{CB44FBFD-A596-4C71-87AC-CB5F09CD8041}" sibTransId="{1B5247BA-306C-4378-A9BF-1D16E449D65F}"/>
    <dgm:cxn modelId="{523C79C9-FD29-43BA-8958-DFA0D6B1BD95}" type="presOf" srcId="{7641DBA5-5DBB-4B11-B025-2F6FEC4A7C28}" destId="{C3C3386B-055E-4AFA-931A-6D8AACC6A2C2}" srcOrd="0" destOrd="0" presId="urn:microsoft.com/office/officeart/2018/2/layout/IconVerticalSolidList"/>
    <dgm:cxn modelId="{B23081E3-494B-417A-A1B8-8867D50F3464}" srcId="{A67F4807-1A9E-418F-8D1E-605C8199EB59}" destId="{34A7A211-F17D-4D02-B36D-337C89BDB84B}" srcOrd="2" destOrd="0" parTransId="{1C3F7D81-B605-4E2D-808D-B096C1BDBB88}" sibTransId="{FC237191-7543-490C-91EB-C661460E98F2}"/>
    <dgm:cxn modelId="{F38163FB-882C-4C60-B838-423435AD8B4D}" srcId="{A67F4807-1A9E-418F-8D1E-605C8199EB59}" destId="{0281A647-31D5-4865-A65F-5E6011347003}" srcOrd="3" destOrd="0" parTransId="{83E7D3BA-0921-42B1-A63D-B134FAB14C53}" sibTransId="{53340F04-2647-47FF-B613-8BB9B4892462}"/>
    <dgm:cxn modelId="{1ECA4BE8-51A8-4783-8A80-F7CDAE7932B0}" type="presParOf" srcId="{646E3470-0DEE-4801-B6BC-C1B80F3E485D}" destId="{2554CF92-F306-4451-B861-0A86A556C4BD}" srcOrd="0" destOrd="0" presId="urn:microsoft.com/office/officeart/2018/2/layout/IconVerticalSolidList"/>
    <dgm:cxn modelId="{72AACD0C-1FDC-4EC3-8AAC-D0521C1A231A}" type="presParOf" srcId="{2554CF92-F306-4451-B861-0A86A556C4BD}" destId="{D593DBB0-3A1B-49EF-AA53-0642757C9B89}" srcOrd="0" destOrd="0" presId="urn:microsoft.com/office/officeart/2018/2/layout/IconVerticalSolidList"/>
    <dgm:cxn modelId="{B8C12143-DF1F-49D4-80D9-CA0C060E5C6E}" type="presParOf" srcId="{2554CF92-F306-4451-B861-0A86A556C4BD}" destId="{239C992B-018A-4E09-AC7B-65568BC72A37}" srcOrd="1" destOrd="0" presId="urn:microsoft.com/office/officeart/2018/2/layout/IconVerticalSolidList"/>
    <dgm:cxn modelId="{FE6BEB7B-75D7-4A99-8CC4-87162FC61190}" type="presParOf" srcId="{2554CF92-F306-4451-B861-0A86A556C4BD}" destId="{A62027F5-D6D7-4E92-A22A-9213D9B0A650}" srcOrd="2" destOrd="0" presId="urn:microsoft.com/office/officeart/2018/2/layout/IconVerticalSolidList"/>
    <dgm:cxn modelId="{433A2520-9D8F-4400-9D7A-CF537DD80332}" type="presParOf" srcId="{2554CF92-F306-4451-B861-0A86A556C4BD}" destId="{C3C3386B-055E-4AFA-931A-6D8AACC6A2C2}" srcOrd="3" destOrd="0" presId="urn:microsoft.com/office/officeart/2018/2/layout/IconVerticalSolidList"/>
    <dgm:cxn modelId="{36E81765-561F-4B0B-B069-CD0D6DF51970}" type="presParOf" srcId="{2554CF92-F306-4451-B861-0A86A556C4BD}" destId="{A2EA1FF9-1E99-4748-A06E-037DE6C86240}" srcOrd="4" destOrd="0" presId="urn:microsoft.com/office/officeart/2018/2/layout/IconVerticalSolidList"/>
    <dgm:cxn modelId="{3114D498-40AC-4E11-BECE-FAB2A5639677}" type="presParOf" srcId="{646E3470-0DEE-4801-B6BC-C1B80F3E485D}" destId="{17F5F9FE-2034-4539-ABDC-5BBBEE99AABD}" srcOrd="1" destOrd="0" presId="urn:microsoft.com/office/officeart/2018/2/layout/IconVerticalSolidList"/>
    <dgm:cxn modelId="{56321862-AED9-4D83-8E26-6BF306072218}" type="presParOf" srcId="{646E3470-0DEE-4801-B6BC-C1B80F3E485D}" destId="{899CFD9E-6705-427B-B596-84578747B171}" srcOrd="2" destOrd="0" presId="urn:microsoft.com/office/officeart/2018/2/layout/IconVerticalSolidList"/>
    <dgm:cxn modelId="{60D7AF62-7EDE-4796-8059-295EFBB07E24}" type="presParOf" srcId="{899CFD9E-6705-427B-B596-84578747B171}" destId="{8380EEEC-3EA4-4EF6-90B8-B04CF9CCF5F9}" srcOrd="0" destOrd="0" presId="urn:microsoft.com/office/officeart/2018/2/layout/IconVerticalSolidList"/>
    <dgm:cxn modelId="{AA16CF1B-AABE-46D2-A904-1117A2247A06}" type="presParOf" srcId="{899CFD9E-6705-427B-B596-84578747B171}" destId="{BB202BF6-C02C-4E7B-9689-4EE101BD597E}" srcOrd="1" destOrd="0" presId="urn:microsoft.com/office/officeart/2018/2/layout/IconVerticalSolidList"/>
    <dgm:cxn modelId="{9CCB7F63-2DBF-408A-BB97-088C00E5B04A}" type="presParOf" srcId="{899CFD9E-6705-427B-B596-84578747B171}" destId="{A374E97E-A511-4D1A-A3DF-62CBFF168292}" srcOrd="2" destOrd="0" presId="urn:microsoft.com/office/officeart/2018/2/layout/IconVerticalSolidList"/>
    <dgm:cxn modelId="{37BD6EA4-C1AB-445A-ABCF-A964F7003C8E}" type="presParOf" srcId="{899CFD9E-6705-427B-B596-84578747B171}" destId="{55D92DD0-BCEA-43D7-9194-0BCDE069B5C6}" srcOrd="3" destOrd="0" presId="urn:microsoft.com/office/officeart/2018/2/layout/IconVerticalSolidList"/>
    <dgm:cxn modelId="{81828F30-24BF-4DC2-A740-109B0A1E0234}" type="presParOf" srcId="{646E3470-0DEE-4801-B6BC-C1B80F3E485D}" destId="{9D417D13-CBF1-445D-82DC-7689C73C49FA}" srcOrd="3" destOrd="0" presId="urn:microsoft.com/office/officeart/2018/2/layout/IconVerticalSolidList"/>
    <dgm:cxn modelId="{616599A2-1E28-4056-B701-E85F4FCDD2C8}" type="presParOf" srcId="{646E3470-0DEE-4801-B6BC-C1B80F3E485D}" destId="{546C87A9-9027-44C3-BF9E-E3624832CA76}" srcOrd="4" destOrd="0" presId="urn:microsoft.com/office/officeart/2018/2/layout/IconVerticalSolidList"/>
    <dgm:cxn modelId="{87A01981-9717-45D0-89E0-ACFE5D1E79DB}" type="presParOf" srcId="{546C87A9-9027-44C3-BF9E-E3624832CA76}" destId="{E5011435-DC8B-4374-99B6-117BA80C554D}" srcOrd="0" destOrd="0" presId="urn:microsoft.com/office/officeart/2018/2/layout/IconVerticalSolidList"/>
    <dgm:cxn modelId="{69652B5A-C36B-4E42-A18F-3D2C34943B60}" type="presParOf" srcId="{546C87A9-9027-44C3-BF9E-E3624832CA76}" destId="{C16E8702-6B72-426D-837B-DE43D8AA6AD6}" srcOrd="1" destOrd="0" presId="urn:microsoft.com/office/officeart/2018/2/layout/IconVerticalSolidList"/>
    <dgm:cxn modelId="{284DAD1F-C406-48E1-BAAB-8840BA988A25}" type="presParOf" srcId="{546C87A9-9027-44C3-BF9E-E3624832CA76}" destId="{52DDE78D-1D78-46EA-B789-6F9286D42915}" srcOrd="2" destOrd="0" presId="urn:microsoft.com/office/officeart/2018/2/layout/IconVerticalSolidList"/>
    <dgm:cxn modelId="{E9CFA10B-70BD-4FEB-9A2E-0989B6A0337C}" type="presParOf" srcId="{546C87A9-9027-44C3-BF9E-E3624832CA76}" destId="{449B4607-BB8C-4925-A897-03ACD51C8546}" srcOrd="3" destOrd="0" presId="urn:microsoft.com/office/officeart/2018/2/layout/IconVerticalSolidList"/>
    <dgm:cxn modelId="{9312C496-C8CF-435E-B4D8-3CCF491FF24A}" type="presParOf" srcId="{646E3470-0DEE-4801-B6BC-C1B80F3E485D}" destId="{AF253201-CD69-406A-B04D-5378882EC843}" srcOrd="5" destOrd="0" presId="urn:microsoft.com/office/officeart/2018/2/layout/IconVerticalSolidList"/>
    <dgm:cxn modelId="{A4B845EC-A49C-4363-A43D-A759443FC6D3}" type="presParOf" srcId="{646E3470-0DEE-4801-B6BC-C1B80F3E485D}" destId="{98A6F526-15F9-4217-85A0-B236FEFF2F90}" srcOrd="6" destOrd="0" presId="urn:microsoft.com/office/officeart/2018/2/layout/IconVerticalSolidList"/>
    <dgm:cxn modelId="{5414B353-28CD-4172-B505-76410FDC9142}" type="presParOf" srcId="{98A6F526-15F9-4217-85A0-B236FEFF2F90}" destId="{180F0486-43EE-4627-B320-1D7FCF6A5584}" srcOrd="0" destOrd="0" presId="urn:microsoft.com/office/officeart/2018/2/layout/IconVerticalSolidList"/>
    <dgm:cxn modelId="{EA2C272D-15C9-4393-A2B7-E2178A573DF9}" type="presParOf" srcId="{98A6F526-15F9-4217-85A0-B236FEFF2F90}" destId="{214A883D-D592-4D4C-89F1-B7CB50651CFC}" srcOrd="1" destOrd="0" presId="urn:microsoft.com/office/officeart/2018/2/layout/IconVerticalSolidList"/>
    <dgm:cxn modelId="{26630C0E-3AB0-4AAF-9BDE-DB9631EE10F2}" type="presParOf" srcId="{98A6F526-15F9-4217-85A0-B236FEFF2F90}" destId="{26DC48D1-DCE6-4365-8111-4685164F2F54}" srcOrd="2" destOrd="0" presId="urn:microsoft.com/office/officeart/2018/2/layout/IconVerticalSolidList"/>
    <dgm:cxn modelId="{CE9987F4-680E-4396-84EC-9ADA1E2AD2DB}" type="presParOf" srcId="{98A6F526-15F9-4217-85A0-B236FEFF2F90}" destId="{E3BE9820-2136-4DB0-953E-5C667FBB7BA0}" srcOrd="3" destOrd="0" presId="urn:microsoft.com/office/officeart/2018/2/layout/IconVerticalSolidList"/>
    <dgm:cxn modelId="{90BE55AB-D85B-48E0-A23B-728A4420AAC1}" type="presParOf" srcId="{646E3470-0DEE-4801-B6BC-C1B80F3E485D}" destId="{494F0C8A-A74B-4765-9C02-4C259318F924}" srcOrd="7" destOrd="0" presId="urn:microsoft.com/office/officeart/2018/2/layout/IconVerticalSolidList"/>
    <dgm:cxn modelId="{7C35D2AD-B43E-4114-9B8B-96601E208027}" type="presParOf" srcId="{646E3470-0DEE-4801-B6BC-C1B80F3E485D}" destId="{27A58C76-DDCC-4F9B-B5DC-A4E6A7B9A7C1}" srcOrd="8" destOrd="0" presId="urn:microsoft.com/office/officeart/2018/2/layout/IconVerticalSolidList"/>
    <dgm:cxn modelId="{BBFB18CE-207E-4A08-A30C-924DC7B48FE9}" type="presParOf" srcId="{27A58C76-DDCC-4F9B-B5DC-A4E6A7B9A7C1}" destId="{41612B3B-C149-446C-90A5-B63FF5E01CA5}" srcOrd="0" destOrd="0" presId="urn:microsoft.com/office/officeart/2018/2/layout/IconVerticalSolidList"/>
    <dgm:cxn modelId="{F02E50C2-8709-4278-AAFC-B3A2BA300E0B}" type="presParOf" srcId="{27A58C76-DDCC-4F9B-B5DC-A4E6A7B9A7C1}" destId="{9FE7A43A-AEDE-4F1A-8B20-3A4A0778F4F8}" srcOrd="1" destOrd="0" presId="urn:microsoft.com/office/officeart/2018/2/layout/IconVerticalSolidList"/>
    <dgm:cxn modelId="{B6A3ABB4-59A6-48BB-A46D-C693236488A7}" type="presParOf" srcId="{27A58C76-DDCC-4F9B-B5DC-A4E6A7B9A7C1}" destId="{99541E2D-0421-4384-846D-131D787D274A}" srcOrd="2" destOrd="0" presId="urn:microsoft.com/office/officeart/2018/2/layout/IconVerticalSolidList"/>
    <dgm:cxn modelId="{8BA12AF5-E226-495D-94CD-ED9AE7CEA818}" type="presParOf" srcId="{27A58C76-DDCC-4F9B-B5DC-A4E6A7B9A7C1}" destId="{BCE8B6E9-1E2A-4D35-B948-F7FC83B88F3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111C740-557A-49EC-9700-F466D939113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13F8D5B-8899-41D4-8254-A4EB6E28E644}">
      <dgm:prSet custT="1"/>
      <dgm:spPr/>
      <dgm:t>
        <a:bodyPr/>
        <a:lstStyle/>
        <a:p>
          <a:r>
            <a:rPr lang="en-US" sz="2400"/>
            <a:t>Please take time to review the following document:</a:t>
          </a:r>
        </a:p>
      </dgm:t>
    </dgm:pt>
    <dgm:pt modelId="{64FCCDB6-5477-4BB9-8C5C-6812DE49F0B2}" type="parTrans" cxnId="{70BC7D79-B799-47DA-9309-946223F25862}">
      <dgm:prSet/>
      <dgm:spPr/>
      <dgm:t>
        <a:bodyPr/>
        <a:lstStyle/>
        <a:p>
          <a:endParaRPr lang="en-US"/>
        </a:p>
      </dgm:t>
    </dgm:pt>
    <dgm:pt modelId="{A07903B5-3DAC-437A-B464-24167C4B550A}" type="sibTrans" cxnId="{70BC7D79-B799-47DA-9309-946223F25862}">
      <dgm:prSet/>
      <dgm:spPr/>
      <dgm:t>
        <a:bodyPr/>
        <a:lstStyle/>
        <a:p>
          <a:endParaRPr lang="en-US"/>
        </a:p>
      </dgm:t>
    </dgm:pt>
    <dgm:pt modelId="{EBE967CA-EDB1-4438-8C16-170C85F5AC40}">
      <dgm:prSet/>
      <dgm:spPr/>
      <dgm:t>
        <a:bodyPr/>
        <a:lstStyle/>
        <a:p>
          <a:r>
            <a:rPr lang="en-US" b="1"/>
            <a:t>REMEMBER: </a:t>
          </a:r>
          <a:r>
            <a:rPr lang="en-US"/>
            <a:t>This </a:t>
          </a:r>
          <a:r>
            <a:rPr lang="en-US" b="1" u="sng"/>
            <a:t>must</a:t>
          </a:r>
          <a:r>
            <a:rPr lang="en-US" b="1"/>
            <a:t> </a:t>
          </a:r>
          <a:r>
            <a:rPr lang="en-US"/>
            <a:t>be sent to your site supervisor at the end of each month with the What’s Due When paperwork.</a:t>
          </a:r>
        </a:p>
      </dgm:t>
    </dgm:pt>
    <dgm:pt modelId="{F2AD3F89-7CF8-4B23-92B0-0B46B3EC7CF2}" type="parTrans" cxnId="{336435BE-99F8-4D8D-A799-0DCD173854A8}">
      <dgm:prSet/>
      <dgm:spPr/>
      <dgm:t>
        <a:bodyPr/>
        <a:lstStyle/>
        <a:p>
          <a:endParaRPr lang="en-US"/>
        </a:p>
      </dgm:t>
    </dgm:pt>
    <dgm:pt modelId="{82DAB9B4-35AD-4FE1-B77E-C0D2BE3395E2}" type="sibTrans" cxnId="{336435BE-99F8-4D8D-A799-0DCD173854A8}">
      <dgm:prSet/>
      <dgm:spPr/>
      <dgm:t>
        <a:bodyPr/>
        <a:lstStyle/>
        <a:p>
          <a:endParaRPr lang="en-US"/>
        </a:p>
      </dgm:t>
    </dgm:pt>
    <dgm:pt modelId="{2A2D1B7A-266B-4908-AC82-0FDB67148597}">
      <dgm:prSet/>
      <dgm:spPr/>
      <dgm:t>
        <a:bodyPr/>
        <a:lstStyle/>
        <a:p>
          <a:r>
            <a:rPr lang="en-US" b="1">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Weekly Transportation Log</a:t>
          </a:r>
          <a:endParaRPr lang="en-US" b="1">
            <a:solidFill>
              <a:schemeClr val="tx1"/>
            </a:solidFill>
          </a:endParaRPr>
        </a:p>
      </dgm:t>
    </dgm:pt>
    <dgm:pt modelId="{72638321-BCD6-4858-9B25-3A5AE423E4D6}" type="parTrans" cxnId="{3F3EF0CE-84CC-4ED4-BFEE-4D0B313662B7}">
      <dgm:prSet/>
      <dgm:spPr/>
      <dgm:t>
        <a:bodyPr/>
        <a:lstStyle/>
        <a:p>
          <a:endParaRPr lang="en-US"/>
        </a:p>
      </dgm:t>
    </dgm:pt>
    <dgm:pt modelId="{611DEE6D-187D-412A-98BB-DAF4E3556A7E}" type="sibTrans" cxnId="{3F3EF0CE-84CC-4ED4-BFEE-4D0B313662B7}">
      <dgm:prSet/>
      <dgm:spPr/>
      <dgm:t>
        <a:bodyPr/>
        <a:lstStyle/>
        <a:p>
          <a:endParaRPr lang="en-US"/>
        </a:p>
      </dgm:t>
    </dgm:pt>
    <dgm:pt modelId="{3EFFE236-07A4-43E2-BA10-B045FE5B0094}" type="pres">
      <dgm:prSet presAssocID="{7111C740-557A-49EC-9700-F466D939113A}" presName="linear" presStyleCnt="0">
        <dgm:presLayoutVars>
          <dgm:animLvl val="lvl"/>
          <dgm:resizeHandles val="exact"/>
        </dgm:presLayoutVars>
      </dgm:prSet>
      <dgm:spPr/>
    </dgm:pt>
    <dgm:pt modelId="{AC7D9A58-4BF8-41B7-8468-4F620FB9FC2A}" type="pres">
      <dgm:prSet presAssocID="{B13F8D5B-8899-41D4-8254-A4EB6E28E644}" presName="parentText" presStyleLbl="node1" presStyleIdx="0" presStyleCnt="3">
        <dgm:presLayoutVars>
          <dgm:chMax val="0"/>
          <dgm:bulletEnabled val="1"/>
        </dgm:presLayoutVars>
      </dgm:prSet>
      <dgm:spPr/>
    </dgm:pt>
    <dgm:pt modelId="{7D8CFF85-15AB-44C1-B3B4-9E25D03F77DD}" type="pres">
      <dgm:prSet presAssocID="{A07903B5-3DAC-437A-B464-24167C4B550A}" presName="spacer" presStyleCnt="0"/>
      <dgm:spPr/>
    </dgm:pt>
    <dgm:pt modelId="{5D39CE79-7FBF-4AFF-AB74-D08E4FA1B424}" type="pres">
      <dgm:prSet presAssocID="{2A2D1B7A-266B-4908-AC82-0FDB67148597}" presName="parentText" presStyleLbl="node1" presStyleIdx="1" presStyleCnt="3">
        <dgm:presLayoutVars>
          <dgm:chMax val="0"/>
          <dgm:bulletEnabled val="1"/>
        </dgm:presLayoutVars>
      </dgm:prSet>
      <dgm:spPr/>
    </dgm:pt>
    <dgm:pt modelId="{48172585-9B6F-44A6-B3DA-91FB5750605F}" type="pres">
      <dgm:prSet presAssocID="{611DEE6D-187D-412A-98BB-DAF4E3556A7E}" presName="spacer" presStyleCnt="0"/>
      <dgm:spPr/>
    </dgm:pt>
    <dgm:pt modelId="{786B9D31-C6BE-4D13-B550-D1A25100EBFC}" type="pres">
      <dgm:prSet presAssocID="{EBE967CA-EDB1-4438-8C16-170C85F5AC40}" presName="parentText" presStyleLbl="node1" presStyleIdx="2" presStyleCnt="3">
        <dgm:presLayoutVars>
          <dgm:chMax val="0"/>
          <dgm:bulletEnabled val="1"/>
        </dgm:presLayoutVars>
      </dgm:prSet>
      <dgm:spPr/>
    </dgm:pt>
  </dgm:ptLst>
  <dgm:cxnLst>
    <dgm:cxn modelId="{82121B2F-BABE-44DC-BD29-0B4FC8BDA746}" type="presOf" srcId="{B13F8D5B-8899-41D4-8254-A4EB6E28E644}" destId="{AC7D9A58-4BF8-41B7-8468-4F620FB9FC2A}" srcOrd="0" destOrd="0" presId="urn:microsoft.com/office/officeart/2005/8/layout/vList2"/>
    <dgm:cxn modelId="{70BC7D79-B799-47DA-9309-946223F25862}" srcId="{7111C740-557A-49EC-9700-F466D939113A}" destId="{B13F8D5B-8899-41D4-8254-A4EB6E28E644}" srcOrd="0" destOrd="0" parTransId="{64FCCDB6-5477-4BB9-8C5C-6812DE49F0B2}" sibTransId="{A07903B5-3DAC-437A-B464-24167C4B550A}"/>
    <dgm:cxn modelId="{F3695D9C-75C6-41E9-991E-D3EFE4D693DE}" type="presOf" srcId="{EBE967CA-EDB1-4438-8C16-170C85F5AC40}" destId="{786B9D31-C6BE-4D13-B550-D1A25100EBFC}" srcOrd="0" destOrd="0" presId="urn:microsoft.com/office/officeart/2005/8/layout/vList2"/>
    <dgm:cxn modelId="{336435BE-99F8-4D8D-A799-0DCD173854A8}" srcId="{7111C740-557A-49EC-9700-F466D939113A}" destId="{EBE967CA-EDB1-4438-8C16-170C85F5AC40}" srcOrd="2" destOrd="0" parTransId="{F2AD3F89-7CF8-4B23-92B0-0B46B3EC7CF2}" sibTransId="{82DAB9B4-35AD-4FE1-B77E-C0D2BE3395E2}"/>
    <dgm:cxn modelId="{B5008FC3-4ABE-4AE5-A6AF-01064DA0618F}" type="presOf" srcId="{2A2D1B7A-266B-4908-AC82-0FDB67148597}" destId="{5D39CE79-7FBF-4AFF-AB74-D08E4FA1B424}" srcOrd="0" destOrd="0" presId="urn:microsoft.com/office/officeart/2005/8/layout/vList2"/>
    <dgm:cxn modelId="{3F3EF0CE-84CC-4ED4-BFEE-4D0B313662B7}" srcId="{7111C740-557A-49EC-9700-F466D939113A}" destId="{2A2D1B7A-266B-4908-AC82-0FDB67148597}" srcOrd="1" destOrd="0" parTransId="{72638321-BCD6-4858-9B25-3A5AE423E4D6}" sibTransId="{611DEE6D-187D-412A-98BB-DAF4E3556A7E}"/>
    <dgm:cxn modelId="{4433F1D2-1AF1-4241-BC7F-9A668762EC85}" type="presOf" srcId="{7111C740-557A-49EC-9700-F466D939113A}" destId="{3EFFE236-07A4-43E2-BA10-B045FE5B0094}" srcOrd="0" destOrd="0" presId="urn:microsoft.com/office/officeart/2005/8/layout/vList2"/>
    <dgm:cxn modelId="{A2637556-1535-436B-B825-8B97E526C3D7}" type="presParOf" srcId="{3EFFE236-07A4-43E2-BA10-B045FE5B0094}" destId="{AC7D9A58-4BF8-41B7-8468-4F620FB9FC2A}" srcOrd="0" destOrd="0" presId="urn:microsoft.com/office/officeart/2005/8/layout/vList2"/>
    <dgm:cxn modelId="{CD3F75CF-172B-4DF3-8F7C-753EE95E5E54}" type="presParOf" srcId="{3EFFE236-07A4-43E2-BA10-B045FE5B0094}" destId="{7D8CFF85-15AB-44C1-B3B4-9E25D03F77DD}" srcOrd="1" destOrd="0" presId="urn:microsoft.com/office/officeart/2005/8/layout/vList2"/>
    <dgm:cxn modelId="{CC6CFBF2-EA1B-4671-A888-7AE5B01F2E3E}" type="presParOf" srcId="{3EFFE236-07A4-43E2-BA10-B045FE5B0094}" destId="{5D39CE79-7FBF-4AFF-AB74-D08E4FA1B424}" srcOrd="2" destOrd="0" presId="urn:microsoft.com/office/officeart/2005/8/layout/vList2"/>
    <dgm:cxn modelId="{10242B1E-4616-48B2-A3C8-7B0983C61D4D}" type="presParOf" srcId="{3EFFE236-07A4-43E2-BA10-B045FE5B0094}" destId="{48172585-9B6F-44A6-B3DA-91FB5750605F}" srcOrd="3" destOrd="0" presId="urn:microsoft.com/office/officeart/2005/8/layout/vList2"/>
    <dgm:cxn modelId="{F81FF80D-0D5D-4932-BD65-14A5B696E3F5}" type="presParOf" srcId="{3EFFE236-07A4-43E2-BA10-B045FE5B0094}" destId="{786B9D31-C6BE-4D13-B550-D1A25100EBF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E9B38EA-C5BC-47D0-A875-0F21347CAA89}" type="doc">
      <dgm:prSet loTypeId="urn:microsoft.com/office/officeart/2005/8/layout/process4" loCatId="process" qsTypeId="urn:microsoft.com/office/officeart/2005/8/quickstyle/simple1" qsCatId="simple" csTypeId="urn:microsoft.com/office/officeart/2005/8/colors/accent6_2" csCatId="accent6" phldr="1"/>
      <dgm:spPr/>
      <dgm:t>
        <a:bodyPr/>
        <a:lstStyle/>
        <a:p>
          <a:endParaRPr lang="en-US"/>
        </a:p>
      </dgm:t>
    </dgm:pt>
    <dgm:pt modelId="{5758FD82-4D50-4B16-BB0B-50E5E722AF21}">
      <dgm:prSet/>
      <dgm:spPr/>
      <dgm:t>
        <a:bodyPr/>
        <a:lstStyle/>
        <a:p>
          <a:r>
            <a:rPr lang="en-US"/>
            <a:t>Please take time to review and become familiar with the following two documents:</a:t>
          </a:r>
        </a:p>
      </dgm:t>
    </dgm:pt>
    <dgm:pt modelId="{E5BF382F-F847-464F-AEAE-EC8B25ADA89D}" type="parTrans" cxnId="{77F46ACD-92C0-48CE-AACD-E978BB92B4E9}">
      <dgm:prSet/>
      <dgm:spPr/>
      <dgm:t>
        <a:bodyPr/>
        <a:lstStyle/>
        <a:p>
          <a:endParaRPr lang="en-US"/>
        </a:p>
      </dgm:t>
    </dgm:pt>
    <dgm:pt modelId="{B4F9F813-2649-4376-ACA0-85360B9F10DC}" type="sibTrans" cxnId="{77F46ACD-92C0-48CE-AACD-E978BB92B4E9}">
      <dgm:prSet/>
      <dgm:spPr/>
      <dgm:t>
        <a:bodyPr/>
        <a:lstStyle/>
        <a:p>
          <a:endParaRPr lang="en-US"/>
        </a:p>
      </dgm:t>
    </dgm:pt>
    <dgm:pt modelId="{4E5AEBA4-5CB7-479D-9872-DDDE4B7273C0}">
      <dgm:prSet/>
      <dgm:spPr/>
      <dgm:t>
        <a:bodyPr/>
        <a:lstStyle/>
        <a:p>
          <a:r>
            <a:rPr lang="en-US">
              <a:hlinkClick xmlns:r="http://schemas.openxmlformats.org/officeDocument/2006/relationships" r:id="rId1"/>
            </a:rPr>
            <a:t>Bus Procedures in Emergency Situations</a:t>
          </a:r>
          <a:endParaRPr lang="en-US"/>
        </a:p>
      </dgm:t>
    </dgm:pt>
    <dgm:pt modelId="{7783B7DD-7B22-4C4E-BD41-F0D8FFD5808F}" type="parTrans" cxnId="{6A181EE5-7587-4817-9968-C9D5954D8C21}">
      <dgm:prSet/>
      <dgm:spPr/>
      <dgm:t>
        <a:bodyPr/>
        <a:lstStyle/>
        <a:p>
          <a:endParaRPr lang="en-US"/>
        </a:p>
      </dgm:t>
    </dgm:pt>
    <dgm:pt modelId="{D8B85ABB-B74D-4650-AB5E-3A506F52370C}" type="sibTrans" cxnId="{6A181EE5-7587-4817-9968-C9D5954D8C21}">
      <dgm:prSet/>
      <dgm:spPr/>
      <dgm:t>
        <a:bodyPr/>
        <a:lstStyle/>
        <a:p>
          <a:endParaRPr lang="en-US"/>
        </a:p>
      </dgm:t>
    </dgm:pt>
    <dgm:pt modelId="{5C56D655-3DC9-4AC3-90D0-B12FD4F6B568}">
      <dgm:prSet/>
      <dgm:spPr/>
      <dgm:t>
        <a:bodyPr/>
        <a:lstStyle/>
        <a:p>
          <a:r>
            <a:rPr lang="en-US">
              <a:hlinkClick xmlns:r="http://schemas.openxmlformats.org/officeDocument/2006/relationships" r:id="rId1"/>
            </a:rPr>
            <a:t>Transportation Safety Procedures</a:t>
          </a:r>
          <a:endParaRPr lang="en-US"/>
        </a:p>
      </dgm:t>
    </dgm:pt>
    <dgm:pt modelId="{6507987E-3C56-483B-8B7D-19FC050F4566}" type="parTrans" cxnId="{52846029-ADF0-4866-86AC-C37376051743}">
      <dgm:prSet/>
      <dgm:spPr/>
      <dgm:t>
        <a:bodyPr/>
        <a:lstStyle/>
        <a:p>
          <a:endParaRPr lang="en-US"/>
        </a:p>
      </dgm:t>
    </dgm:pt>
    <dgm:pt modelId="{C641DEBE-5DC5-4173-A729-E2BB1D3AC11E}" type="sibTrans" cxnId="{52846029-ADF0-4866-86AC-C37376051743}">
      <dgm:prSet/>
      <dgm:spPr/>
      <dgm:t>
        <a:bodyPr/>
        <a:lstStyle/>
        <a:p>
          <a:endParaRPr lang="en-US"/>
        </a:p>
      </dgm:t>
    </dgm:pt>
    <dgm:pt modelId="{BB622518-EB03-41DE-9B02-7752E900BDC7}">
      <dgm:prSet/>
      <dgm:spPr/>
      <dgm:t>
        <a:bodyPr/>
        <a:lstStyle/>
        <a:p>
          <a:r>
            <a:rPr lang="en-US"/>
            <a:t>REMEMBER</a:t>
          </a:r>
        </a:p>
      </dgm:t>
    </dgm:pt>
    <dgm:pt modelId="{9FD8B972-D393-428B-8DB6-C4FFF4E26042}" type="parTrans" cxnId="{7F68D7CD-9940-46D4-A343-9A3F7DF925D8}">
      <dgm:prSet/>
      <dgm:spPr/>
      <dgm:t>
        <a:bodyPr/>
        <a:lstStyle/>
        <a:p>
          <a:endParaRPr lang="en-US"/>
        </a:p>
      </dgm:t>
    </dgm:pt>
    <dgm:pt modelId="{51FF93FB-5BE6-4437-B0B0-EA010D44BA6B}" type="sibTrans" cxnId="{7F68D7CD-9940-46D4-A343-9A3F7DF925D8}">
      <dgm:prSet/>
      <dgm:spPr/>
      <dgm:t>
        <a:bodyPr/>
        <a:lstStyle/>
        <a:p>
          <a:endParaRPr lang="en-US"/>
        </a:p>
      </dgm:t>
    </dgm:pt>
    <dgm:pt modelId="{9EBE083D-D4D9-4087-A049-1F06EC1CEEC8}">
      <dgm:prSet custT="1"/>
      <dgm:spPr/>
      <dgm:t>
        <a:bodyPr/>
        <a:lstStyle/>
        <a:p>
          <a:r>
            <a:rPr lang="en-US" sz="2200"/>
            <a:t>Classroom copies must be reviewed and signed.</a:t>
          </a:r>
        </a:p>
      </dgm:t>
    </dgm:pt>
    <dgm:pt modelId="{CA4AA8AB-0398-4E94-BC29-76A8851362F7}" type="parTrans" cxnId="{1C476588-0498-48FE-938E-4BAE307CBFA5}">
      <dgm:prSet/>
      <dgm:spPr/>
      <dgm:t>
        <a:bodyPr/>
        <a:lstStyle/>
        <a:p>
          <a:endParaRPr lang="en-US"/>
        </a:p>
      </dgm:t>
    </dgm:pt>
    <dgm:pt modelId="{0D03A34A-6A75-4CEE-9634-3E315843965D}" type="sibTrans" cxnId="{1C476588-0498-48FE-938E-4BAE307CBFA5}">
      <dgm:prSet/>
      <dgm:spPr/>
      <dgm:t>
        <a:bodyPr/>
        <a:lstStyle/>
        <a:p>
          <a:endParaRPr lang="en-US"/>
        </a:p>
      </dgm:t>
    </dgm:pt>
    <dgm:pt modelId="{9CB507C5-02E3-47CE-B530-35A5544C8C0E}">
      <dgm:prSet/>
      <dgm:spPr/>
      <dgm:t>
        <a:bodyPr/>
        <a:lstStyle/>
        <a:p>
          <a:r>
            <a:rPr lang="en-US"/>
            <a:t>These are posted at your site regardless of self-transportation.</a:t>
          </a:r>
        </a:p>
      </dgm:t>
    </dgm:pt>
    <dgm:pt modelId="{67F3043E-7A6A-4F30-A5EA-28E7731E4EFC}" type="parTrans" cxnId="{0DFF4B9F-25AA-4C2F-AF92-2234526B788D}">
      <dgm:prSet/>
      <dgm:spPr/>
      <dgm:t>
        <a:bodyPr/>
        <a:lstStyle/>
        <a:p>
          <a:endParaRPr lang="en-US"/>
        </a:p>
      </dgm:t>
    </dgm:pt>
    <dgm:pt modelId="{B36FB276-D256-424E-9118-74A20EE70A34}" type="sibTrans" cxnId="{0DFF4B9F-25AA-4C2F-AF92-2234526B788D}">
      <dgm:prSet/>
      <dgm:spPr/>
      <dgm:t>
        <a:bodyPr/>
        <a:lstStyle/>
        <a:p>
          <a:endParaRPr lang="en-US"/>
        </a:p>
      </dgm:t>
    </dgm:pt>
    <dgm:pt modelId="{CA4AA4A7-8939-4CBC-AF57-A1CFA7D450E7}" type="pres">
      <dgm:prSet presAssocID="{5E9B38EA-C5BC-47D0-A875-0F21347CAA89}" presName="Name0" presStyleCnt="0">
        <dgm:presLayoutVars>
          <dgm:dir/>
          <dgm:animLvl val="lvl"/>
          <dgm:resizeHandles val="exact"/>
        </dgm:presLayoutVars>
      </dgm:prSet>
      <dgm:spPr/>
    </dgm:pt>
    <dgm:pt modelId="{3D0FD8A2-5AB4-4906-B65B-5255AACEB927}" type="pres">
      <dgm:prSet presAssocID="{BB622518-EB03-41DE-9B02-7752E900BDC7}" presName="boxAndChildren" presStyleCnt="0"/>
      <dgm:spPr/>
    </dgm:pt>
    <dgm:pt modelId="{B9B2BECB-C8DF-4D87-B5CA-D6E860DC7D76}" type="pres">
      <dgm:prSet presAssocID="{BB622518-EB03-41DE-9B02-7752E900BDC7}" presName="parentTextBox" presStyleLbl="node1" presStyleIdx="0" presStyleCnt="2"/>
      <dgm:spPr/>
    </dgm:pt>
    <dgm:pt modelId="{69613EF4-2603-4B45-81C3-559E3C876A54}" type="pres">
      <dgm:prSet presAssocID="{BB622518-EB03-41DE-9B02-7752E900BDC7}" presName="entireBox" presStyleLbl="node1" presStyleIdx="0" presStyleCnt="2"/>
      <dgm:spPr/>
    </dgm:pt>
    <dgm:pt modelId="{9CBCB2F8-C7C6-421A-947E-E23D80E4B769}" type="pres">
      <dgm:prSet presAssocID="{BB622518-EB03-41DE-9B02-7752E900BDC7}" presName="descendantBox" presStyleCnt="0"/>
      <dgm:spPr/>
    </dgm:pt>
    <dgm:pt modelId="{B9FD3EC9-1304-427B-B70F-BFE78F7D3218}" type="pres">
      <dgm:prSet presAssocID="{9EBE083D-D4D9-4087-A049-1F06EC1CEEC8}" presName="childTextBox" presStyleLbl="fgAccFollowNode1" presStyleIdx="0" presStyleCnt="4">
        <dgm:presLayoutVars>
          <dgm:bulletEnabled val="1"/>
        </dgm:presLayoutVars>
      </dgm:prSet>
      <dgm:spPr/>
    </dgm:pt>
    <dgm:pt modelId="{714AE723-4FCC-4EB4-8C45-0BF881A75CFB}" type="pres">
      <dgm:prSet presAssocID="{9CB507C5-02E3-47CE-B530-35A5544C8C0E}" presName="childTextBox" presStyleLbl="fgAccFollowNode1" presStyleIdx="1" presStyleCnt="4">
        <dgm:presLayoutVars>
          <dgm:bulletEnabled val="1"/>
        </dgm:presLayoutVars>
      </dgm:prSet>
      <dgm:spPr/>
    </dgm:pt>
    <dgm:pt modelId="{107176CC-CE80-44B0-BB85-4BDFAD26BAF5}" type="pres">
      <dgm:prSet presAssocID="{B4F9F813-2649-4376-ACA0-85360B9F10DC}" presName="sp" presStyleCnt="0"/>
      <dgm:spPr/>
    </dgm:pt>
    <dgm:pt modelId="{12E7FAB5-1BA2-4E28-BA4C-37D5446C4F2A}" type="pres">
      <dgm:prSet presAssocID="{5758FD82-4D50-4B16-BB0B-50E5E722AF21}" presName="arrowAndChildren" presStyleCnt="0"/>
      <dgm:spPr/>
    </dgm:pt>
    <dgm:pt modelId="{BD6BFDCB-D199-4F37-88D4-195743DB96AC}" type="pres">
      <dgm:prSet presAssocID="{5758FD82-4D50-4B16-BB0B-50E5E722AF21}" presName="parentTextArrow" presStyleLbl="node1" presStyleIdx="0" presStyleCnt="2"/>
      <dgm:spPr/>
    </dgm:pt>
    <dgm:pt modelId="{3BE35511-0185-4550-8062-157769DCD8DF}" type="pres">
      <dgm:prSet presAssocID="{5758FD82-4D50-4B16-BB0B-50E5E722AF21}" presName="arrow" presStyleLbl="node1" presStyleIdx="1" presStyleCnt="2"/>
      <dgm:spPr/>
    </dgm:pt>
    <dgm:pt modelId="{CFD04234-E4F0-4718-911A-4D9C511A0123}" type="pres">
      <dgm:prSet presAssocID="{5758FD82-4D50-4B16-BB0B-50E5E722AF21}" presName="descendantArrow" presStyleCnt="0"/>
      <dgm:spPr/>
    </dgm:pt>
    <dgm:pt modelId="{D28D7D58-E984-4B81-9E72-C98735F7B97F}" type="pres">
      <dgm:prSet presAssocID="{4E5AEBA4-5CB7-479D-9872-DDDE4B7273C0}" presName="childTextArrow" presStyleLbl="fgAccFollowNode1" presStyleIdx="2" presStyleCnt="4">
        <dgm:presLayoutVars>
          <dgm:bulletEnabled val="1"/>
        </dgm:presLayoutVars>
      </dgm:prSet>
      <dgm:spPr/>
    </dgm:pt>
    <dgm:pt modelId="{8F29B5FD-86F3-4092-AC74-F98CF0719987}" type="pres">
      <dgm:prSet presAssocID="{5C56D655-3DC9-4AC3-90D0-B12FD4F6B568}" presName="childTextArrow" presStyleLbl="fgAccFollowNode1" presStyleIdx="3" presStyleCnt="4">
        <dgm:presLayoutVars>
          <dgm:bulletEnabled val="1"/>
        </dgm:presLayoutVars>
      </dgm:prSet>
      <dgm:spPr/>
    </dgm:pt>
  </dgm:ptLst>
  <dgm:cxnLst>
    <dgm:cxn modelId="{52846029-ADF0-4866-86AC-C37376051743}" srcId="{5758FD82-4D50-4B16-BB0B-50E5E722AF21}" destId="{5C56D655-3DC9-4AC3-90D0-B12FD4F6B568}" srcOrd="1" destOrd="0" parTransId="{6507987E-3C56-483B-8B7D-19FC050F4566}" sibTransId="{C641DEBE-5DC5-4173-A729-E2BB1D3AC11E}"/>
    <dgm:cxn modelId="{B69D926E-E984-4825-8DF9-78D1BED33055}" type="presOf" srcId="{5C56D655-3DC9-4AC3-90D0-B12FD4F6B568}" destId="{8F29B5FD-86F3-4092-AC74-F98CF0719987}" srcOrd="0" destOrd="0" presId="urn:microsoft.com/office/officeart/2005/8/layout/process4"/>
    <dgm:cxn modelId="{AA0D9A73-1921-4C40-AF48-0376C8A9BF41}" type="presOf" srcId="{5758FD82-4D50-4B16-BB0B-50E5E722AF21}" destId="{BD6BFDCB-D199-4F37-88D4-195743DB96AC}" srcOrd="0" destOrd="0" presId="urn:microsoft.com/office/officeart/2005/8/layout/process4"/>
    <dgm:cxn modelId="{1D83AB76-EB56-4873-BFB5-6CE6BB448649}" type="presOf" srcId="{5758FD82-4D50-4B16-BB0B-50E5E722AF21}" destId="{3BE35511-0185-4550-8062-157769DCD8DF}" srcOrd="1" destOrd="0" presId="urn:microsoft.com/office/officeart/2005/8/layout/process4"/>
    <dgm:cxn modelId="{6C2D897C-E1F8-4AAD-A430-415229C8282B}" type="presOf" srcId="{BB622518-EB03-41DE-9B02-7752E900BDC7}" destId="{B9B2BECB-C8DF-4D87-B5CA-D6E860DC7D76}" srcOrd="0" destOrd="0" presId="urn:microsoft.com/office/officeart/2005/8/layout/process4"/>
    <dgm:cxn modelId="{1C476588-0498-48FE-938E-4BAE307CBFA5}" srcId="{BB622518-EB03-41DE-9B02-7752E900BDC7}" destId="{9EBE083D-D4D9-4087-A049-1F06EC1CEEC8}" srcOrd="0" destOrd="0" parTransId="{CA4AA8AB-0398-4E94-BC29-76A8851362F7}" sibTransId="{0D03A34A-6A75-4CEE-9634-3E315843965D}"/>
    <dgm:cxn modelId="{E355EC91-0040-4FF9-B723-2B892FF35A6D}" type="presOf" srcId="{BB622518-EB03-41DE-9B02-7752E900BDC7}" destId="{69613EF4-2603-4B45-81C3-559E3C876A54}" srcOrd="1" destOrd="0" presId="urn:microsoft.com/office/officeart/2005/8/layout/process4"/>
    <dgm:cxn modelId="{0DFF4B9F-25AA-4C2F-AF92-2234526B788D}" srcId="{BB622518-EB03-41DE-9B02-7752E900BDC7}" destId="{9CB507C5-02E3-47CE-B530-35A5544C8C0E}" srcOrd="1" destOrd="0" parTransId="{67F3043E-7A6A-4F30-A5EA-28E7731E4EFC}" sibTransId="{B36FB276-D256-424E-9118-74A20EE70A34}"/>
    <dgm:cxn modelId="{49C8D5A9-63F8-482E-9399-B2CB2B447682}" type="presOf" srcId="{9EBE083D-D4D9-4087-A049-1F06EC1CEEC8}" destId="{B9FD3EC9-1304-427B-B70F-BFE78F7D3218}" srcOrd="0" destOrd="0" presId="urn:microsoft.com/office/officeart/2005/8/layout/process4"/>
    <dgm:cxn modelId="{6E5947AA-FE5F-433D-971B-E9813433E142}" type="presOf" srcId="{5E9B38EA-C5BC-47D0-A875-0F21347CAA89}" destId="{CA4AA4A7-8939-4CBC-AF57-A1CFA7D450E7}" srcOrd="0" destOrd="0" presId="urn:microsoft.com/office/officeart/2005/8/layout/process4"/>
    <dgm:cxn modelId="{B65392B9-64B0-484F-953A-E9947E059C87}" type="presOf" srcId="{9CB507C5-02E3-47CE-B530-35A5544C8C0E}" destId="{714AE723-4FCC-4EB4-8C45-0BF881A75CFB}" srcOrd="0" destOrd="0" presId="urn:microsoft.com/office/officeart/2005/8/layout/process4"/>
    <dgm:cxn modelId="{696452C1-7D3D-4888-B5C0-DAEA5AE1C095}" type="presOf" srcId="{4E5AEBA4-5CB7-479D-9872-DDDE4B7273C0}" destId="{D28D7D58-E984-4B81-9E72-C98735F7B97F}" srcOrd="0" destOrd="0" presId="urn:microsoft.com/office/officeart/2005/8/layout/process4"/>
    <dgm:cxn modelId="{77F46ACD-92C0-48CE-AACD-E978BB92B4E9}" srcId="{5E9B38EA-C5BC-47D0-A875-0F21347CAA89}" destId="{5758FD82-4D50-4B16-BB0B-50E5E722AF21}" srcOrd="0" destOrd="0" parTransId="{E5BF382F-F847-464F-AEAE-EC8B25ADA89D}" sibTransId="{B4F9F813-2649-4376-ACA0-85360B9F10DC}"/>
    <dgm:cxn modelId="{7F68D7CD-9940-46D4-A343-9A3F7DF925D8}" srcId="{5E9B38EA-C5BC-47D0-A875-0F21347CAA89}" destId="{BB622518-EB03-41DE-9B02-7752E900BDC7}" srcOrd="1" destOrd="0" parTransId="{9FD8B972-D393-428B-8DB6-C4FFF4E26042}" sibTransId="{51FF93FB-5BE6-4437-B0B0-EA010D44BA6B}"/>
    <dgm:cxn modelId="{6A181EE5-7587-4817-9968-C9D5954D8C21}" srcId="{5758FD82-4D50-4B16-BB0B-50E5E722AF21}" destId="{4E5AEBA4-5CB7-479D-9872-DDDE4B7273C0}" srcOrd="0" destOrd="0" parTransId="{7783B7DD-7B22-4C4E-BD41-F0D8FFD5808F}" sibTransId="{D8B85ABB-B74D-4650-AB5E-3A506F52370C}"/>
    <dgm:cxn modelId="{5D94A8E9-A171-405B-8C95-F4902FD33BEF}" type="presParOf" srcId="{CA4AA4A7-8939-4CBC-AF57-A1CFA7D450E7}" destId="{3D0FD8A2-5AB4-4906-B65B-5255AACEB927}" srcOrd="0" destOrd="0" presId="urn:microsoft.com/office/officeart/2005/8/layout/process4"/>
    <dgm:cxn modelId="{D6A998FA-7212-499F-9069-19F86CC79798}" type="presParOf" srcId="{3D0FD8A2-5AB4-4906-B65B-5255AACEB927}" destId="{B9B2BECB-C8DF-4D87-B5CA-D6E860DC7D76}" srcOrd="0" destOrd="0" presId="urn:microsoft.com/office/officeart/2005/8/layout/process4"/>
    <dgm:cxn modelId="{529EF6FE-46F0-4872-8523-A2BED589497A}" type="presParOf" srcId="{3D0FD8A2-5AB4-4906-B65B-5255AACEB927}" destId="{69613EF4-2603-4B45-81C3-559E3C876A54}" srcOrd="1" destOrd="0" presId="urn:microsoft.com/office/officeart/2005/8/layout/process4"/>
    <dgm:cxn modelId="{4122CFB9-268C-4ABF-BA6A-BDAB932C8425}" type="presParOf" srcId="{3D0FD8A2-5AB4-4906-B65B-5255AACEB927}" destId="{9CBCB2F8-C7C6-421A-947E-E23D80E4B769}" srcOrd="2" destOrd="0" presId="urn:microsoft.com/office/officeart/2005/8/layout/process4"/>
    <dgm:cxn modelId="{46327752-18DF-4981-8C7E-3508A907E28B}" type="presParOf" srcId="{9CBCB2F8-C7C6-421A-947E-E23D80E4B769}" destId="{B9FD3EC9-1304-427B-B70F-BFE78F7D3218}" srcOrd="0" destOrd="0" presId="urn:microsoft.com/office/officeart/2005/8/layout/process4"/>
    <dgm:cxn modelId="{DC975096-EB15-434A-9A0E-3BA167C878B4}" type="presParOf" srcId="{9CBCB2F8-C7C6-421A-947E-E23D80E4B769}" destId="{714AE723-4FCC-4EB4-8C45-0BF881A75CFB}" srcOrd="1" destOrd="0" presId="urn:microsoft.com/office/officeart/2005/8/layout/process4"/>
    <dgm:cxn modelId="{1AE31C3D-A265-4496-8F68-36439155F382}" type="presParOf" srcId="{CA4AA4A7-8939-4CBC-AF57-A1CFA7D450E7}" destId="{107176CC-CE80-44B0-BB85-4BDFAD26BAF5}" srcOrd="1" destOrd="0" presId="urn:microsoft.com/office/officeart/2005/8/layout/process4"/>
    <dgm:cxn modelId="{F28F0E94-DEB7-421A-A5B8-89E3803B0D0D}" type="presParOf" srcId="{CA4AA4A7-8939-4CBC-AF57-A1CFA7D450E7}" destId="{12E7FAB5-1BA2-4E28-BA4C-37D5446C4F2A}" srcOrd="2" destOrd="0" presId="urn:microsoft.com/office/officeart/2005/8/layout/process4"/>
    <dgm:cxn modelId="{49F5D3D3-77E2-41BB-8599-D6899FB122C2}" type="presParOf" srcId="{12E7FAB5-1BA2-4E28-BA4C-37D5446C4F2A}" destId="{BD6BFDCB-D199-4F37-88D4-195743DB96AC}" srcOrd="0" destOrd="0" presId="urn:microsoft.com/office/officeart/2005/8/layout/process4"/>
    <dgm:cxn modelId="{6C3AEDA9-1935-4EBC-8007-C0948ECC6685}" type="presParOf" srcId="{12E7FAB5-1BA2-4E28-BA4C-37D5446C4F2A}" destId="{3BE35511-0185-4550-8062-157769DCD8DF}" srcOrd="1" destOrd="0" presId="urn:microsoft.com/office/officeart/2005/8/layout/process4"/>
    <dgm:cxn modelId="{F727FA95-96FD-42FC-98D6-F1211085EE2F}" type="presParOf" srcId="{12E7FAB5-1BA2-4E28-BA4C-37D5446C4F2A}" destId="{CFD04234-E4F0-4718-911A-4D9C511A0123}" srcOrd="2" destOrd="0" presId="urn:microsoft.com/office/officeart/2005/8/layout/process4"/>
    <dgm:cxn modelId="{D94A153B-CBEC-4A0F-8A12-2C73AE16895C}" type="presParOf" srcId="{CFD04234-E4F0-4718-911A-4D9C511A0123}" destId="{D28D7D58-E984-4B81-9E72-C98735F7B97F}" srcOrd="0" destOrd="0" presId="urn:microsoft.com/office/officeart/2005/8/layout/process4"/>
    <dgm:cxn modelId="{D4470C96-9A43-471F-A0AC-ECAB439EB61A}" type="presParOf" srcId="{CFD04234-E4F0-4718-911A-4D9C511A0123}" destId="{8F29B5FD-86F3-4092-AC74-F98CF0719987}"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81EF406-F7F3-4E21-81DF-AEAAEB08C072}"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663CD4EC-C594-4638-A345-90FCECE1D316}">
      <dgm:prSet/>
      <dgm:spPr/>
      <dgm:t>
        <a:bodyPr/>
        <a:lstStyle/>
        <a:p>
          <a:r>
            <a:rPr lang="en-US"/>
            <a:t>Remember: Teaching children about pedestrian and transportation safety is not only a requirement, but also another important piece to keeping children safe while in our care.</a:t>
          </a:r>
        </a:p>
      </dgm:t>
    </dgm:pt>
    <dgm:pt modelId="{FC79EAB8-BCEE-4E49-9ADF-B5E14489D452}" type="parTrans" cxnId="{11725639-2CA2-46C9-9E13-6A7EAC34DAD3}">
      <dgm:prSet/>
      <dgm:spPr/>
      <dgm:t>
        <a:bodyPr/>
        <a:lstStyle/>
        <a:p>
          <a:endParaRPr lang="en-US"/>
        </a:p>
      </dgm:t>
    </dgm:pt>
    <dgm:pt modelId="{2B4C6745-1F7C-4F3E-ABC8-F1A6F82F1050}" type="sibTrans" cxnId="{11725639-2CA2-46C9-9E13-6A7EAC34DAD3}">
      <dgm:prSet/>
      <dgm:spPr/>
      <dgm:t>
        <a:bodyPr/>
        <a:lstStyle/>
        <a:p>
          <a:endParaRPr lang="en-US"/>
        </a:p>
      </dgm:t>
    </dgm:pt>
    <dgm:pt modelId="{DD2B1526-284B-49DC-A5A8-8EF677CF07B4}">
      <dgm:prSet/>
      <dgm:spPr/>
      <dgm:t>
        <a:bodyPr/>
        <a:lstStyle/>
        <a:p>
          <a:r>
            <a:rPr lang="en-US"/>
            <a:t>Be sure to check out all the additional pedestrian and transportation safety resources on Weebly and on the SharePoint PD page.</a:t>
          </a:r>
        </a:p>
      </dgm:t>
    </dgm:pt>
    <dgm:pt modelId="{1A163F27-A35F-453C-8C02-2A3CFA3D3837}" type="parTrans" cxnId="{6FA84048-6B94-41D3-B094-A9E5B5BF9B8F}">
      <dgm:prSet/>
      <dgm:spPr/>
      <dgm:t>
        <a:bodyPr/>
        <a:lstStyle/>
        <a:p>
          <a:endParaRPr lang="en-US"/>
        </a:p>
      </dgm:t>
    </dgm:pt>
    <dgm:pt modelId="{ACAB32CC-0B38-40F5-BE74-8AED6D1A82DD}" type="sibTrans" cxnId="{6FA84048-6B94-41D3-B094-A9E5B5BF9B8F}">
      <dgm:prSet/>
      <dgm:spPr/>
      <dgm:t>
        <a:bodyPr/>
        <a:lstStyle/>
        <a:p>
          <a:endParaRPr lang="en-US"/>
        </a:p>
      </dgm:t>
    </dgm:pt>
    <dgm:pt modelId="{409E10DE-F197-4210-9FC9-603BBC178298}" type="pres">
      <dgm:prSet presAssocID="{A81EF406-F7F3-4E21-81DF-AEAAEB08C072}" presName="hierChild1" presStyleCnt="0">
        <dgm:presLayoutVars>
          <dgm:chPref val="1"/>
          <dgm:dir/>
          <dgm:animOne val="branch"/>
          <dgm:animLvl val="lvl"/>
          <dgm:resizeHandles/>
        </dgm:presLayoutVars>
      </dgm:prSet>
      <dgm:spPr/>
    </dgm:pt>
    <dgm:pt modelId="{2CDF1499-A803-43A4-BB81-7081202D4745}" type="pres">
      <dgm:prSet presAssocID="{663CD4EC-C594-4638-A345-90FCECE1D316}" presName="hierRoot1" presStyleCnt="0"/>
      <dgm:spPr/>
    </dgm:pt>
    <dgm:pt modelId="{D2A30A9B-588F-48E2-B7D4-36B32BD33B44}" type="pres">
      <dgm:prSet presAssocID="{663CD4EC-C594-4638-A345-90FCECE1D316}" presName="composite" presStyleCnt="0"/>
      <dgm:spPr/>
    </dgm:pt>
    <dgm:pt modelId="{960C9CA5-CA8D-4F8C-B6ED-82C5320422A5}" type="pres">
      <dgm:prSet presAssocID="{663CD4EC-C594-4638-A345-90FCECE1D316}" presName="background" presStyleLbl="node0" presStyleIdx="0" presStyleCnt="2"/>
      <dgm:spPr/>
    </dgm:pt>
    <dgm:pt modelId="{70ADD9E0-6803-410C-9E59-8C12FD1ABD4F}" type="pres">
      <dgm:prSet presAssocID="{663CD4EC-C594-4638-A345-90FCECE1D316}" presName="text" presStyleLbl="fgAcc0" presStyleIdx="0" presStyleCnt="2">
        <dgm:presLayoutVars>
          <dgm:chPref val="3"/>
        </dgm:presLayoutVars>
      </dgm:prSet>
      <dgm:spPr/>
    </dgm:pt>
    <dgm:pt modelId="{F868BFE0-EF87-4EEA-B6FC-D8193482C053}" type="pres">
      <dgm:prSet presAssocID="{663CD4EC-C594-4638-A345-90FCECE1D316}" presName="hierChild2" presStyleCnt="0"/>
      <dgm:spPr/>
    </dgm:pt>
    <dgm:pt modelId="{8FF1E516-EBA4-4519-8C05-5D06596D70B7}" type="pres">
      <dgm:prSet presAssocID="{DD2B1526-284B-49DC-A5A8-8EF677CF07B4}" presName="hierRoot1" presStyleCnt="0"/>
      <dgm:spPr/>
    </dgm:pt>
    <dgm:pt modelId="{3D06F378-6F2A-45E7-85E2-B9F2B9490CD2}" type="pres">
      <dgm:prSet presAssocID="{DD2B1526-284B-49DC-A5A8-8EF677CF07B4}" presName="composite" presStyleCnt="0"/>
      <dgm:spPr/>
    </dgm:pt>
    <dgm:pt modelId="{74CE3AF9-AC4E-4277-A379-98E5E8A039D7}" type="pres">
      <dgm:prSet presAssocID="{DD2B1526-284B-49DC-A5A8-8EF677CF07B4}" presName="background" presStyleLbl="node0" presStyleIdx="1" presStyleCnt="2"/>
      <dgm:spPr/>
    </dgm:pt>
    <dgm:pt modelId="{5FB9A56F-3CB9-4A32-9582-45C5D19F76E3}" type="pres">
      <dgm:prSet presAssocID="{DD2B1526-284B-49DC-A5A8-8EF677CF07B4}" presName="text" presStyleLbl="fgAcc0" presStyleIdx="1" presStyleCnt="2">
        <dgm:presLayoutVars>
          <dgm:chPref val="3"/>
        </dgm:presLayoutVars>
      </dgm:prSet>
      <dgm:spPr/>
    </dgm:pt>
    <dgm:pt modelId="{82B309C9-A441-44E4-B51A-2DACA91416D0}" type="pres">
      <dgm:prSet presAssocID="{DD2B1526-284B-49DC-A5A8-8EF677CF07B4}" presName="hierChild2" presStyleCnt="0"/>
      <dgm:spPr/>
    </dgm:pt>
  </dgm:ptLst>
  <dgm:cxnLst>
    <dgm:cxn modelId="{11725639-2CA2-46C9-9E13-6A7EAC34DAD3}" srcId="{A81EF406-F7F3-4E21-81DF-AEAAEB08C072}" destId="{663CD4EC-C594-4638-A345-90FCECE1D316}" srcOrd="0" destOrd="0" parTransId="{FC79EAB8-BCEE-4E49-9ADF-B5E14489D452}" sibTransId="{2B4C6745-1F7C-4F3E-ABC8-F1A6F82F1050}"/>
    <dgm:cxn modelId="{EABF8163-86E8-459A-BA28-640873C6DA49}" type="presOf" srcId="{A81EF406-F7F3-4E21-81DF-AEAAEB08C072}" destId="{409E10DE-F197-4210-9FC9-603BBC178298}" srcOrd="0" destOrd="0" presId="urn:microsoft.com/office/officeart/2005/8/layout/hierarchy1"/>
    <dgm:cxn modelId="{6FA84048-6B94-41D3-B094-A9E5B5BF9B8F}" srcId="{A81EF406-F7F3-4E21-81DF-AEAAEB08C072}" destId="{DD2B1526-284B-49DC-A5A8-8EF677CF07B4}" srcOrd="1" destOrd="0" parTransId="{1A163F27-A35F-453C-8C02-2A3CFA3D3837}" sibTransId="{ACAB32CC-0B38-40F5-BE74-8AED6D1A82DD}"/>
    <dgm:cxn modelId="{1BD1BE75-67D9-4899-9394-9EA6E6939545}" type="presOf" srcId="{663CD4EC-C594-4638-A345-90FCECE1D316}" destId="{70ADD9E0-6803-410C-9E59-8C12FD1ABD4F}" srcOrd="0" destOrd="0" presId="urn:microsoft.com/office/officeart/2005/8/layout/hierarchy1"/>
    <dgm:cxn modelId="{85B396F6-19C8-4B92-84E0-B3C07631B417}" type="presOf" srcId="{DD2B1526-284B-49DC-A5A8-8EF677CF07B4}" destId="{5FB9A56F-3CB9-4A32-9582-45C5D19F76E3}" srcOrd="0" destOrd="0" presId="urn:microsoft.com/office/officeart/2005/8/layout/hierarchy1"/>
    <dgm:cxn modelId="{705C6A66-6094-406C-B81B-5D3163AB5351}" type="presParOf" srcId="{409E10DE-F197-4210-9FC9-603BBC178298}" destId="{2CDF1499-A803-43A4-BB81-7081202D4745}" srcOrd="0" destOrd="0" presId="urn:microsoft.com/office/officeart/2005/8/layout/hierarchy1"/>
    <dgm:cxn modelId="{7F8CFF60-2BAD-415D-A833-FAE7B7C9C784}" type="presParOf" srcId="{2CDF1499-A803-43A4-BB81-7081202D4745}" destId="{D2A30A9B-588F-48E2-B7D4-36B32BD33B44}" srcOrd="0" destOrd="0" presId="urn:microsoft.com/office/officeart/2005/8/layout/hierarchy1"/>
    <dgm:cxn modelId="{4C1EDF14-70C5-43B0-8010-808F454FFF07}" type="presParOf" srcId="{D2A30A9B-588F-48E2-B7D4-36B32BD33B44}" destId="{960C9CA5-CA8D-4F8C-B6ED-82C5320422A5}" srcOrd="0" destOrd="0" presId="urn:microsoft.com/office/officeart/2005/8/layout/hierarchy1"/>
    <dgm:cxn modelId="{CC59D2A1-0B64-4CEE-807A-544F1353081D}" type="presParOf" srcId="{D2A30A9B-588F-48E2-B7D4-36B32BD33B44}" destId="{70ADD9E0-6803-410C-9E59-8C12FD1ABD4F}" srcOrd="1" destOrd="0" presId="urn:microsoft.com/office/officeart/2005/8/layout/hierarchy1"/>
    <dgm:cxn modelId="{FFE79BE3-9D35-435A-B2DD-CA4F0729B4E3}" type="presParOf" srcId="{2CDF1499-A803-43A4-BB81-7081202D4745}" destId="{F868BFE0-EF87-4EEA-B6FC-D8193482C053}" srcOrd="1" destOrd="0" presId="urn:microsoft.com/office/officeart/2005/8/layout/hierarchy1"/>
    <dgm:cxn modelId="{AA462A05-DF81-42A5-A314-4D7E349AEBE9}" type="presParOf" srcId="{409E10DE-F197-4210-9FC9-603BBC178298}" destId="{8FF1E516-EBA4-4519-8C05-5D06596D70B7}" srcOrd="1" destOrd="0" presId="urn:microsoft.com/office/officeart/2005/8/layout/hierarchy1"/>
    <dgm:cxn modelId="{3A550B27-2D18-4AD9-AFD3-B42C555FBA6A}" type="presParOf" srcId="{8FF1E516-EBA4-4519-8C05-5D06596D70B7}" destId="{3D06F378-6F2A-45E7-85E2-B9F2B9490CD2}" srcOrd="0" destOrd="0" presId="urn:microsoft.com/office/officeart/2005/8/layout/hierarchy1"/>
    <dgm:cxn modelId="{7DCEC783-D5D0-452F-84BF-391B6985EB76}" type="presParOf" srcId="{3D06F378-6F2A-45E7-85E2-B9F2B9490CD2}" destId="{74CE3AF9-AC4E-4277-A379-98E5E8A039D7}" srcOrd="0" destOrd="0" presId="urn:microsoft.com/office/officeart/2005/8/layout/hierarchy1"/>
    <dgm:cxn modelId="{10EE9263-3A96-4718-8FFF-4DA082770B2A}" type="presParOf" srcId="{3D06F378-6F2A-45E7-85E2-B9F2B9490CD2}" destId="{5FB9A56F-3CB9-4A32-9582-45C5D19F76E3}" srcOrd="1" destOrd="0" presId="urn:microsoft.com/office/officeart/2005/8/layout/hierarchy1"/>
    <dgm:cxn modelId="{E45995FB-DE44-4743-BF7B-8EB96E49CCED}" type="presParOf" srcId="{8FF1E516-EBA4-4519-8C05-5D06596D70B7}" destId="{82B309C9-A441-44E4-B51A-2DACA91416D0}"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A751C2C6-E44A-435F-975D-D02749170FD6}" type="doc">
      <dgm:prSet loTypeId="urn:microsoft.com/office/officeart/2018/2/layout/IconVerticalSolidList" loCatId="icon" qsTypeId="urn:microsoft.com/office/officeart/2005/8/quickstyle/simple1" qsCatId="simple" csTypeId="urn:microsoft.com/office/officeart/2018/5/colors/Iconchunking_neutralbg_accent1_2" csCatId="accent1" phldr="1"/>
      <dgm:spPr/>
      <dgm:t>
        <a:bodyPr/>
        <a:lstStyle/>
        <a:p>
          <a:endParaRPr lang="en-US"/>
        </a:p>
      </dgm:t>
    </dgm:pt>
    <dgm:pt modelId="{06BB487E-CBB0-41C5-B688-B607998B120A}">
      <dgm:prSet/>
      <dgm:spPr/>
      <dgm:t>
        <a:bodyPr/>
        <a:lstStyle/>
        <a:p>
          <a:pPr>
            <a:lnSpc>
              <a:spcPct val="100000"/>
            </a:lnSpc>
          </a:pPr>
          <a:r>
            <a:rPr lang="en-US"/>
            <a:t>Classroom staff must complete the SEC twice each program year. </a:t>
          </a:r>
          <a:endParaRPr lang="en-US">
            <a:highlight>
              <a:srgbClr val="FFFF00"/>
            </a:highlight>
          </a:endParaRPr>
        </a:p>
      </dgm:t>
    </dgm:pt>
    <dgm:pt modelId="{C5EEDCD4-AA41-49D7-A6FB-4A4BCBAC7B56}" type="parTrans" cxnId="{C7071C69-4364-47C1-B90C-6F04FFCC1021}">
      <dgm:prSet/>
      <dgm:spPr/>
      <dgm:t>
        <a:bodyPr/>
        <a:lstStyle/>
        <a:p>
          <a:endParaRPr lang="en-US"/>
        </a:p>
      </dgm:t>
    </dgm:pt>
    <dgm:pt modelId="{E7781640-2FA7-4789-AD75-AE407C5D9C09}" type="sibTrans" cxnId="{C7071C69-4364-47C1-B90C-6F04FFCC1021}">
      <dgm:prSet/>
      <dgm:spPr/>
      <dgm:t>
        <a:bodyPr/>
        <a:lstStyle/>
        <a:p>
          <a:endParaRPr lang="en-US"/>
        </a:p>
      </dgm:t>
    </dgm:pt>
    <dgm:pt modelId="{FCC5E97E-CDD0-4563-8B1D-998FCC37534E}">
      <dgm:prSet/>
      <dgm:spPr/>
      <dgm:t>
        <a:bodyPr/>
        <a:lstStyle/>
        <a:p>
          <a:pPr>
            <a:lnSpc>
              <a:spcPct val="100000"/>
            </a:lnSpc>
          </a:pPr>
          <a:r>
            <a:rPr lang="en-US"/>
            <a:t>Teams complete all applicable sections in the checklist.</a:t>
          </a:r>
        </a:p>
      </dgm:t>
    </dgm:pt>
    <dgm:pt modelId="{08298CB2-60C1-4EAA-B2AA-5AEC6CFFAC7E}" type="parTrans" cxnId="{6712BAE6-1A0E-4774-BE2F-4D781BB2583E}">
      <dgm:prSet/>
      <dgm:spPr/>
      <dgm:t>
        <a:bodyPr/>
        <a:lstStyle/>
        <a:p>
          <a:endParaRPr lang="en-US"/>
        </a:p>
      </dgm:t>
    </dgm:pt>
    <dgm:pt modelId="{C2BA9630-2380-4873-BC7B-51BAAB92A313}" type="sibTrans" cxnId="{6712BAE6-1A0E-4774-BE2F-4D781BB2583E}">
      <dgm:prSet/>
      <dgm:spPr/>
      <dgm:t>
        <a:bodyPr/>
        <a:lstStyle/>
        <a:p>
          <a:endParaRPr lang="en-US"/>
        </a:p>
      </dgm:t>
    </dgm:pt>
    <dgm:pt modelId="{D6B3E856-B680-4F41-AFA1-CBAA843FA734}">
      <dgm:prSet/>
      <dgm:spPr/>
      <dgm:t>
        <a:bodyPr/>
        <a:lstStyle/>
        <a:p>
          <a:pPr>
            <a:lnSpc>
              <a:spcPct val="100000"/>
            </a:lnSpc>
          </a:pPr>
          <a:r>
            <a:rPr lang="en-US"/>
            <a:t>Make notes of any findings and be sure to share them with your supervisor.</a:t>
          </a:r>
        </a:p>
      </dgm:t>
    </dgm:pt>
    <dgm:pt modelId="{68E0BDE9-682C-4D3E-969F-D0BEA20041F8}" type="parTrans" cxnId="{3A9F650E-E6C6-41BA-8925-EB41DA38CC79}">
      <dgm:prSet/>
      <dgm:spPr/>
      <dgm:t>
        <a:bodyPr/>
        <a:lstStyle/>
        <a:p>
          <a:endParaRPr lang="en-US"/>
        </a:p>
      </dgm:t>
    </dgm:pt>
    <dgm:pt modelId="{59197AF6-A48D-4434-83B5-7A4D03363D43}" type="sibTrans" cxnId="{3A9F650E-E6C6-41BA-8925-EB41DA38CC79}">
      <dgm:prSet/>
      <dgm:spPr/>
      <dgm:t>
        <a:bodyPr/>
        <a:lstStyle/>
        <a:p>
          <a:endParaRPr lang="en-US"/>
        </a:p>
      </dgm:t>
    </dgm:pt>
    <dgm:pt modelId="{3F9D21A9-D806-441A-8801-3EBCBD0FCED2}">
      <dgm:prSet/>
      <dgm:spPr/>
      <dgm:t>
        <a:bodyPr/>
        <a:lstStyle/>
        <a:p>
          <a:pPr>
            <a:lnSpc>
              <a:spcPct val="100000"/>
            </a:lnSpc>
          </a:pPr>
          <a:r>
            <a:rPr lang="en-US"/>
            <a:t>Be sure to look for what each indicator is asking and ensure that all required pieces are in place.</a:t>
          </a:r>
        </a:p>
      </dgm:t>
    </dgm:pt>
    <dgm:pt modelId="{91B8175D-AD96-4C43-9E37-74B8366F14E0}" type="sibTrans" cxnId="{AFDF1027-C366-41AD-BD76-098FD1AC00E9}">
      <dgm:prSet/>
      <dgm:spPr/>
      <dgm:t>
        <a:bodyPr/>
        <a:lstStyle/>
        <a:p>
          <a:endParaRPr lang="en-US"/>
        </a:p>
      </dgm:t>
    </dgm:pt>
    <dgm:pt modelId="{CBE2FAEC-DA68-444E-98CF-97454E53425F}" type="parTrans" cxnId="{AFDF1027-C366-41AD-BD76-098FD1AC00E9}">
      <dgm:prSet/>
      <dgm:spPr/>
      <dgm:t>
        <a:bodyPr/>
        <a:lstStyle/>
        <a:p>
          <a:endParaRPr lang="en-US"/>
        </a:p>
      </dgm:t>
    </dgm:pt>
    <dgm:pt modelId="{585AFB28-C204-4F1D-BD27-510D1F94C8C7}" type="pres">
      <dgm:prSet presAssocID="{A751C2C6-E44A-435F-975D-D02749170FD6}" presName="root" presStyleCnt="0">
        <dgm:presLayoutVars>
          <dgm:dir/>
          <dgm:resizeHandles val="exact"/>
        </dgm:presLayoutVars>
      </dgm:prSet>
      <dgm:spPr/>
    </dgm:pt>
    <dgm:pt modelId="{4B6323A1-DCE5-4396-A4F7-E5C79FC1E52A}" type="pres">
      <dgm:prSet presAssocID="{06BB487E-CBB0-41C5-B688-B607998B120A}" presName="compNode" presStyleCnt="0"/>
      <dgm:spPr/>
    </dgm:pt>
    <dgm:pt modelId="{B3D3669A-FB24-415C-8535-A63508731A09}" type="pres">
      <dgm:prSet presAssocID="{06BB487E-CBB0-41C5-B688-B607998B120A}" presName="bgRect" presStyleLbl="bgShp" presStyleIdx="0" presStyleCnt="4"/>
      <dgm:spPr/>
    </dgm:pt>
    <dgm:pt modelId="{97932596-FF9B-4B6D-83C1-5B2E7BBC82F3}" type="pres">
      <dgm:prSet presAssocID="{06BB487E-CBB0-41C5-B688-B607998B120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2C64AE56-66DF-4286-BFD6-AC9CCD16AC0E}" type="pres">
      <dgm:prSet presAssocID="{06BB487E-CBB0-41C5-B688-B607998B120A}" presName="spaceRect" presStyleCnt="0"/>
      <dgm:spPr/>
    </dgm:pt>
    <dgm:pt modelId="{560031BC-73F1-468B-9D86-7A104F3BA6F9}" type="pres">
      <dgm:prSet presAssocID="{06BB487E-CBB0-41C5-B688-B607998B120A}" presName="parTx" presStyleLbl="revTx" presStyleIdx="0" presStyleCnt="4">
        <dgm:presLayoutVars>
          <dgm:chMax val="0"/>
          <dgm:chPref val="0"/>
        </dgm:presLayoutVars>
      </dgm:prSet>
      <dgm:spPr/>
    </dgm:pt>
    <dgm:pt modelId="{6AEDD8CD-5FCC-4664-ACA9-3C927FDFF3C4}" type="pres">
      <dgm:prSet presAssocID="{E7781640-2FA7-4789-AD75-AE407C5D9C09}" presName="sibTrans" presStyleCnt="0"/>
      <dgm:spPr/>
    </dgm:pt>
    <dgm:pt modelId="{754B108F-FD42-4E49-88D9-F4D248F374C1}" type="pres">
      <dgm:prSet presAssocID="{FCC5E97E-CDD0-4563-8B1D-998FCC37534E}" presName="compNode" presStyleCnt="0"/>
      <dgm:spPr/>
    </dgm:pt>
    <dgm:pt modelId="{42977019-8D1D-402E-91BE-29B730576315}" type="pres">
      <dgm:prSet presAssocID="{FCC5E97E-CDD0-4563-8B1D-998FCC37534E}" presName="bgRect" presStyleLbl="bgShp" presStyleIdx="1" presStyleCnt="4"/>
      <dgm:spPr/>
    </dgm:pt>
    <dgm:pt modelId="{899CEA89-472E-4C53-85AB-2E02AC9E874D}" type="pres">
      <dgm:prSet presAssocID="{FCC5E97E-CDD0-4563-8B1D-998FCC37534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BBE88FBB-100F-4E4D-A572-76CD32033D2C}" type="pres">
      <dgm:prSet presAssocID="{FCC5E97E-CDD0-4563-8B1D-998FCC37534E}" presName="spaceRect" presStyleCnt="0"/>
      <dgm:spPr/>
    </dgm:pt>
    <dgm:pt modelId="{ABA1E2FD-7D20-4357-8528-218362B780A3}" type="pres">
      <dgm:prSet presAssocID="{FCC5E97E-CDD0-4563-8B1D-998FCC37534E}" presName="parTx" presStyleLbl="revTx" presStyleIdx="1" presStyleCnt="4">
        <dgm:presLayoutVars>
          <dgm:chMax val="0"/>
          <dgm:chPref val="0"/>
        </dgm:presLayoutVars>
      </dgm:prSet>
      <dgm:spPr/>
    </dgm:pt>
    <dgm:pt modelId="{222A8D02-E24D-4726-82B9-722C12C6B4D7}" type="pres">
      <dgm:prSet presAssocID="{C2BA9630-2380-4873-BC7B-51BAAB92A313}" presName="sibTrans" presStyleCnt="0"/>
      <dgm:spPr/>
    </dgm:pt>
    <dgm:pt modelId="{8286B7F0-2558-428A-9E0F-7DB22F680919}" type="pres">
      <dgm:prSet presAssocID="{3F9D21A9-D806-441A-8801-3EBCBD0FCED2}" presName="compNode" presStyleCnt="0"/>
      <dgm:spPr/>
    </dgm:pt>
    <dgm:pt modelId="{52CB7F4F-7841-40FA-B51E-6525361B17A1}" type="pres">
      <dgm:prSet presAssocID="{3F9D21A9-D806-441A-8801-3EBCBD0FCED2}" presName="bgRect" presStyleLbl="bgShp" presStyleIdx="2" presStyleCnt="4"/>
      <dgm:spPr/>
    </dgm:pt>
    <dgm:pt modelId="{63E43548-AD05-45F3-85CF-80335B4838C4}" type="pres">
      <dgm:prSet presAssocID="{3F9D21A9-D806-441A-8801-3EBCBD0FCED2}"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uzzle"/>
        </a:ext>
      </dgm:extLst>
    </dgm:pt>
    <dgm:pt modelId="{02FD33F7-7D8D-40F0-94C0-90BDFA80521A}" type="pres">
      <dgm:prSet presAssocID="{3F9D21A9-D806-441A-8801-3EBCBD0FCED2}" presName="spaceRect" presStyleCnt="0"/>
      <dgm:spPr/>
    </dgm:pt>
    <dgm:pt modelId="{72D35ACD-0020-4CBF-8E61-EFFDD4D63AD7}" type="pres">
      <dgm:prSet presAssocID="{3F9D21A9-D806-441A-8801-3EBCBD0FCED2}" presName="parTx" presStyleLbl="revTx" presStyleIdx="2" presStyleCnt="4">
        <dgm:presLayoutVars>
          <dgm:chMax val="0"/>
          <dgm:chPref val="0"/>
        </dgm:presLayoutVars>
      </dgm:prSet>
      <dgm:spPr/>
    </dgm:pt>
    <dgm:pt modelId="{324531B9-4938-40E2-ADDC-F8AB5841A180}" type="pres">
      <dgm:prSet presAssocID="{91B8175D-AD96-4C43-9E37-74B8366F14E0}" presName="sibTrans" presStyleCnt="0"/>
      <dgm:spPr/>
    </dgm:pt>
    <dgm:pt modelId="{03912CA3-3DA5-43A8-B40C-FAFAD2B60B8E}" type="pres">
      <dgm:prSet presAssocID="{D6B3E856-B680-4F41-AFA1-CBAA843FA734}" presName="compNode" presStyleCnt="0"/>
      <dgm:spPr/>
    </dgm:pt>
    <dgm:pt modelId="{33061F7D-99A5-4DEC-8B28-024518933E43}" type="pres">
      <dgm:prSet presAssocID="{D6B3E856-B680-4F41-AFA1-CBAA843FA734}" presName="bgRect" presStyleLbl="bgShp" presStyleIdx="3" presStyleCnt="4"/>
      <dgm:spPr/>
    </dgm:pt>
    <dgm:pt modelId="{E76313CD-3145-448A-8D52-2B5A1ECA2BBB}" type="pres">
      <dgm:prSet presAssocID="{D6B3E856-B680-4F41-AFA1-CBAA843FA73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ard Room"/>
        </a:ext>
      </dgm:extLst>
    </dgm:pt>
    <dgm:pt modelId="{DC9EF518-58CF-43AA-9300-4D7A93B1FFB6}" type="pres">
      <dgm:prSet presAssocID="{D6B3E856-B680-4F41-AFA1-CBAA843FA734}" presName="spaceRect" presStyleCnt="0"/>
      <dgm:spPr/>
    </dgm:pt>
    <dgm:pt modelId="{1F809C48-E364-48F2-AFE4-DD335A830BBA}" type="pres">
      <dgm:prSet presAssocID="{D6B3E856-B680-4F41-AFA1-CBAA843FA734}" presName="parTx" presStyleLbl="revTx" presStyleIdx="3" presStyleCnt="4">
        <dgm:presLayoutVars>
          <dgm:chMax val="0"/>
          <dgm:chPref val="0"/>
        </dgm:presLayoutVars>
      </dgm:prSet>
      <dgm:spPr/>
    </dgm:pt>
  </dgm:ptLst>
  <dgm:cxnLst>
    <dgm:cxn modelId="{3A9F650E-E6C6-41BA-8925-EB41DA38CC79}" srcId="{A751C2C6-E44A-435F-975D-D02749170FD6}" destId="{D6B3E856-B680-4F41-AFA1-CBAA843FA734}" srcOrd="3" destOrd="0" parTransId="{68E0BDE9-682C-4D3E-969F-D0BEA20041F8}" sibTransId="{59197AF6-A48D-4434-83B5-7A4D03363D43}"/>
    <dgm:cxn modelId="{9325C911-06CF-4EA8-BE51-7A5136515364}" type="presOf" srcId="{06BB487E-CBB0-41C5-B688-B607998B120A}" destId="{560031BC-73F1-468B-9D86-7A104F3BA6F9}" srcOrd="0" destOrd="0" presId="urn:microsoft.com/office/officeart/2018/2/layout/IconVerticalSolidList"/>
    <dgm:cxn modelId="{AFDF1027-C366-41AD-BD76-098FD1AC00E9}" srcId="{A751C2C6-E44A-435F-975D-D02749170FD6}" destId="{3F9D21A9-D806-441A-8801-3EBCBD0FCED2}" srcOrd="2" destOrd="0" parTransId="{CBE2FAEC-DA68-444E-98CF-97454E53425F}" sibTransId="{91B8175D-AD96-4C43-9E37-74B8366F14E0}"/>
    <dgm:cxn modelId="{AD8C7336-3B9D-4337-86B2-950BEC284FD1}" type="presOf" srcId="{D6B3E856-B680-4F41-AFA1-CBAA843FA734}" destId="{1F809C48-E364-48F2-AFE4-DD335A830BBA}" srcOrd="0" destOrd="0" presId="urn:microsoft.com/office/officeart/2018/2/layout/IconVerticalSolidList"/>
    <dgm:cxn modelId="{C7071C69-4364-47C1-B90C-6F04FFCC1021}" srcId="{A751C2C6-E44A-435F-975D-D02749170FD6}" destId="{06BB487E-CBB0-41C5-B688-B607998B120A}" srcOrd="0" destOrd="0" parTransId="{C5EEDCD4-AA41-49D7-A6FB-4A4BCBAC7B56}" sibTransId="{E7781640-2FA7-4789-AD75-AE407C5D9C09}"/>
    <dgm:cxn modelId="{7C7ADE52-5D95-49A1-A5CB-8D8BA89BE3E8}" type="presOf" srcId="{FCC5E97E-CDD0-4563-8B1D-998FCC37534E}" destId="{ABA1E2FD-7D20-4357-8528-218362B780A3}" srcOrd="0" destOrd="0" presId="urn:microsoft.com/office/officeart/2018/2/layout/IconVerticalSolidList"/>
    <dgm:cxn modelId="{3945349E-9FA6-4EB7-9274-71216EEE3BAC}" type="presOf" srcId="{A751C2C6-E44A-435F-975D-D02749170FD6}" destId="{585AFB28-C204-4F1D-BD27-510D1F94C8C7}" srcOrd="0" destOrd="0" presId="urn:microsoft.com/office/officeart/2018/2/layout/IconVerticalSolidList"/>
    <dgm:cxn modelId="{8A4612E3-4FE2-4CB6-B668-DE8D67976E48}" type="presOf" srcId="{3F9D21A9-D806-441A-8801-3EBCBD0FCED2}" destId="{72D35ACD-0020-4CBF-8E61-EFFDD4D63AD7}" srcOrd="0" destOrd="0" presId="urn:microsoft.com/office/officeart/2018/2/layout/IconVerticalSolidList"/>
    <dgm:cxn modelId="{6712BAE6-1A0E-4774-BE2F-4D781BB2583E}" srcId="{A751C2C6-E44A-435F-975D-D02749170FD6}" destId="{FCC5E97E-CDD0-4563-8B1D-998FCC37534E}" srcOrd="1" destOrd="0" parTransId="{08298CB2-60C1-4EAA-B2AA-5AEC6CFFAC7E}" sibTransId="{C2BA9630-2380-4873-BC7B-51BAAB92A313}"/>
    <dgm:cxn modelId="{2F635AB4-D95C-4063-A59B-79C8E3EBA1B2}" type="presParOf" srcId="{585AFB28-C204-4F1D-BD27-510D1F94C8C7}" destId="{4B6323A1-DCE5-4396-A4F7-E5C79FC1E52A}" srcOrd="0" destOrd="0" presId="urn:microsoft.com/office/officeart/2018/2/layout/IconVerticalSolidList"/>
    <dgm:cxn modelId="{B54D3B50-E5AC-4D99-93D5-8B7618E40FFB}" type="presParOf" srcId="{4B6323A1-DCE5-4396-A4F7-E5C79FC1E52A}" destId="{B3D3669A-FB24-415C-8535-A63508731A09}" srcOrd="0" destOrd="0" presId="urn:microsoft.com/office/officeart/2018/2/layout/IconVerticalSolidList"/>
    <dgm:cxn modelId="{3A5CB8A8-3E04-4DE7-AF3B-E07B597A4BDA}" type="presParOf" srcId="{4B6323A1-DCE5-4396-A4F7-E5C79FC1E52A}" destId="{97932596-FF9B-4B6D-83C1-5B2E7BBC82F3}" srcOrd="1" destOrd="0" presId="urn:microsoft.com/office/officeart/2018/2/layout/IconVerticalSolidList"/>
    <dgm:cxn modelId="{F917B1E6-0613-4BF5-85DF-9DB1E497ECA7}" type="presParOf" srcId="{4B6323A1-DCE5-4396-A4F7-E5C79FC1E52A}" destId="{2C64AE56-66DF-4286-BFD6-AC9CCD16AC0E}" srcOrd="2" destOrd="0" presId="urn:microsoft.com/office/officeart/2018/2/layout/IconVerticalSolidList"/>
    <dgm:cxn modelId="{D3A62A7D-E2C2-4F91-A76F-EAFFB94FBF7F}" type="presParOf" srcId="{4B6323A1-DCE5-4396-A4F7-E5C79FC1E52A}" destId="{560031BC-73F1-468B-9D86-7A104F3BA6F9}" srcOrd="3" destOrd="0" presId="urn:microsoft.com/office/officeart/2018/2/layout/IconVerticalSolidList"/>
    <dgm:cxn modelId="{04D3E230-E29B-4C20-8176-EE7260DAC00D}" type="presParOf" srcId="{585AFB28-C204-4F1D-BD27-510D1F94C8C7}" destId="{6AEDD8CD-5FCC-4664-ACA9-3C927FDFF3C4}" srcOrd="1" destOrd="0" presId="urn:microsoft.com/office/officeart/2018/2/layout/IconVerticalSolidList"/>
    <dgm:cxn modelId="{143BA74B-24B5-436B-9378-FC3F404FE63C}" type="presParOf" srcId="{585AFB28-C204-4F1D-BD27-510D1F94C8C7}" destId="{754B108F-FD42-4E49-88D9-F4D248F374C1}" srcOrd="2" destOrd="0" presId="urn:microsoft.com/office/officeart/2018/2/layout/IconVerticalSolidList"/>
    <dgm:cxn modelId="{83942D61-4D43-4C6E-9FBC-C40485931E13}" type="presParOf" srcId="{754B108F-FD42-4E49-88D9-F4D248F374C1}" destId="{42977019-8D1D-402E-91BE-29B730576315}" srcOrd="0" destOrd="0" presId="urn:microsoft.com/office/officeart/2018/2/layout/IconVerticalSolidList"/>
    <dgm:cxn modelId="{C4CB6CE0-BF9A-4415-A71D-0C6D710ECE61}" type="presParOf" srcId="{754B108F-FD42-4E49-88D9-F4D248F374C1}" destId="{899CEA89-472E-4C53-85AB-2E02AC9E874D}" srcOrd="1" destOrd="0" presId="urn:microsoft.com/office/officeart/2018/2/layout/IconVerticalSolidList"/>
    <dgm:cxn modelId="{1D35C1B2-68F8-4197-94DD-784011F42371}" type="presParOf" srcId="{754B108F-FD42-4E49-88D9-F4D248F374C1}" destId="{BBE88FBB-100F-4E4D-A572-76CD32033D2C}" srcOrd="2" destOrd="0" presId="urn:microsoft.com/office/officeart/2018/2/layout/IconVerticalSolidList"/>
    <dgm:cxn modelId="{EB141C9E-6BFE-472C-A089-DCA067318C75}" type="presParOf" srcId="{754B108F-FD42-4E49-88D9-F4D248F374C1}" destId="{ABA1E2FD-7D20-4357-8528-218362B780A3}" srcOrd="3" destOrd="0" presId="urn:microsoft.com/office/officeart/2018/2/layout/IconVerticalSolidList"/>
    <dgm:cxn modelId="{2012D942-C859-4DC9-BF2A-12D8F86DE50F}" type="presParOf" srcId="{585AFB28-C204-4F1D-BD27-510D1F94C8C7}" destId="{222A8D02-E24D-4726-82B9-722C12C6B4D7}" srcOrd="3" destOrd="0" presId="urn:microsoft.com/office/officeart/2018/2/layout/IconVerticalSolidList"/>
    <dgm:cxn modelId="{C2714967-8865-42C5-94CD-D4AAC846BA9C}" type="presParOf" srcId="{585AFB28-C204-4F1D-BD27-510D1F94C8C7}" destId="{8286B7F0-2558-428A-9E0F-7DB22F680919}" srcOrd="4" destOrd="0" presId="urn:microsoft.com/office/officeart/2018/2/layout/IconVerticalSolidList"/>
    <dgm:cxn modelId="{60A95F40-E084-409A-97AD-73F1D709E7CC}" type="presParOf" srcId="{8286B7F0-2558-428A-9E0F-7DB22F680919}" destId="{52CB7F4F-7841-40FA-B51E-6525361B17A1}" srcOrd="0" destOrd="0" presId="urn:microsoft.com/office/officeart/2018/2/layout/IconVerticalSolidList"/>
    <dgm:cxn modelId="{70A6A87F-5378-488E-9DE5-716A19174740}" type="presParOf" srcId="{8286B7F0-2558-428A-9E0F-7DB22F680919}" destId="{63E43548-AD05-45F3-85CF-80335B4838C4}" srcOrd="1" destOrd="0" presId="urn:microsoft.com/office/officeart/2018/2/layout/IconVerticalSolidList"/>
    <dgm:cxn modelId="{922E6985-5052-4B40-BF7C-600A408D81A5}" type="presParOf" srcId="{8286B7F0-2558-428A-9E0F-7DB22F680919}" destId="{02FD33F7-7D8D-40F0-94C0-90BDFA80521A}" srcOrd="2" destOrd="0" presId="urn:microsoft.com/office/officeart/2018/2/layout/IconVerticalSolidList"/>
    <dgm:cxn modelId="{DC9188A5-E668-426B-9327-181848D33752}" type="presParOf" srcId="{8286B7F0-2558-428A-9E0F-7DB22F680919}" destId="{72D35ACD-0020-4CBF-8E61-EFFDD4D63AD7}" srcOrd="3" destOrd="0" presId="urn:microsoft.com/office/officeart/2018/2/layout/IconVerticalSolidList"/>
    <dgm:cxn modelId="{F7AAE2B7-9F07-4736-9CE5-0DD701A1CA6F}" type="presParOf" srcId="{585AFB28-C204-4F1D-BD27-510D1F94C8C7}" destId="{324531B9-4938-40E2-ADDC-F8AB5841A180}" srcOrd="5" destOrd="0" presId="urn:microsoft.com/office/officeart/2018/2/layout/IconVerticalSolidList"/>
    <dgm:cxn modelId="{A074C604-BA05-400C-8F85-2E8BC800ABC5}" type="presParOf" srcId="{585AFB28-C204-4F1D-BD27-510D1F94C8C7}" destId="{03912CA3-3DA5-43A8-B40C-FAFAD2B60B8E}" srcOrd="6" destOrd="0" presId="urn:microsoft.com/office/officeart/2018/2/layout/IconVerticalSolidList"/>
    <dgm:cxn modelId="{9FA54171-815C-4990-8284-160AC9A274DC}" type="presParOf" srcId="{03912CA3-3DA5-43A8-B40C-FAFAD2B60B8E}" destId="{33061F7D-99A5-4DEC-8B28-024518933E43}" srcOrd="0" destOrd="0" presId="urn:microsoft.com/office/officeart/2018/2/layout/IconVerticalSolidList"/>
    <dgm:cxn modelId="{6DF6BC21-30F6-4EB3-814C-82CC96082753}" type="presParOf" srcId="{03912CA3-3DA5-43A8-B40C-FAFAD2B60B8E}" destId="{E76313CD-3145-448A-8D52-2B5A1ECA2BBB}" srcOrd="1" destOrd="0" presId="urn:microsoft.com/office/officeart/2018/2/layout/IconVerticalSolidList"/>
    <dgm:cxn modelId="{EE2461C8-3435-4A45-A560-0721DF708C92}" type="presParOf" srcId="{03912CA3-3DA5-43A8-B40C-FAFAD2B60B8E}" destId="{DC9EF518-58CF-43AA-9300-4D7A93B1FFB6}" srcOrd="2" destOrd="0" presId="urn:microsoft.com/office/officeart/2018/2/layout/IconVerticalSolidList"/>
    <dgm:cxn modelId="{F8DF243C-8664-48A4-A2AF-1543B1BA6DF7}" type="presParOf" srcId="{03912CA3-3DA5-43A8-B40C-FAFAD2B60B8E}" destId="{1F809C48-E364-48F2-AFE4-DD335A830BB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DE334A0B-016C-40A9-9542-F91DE2D48FB3}"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6E26DFE3-D474-438E-BE81-852AD63AC780}">
      <dgm:prSet custT="1"/>
      <dgm:spPr/>
      <dgm:t>
        <a:bodyPr/>
        <a:lstStyle/>
        <a:p>
          <a:r>
            <a:rPr lang="en-US" sz="1600"/>
            <a:t>The Grab &amp; Go Binder is intended to house important documents that are easily accessible to all staff.</a:t>
          </a:r>
        </a:p>
      </dgm:t>
    </dgm:pt>
    <dgm:pt modelId="{E5F6754B-83D2-4E8C-919D-2E4544535C51}" type="parTrans" cxnId="{602721DF-1712-4224-8872-73232EEA1021}">
      <dgm:prSet/>
      <dgm:spPr/>
      <dgm:t>
        <a:bodyPr/>
        <a:lstStyle/>
        <a:p>
          <a:endParaRPr lang="en-US"/>
        </a:p>
      </dgm:t>
    </dgm:pt>
    <dgm:pt modelId="{551BEDFD-1213-4AA6-9F4E-0E2689A30AA9}" type="sibTrans" cxnId="{602721DF-1712-4224-8872-73232EEA1021}">
      <dgm:prSet/>
      <dgm:spPr/>
      <dgm:t>
        <a:bodyPr/>
        <a:lstStyle/>
        <a:p>
          <a:endParaRPr lang="en-US"/>
        </a:p>
      </dgm:t>
    </dgm:pt>
    <dgm:pt modelId="{656D3684-9B1C-4542-AF63-44EB1C11A70F}">
      <dgm:prSet/>
      <dgm:spPr/>
      <dgm:t>
        <a:bodyPr/>
        <a:lstStyle/>
        <a:p>
          <a:r>
            <a:rPr lang="en-US"/>
            <a:t>It’s a “portable” filing system intended to be used “on-the-go.”</a:t>
          </a:r>
        </a:p>
      </dgm:t>
    </dgm:pt>
    <dgm:pt modelId="{48E8EE03-3964-472E-BC4E-669D971AF19A}" type="parTrans" cxnId="{7FA07B61-E7E8-4598-AB28-0D1F8BEA3073}">
      <dgm:prSet/>
      <dgm:spPr/>
      <dgm:t>
        <a:bodyPr/>
        <a:lstStyle/>
        <a:p>
          <a:endParaRPr lang="en-US"/>
        </a:p>
      </dgm:t>
    </dgm:pt>
    <dgm:pt modelId="{8D133FD8-7842-49B5-8A8B-69C6BEBC2A09}" type="sibTrans" cxnId="{7FA07B61-E7E8-4598-AB28-0D1F8BEA3073}">
      <dgm:prSet/>
      <dgm:spPr/>
      <dgm:t>
        <a:bodyPr/>
        <a:lstStyle/>
        <a:p>
          <a:endParaRPr lang="en-US"/>
        </a:p>
      </dgm:t>
    </dgm:pt>
    <dgm:pt modelId="{9E5E304A-BB64-443C-A900-D429B3741FBC}">
      <dgm:prSet/>
      <dgm:spPr/>
      <dgm:t>
        <a:bodyPr/>
        <a:lstStyle/>
        <a:p>
          <a:r>
            <a:rPr lang="en-US"/>
            <a:t>This could be in the classroom, on the playground, on a field trip, etc.</a:t>
          </a:r>
        </a:p>
      </dgm:t>
    </dgm:pt>
    <dgm:pt modelId="{D92C9527-656D-4D1D-9324-4A36C7B438BF}" type="parTrans" cxnId="{FF510A9A-C29E-4006-9617-220F6663B77E}">
      <dgm:prSet/>
      <dgm:spPr/>
      <dgm:t>
        <a:bodyPr/>
        <a:lstStyle/>
        <a:p>
          <a:endParaRPr lang="en-US"/>
        </a:p>
      </dgm:t>
    </dgm:pt>
    <dgm:pt modelId="{59A1AB62-3CC6-4B73-9DAF-344257D7AE90}" type="sibTrans" cxnId="{FF510A9A-C29E-4006-9617-220F6663B77E}">
      <dgm:prSet/>
      <dgm:spPr/>
      <dgm:t>
        <a:bodyPr/>
        <a:lstStyle/>
        <a:p>
          <a:endParaRPr lang="en-US"/>
        </a:p>
      </dgm:t>
    </dgm:pt>
    <dgm:pt modelId="{3752C088-71E8-4805-AE02-73D8A076CC8E}">
      <dgm:prSet custT="1"/>
      <dgm:spPr/>
      <dgm:t>
        <a:bodyPr/>
        <a:lstStyle/>
        <a:p>
          <a:r>
            <a:rPr lang="en-US" sz="1600"/>
            <a:t>It’s important to ensure that the Grab &amp; Go Binder is up-to-date with all the current completed forms, plans, and procedures.</a:t>
          </a:r>
        </a:p>
      </dgm:t>
    </dgm:pt>
    <dgm:pt modelId="{8AFDBDEB-1A57-4DFD-B5B6-79922C9E7494}" type="parTrans" cxnId="{0108F28D-8939-4850-8E00-BDCF5EFB38F9}">
      <dgm:prSet/>
      <dgm:spPr/>
      <dgm:t>
        <a:bodyPr/>
        <a:lstStyle/>
        <a:p>
          <a:endParaRPr lang="en-US"/>
        </a:p>
      </dgm:t>
    </dgm:pt>
    <dgm:pt modelId="{54E60F0E-B98B-4CE5-86BC-DA29FD8CDB8D}" type="sibTrans" cxnId="{0108F28D-8939-4850-8E00-BDCF5EFB38F9}">
      <dgm:prSet/>
      <dgm:spPr/>
      <dgm:t>
        <a:bodyPr/>
        <a:lstStyle/>
        <a:p>
          <a:endParaRPr lang="en-US"/>
        </a:p>
      </dgm:t>
    </dgm:pt>
    <dgm:pt modelId="{59B390F0-E03D-4B38-BA59-285DDCEDCC98}">
      <dgm:prSet custT="1"/>
      <dgm:spPr/>
      <dgm:t>
        <a:bodyPr/>
        <a:lstStyle/>
        <a:p>
          <a:r>
            <a:rPr lang="en-US" sz="1600"/>
            <a:t>Be sure to become familiar with and review the Grab &amp; Go Binder’s required contents.  Completed forms, plans, and procedures must be updated, as necessary.</a:t>
          </a:r>
        </a:p>
      </dgm:t>
    </dgm:pt>
    <dgm:pt modelId="{A696DE51-27D4-4132-9375-9705BF48775D}" type="parTrans" cxnId="{80D40506-9ABD-4342-AABF-6C9193C77CA2}">
      <dgm:prSet/>
      <dgm:spPr/>
      <dgm:t>
        <a:bodyPr/>
        <a:lstStyle/>
        <a:p>
          <a:endParaRPr lang="en-US"/>
        </a:p>
      </dgm:t>
    </dgm:pt>
    <dgm:pt modelId="{C26BE4C2-A95F-4062-964D-DF636A44EA5A}" type="sibTrans" cxnId="{80D40506-9ABD-4342-AABF-6C9193C77CA2}">
      <dgm:prSet/>
      <dgm:spPr/>
      <dgm:t>
        <a:bodyPr/>
        <a:lstStyle/>
        <a:p>
          <a:endParaRPr lang="en-US"/>
        </a:p>
      </dgm:t>
    </dgm:pt>
    <dgm:pt modelId="{95C3F010-CBBD-4C64-B115-D1DE51AFF8CB}">
      <dgm:prSet/>
      <dgm:spPr/>
      <dgm:t>
        <a:bodyPr/>
        <a:lstStyle/>
        <a:p>
          <a:r>
            <a:rPr lang="en-US"/>
            <a:t>Refer to Weebly or the SharePoint PD page for required forms and documents.</a:t>
          </a:r>
        </a:p>
      </dgm:t>
    </dgm:pt>
    <dgm:pt modelId="{8B13F6F2-36BB-4FFF-A551-D0D5897F3804}" type="parTrans" cxnId="{C43A83E3-DD19-41E4-ACA7-B6300B4D4EC5}">
      <dgm:prSet/>
      <dgm:spPr/>
      <dgm:t>
        <a:bodyPr/>
        <a:lstStyle/>
        <a:p>
          <a:endParaRPr lang="en-US"/>
        </a:p>
      </dgm:t>
    </dgm:pt>
    <dgm:pt modelId="{9D61351C-B9A0-4CB0-8EA2-EA9CBDD543D3}" type="sibTrans" cxnId="{C43A83E3-DD19-41E4-ACA7-B6300B4D4EC5}">
      <dgm:prSet/>
      <dgm:spPr/>
      <dgm:t>
        <a:bodyPr/>
        <a:lstStyle/>
        <a:p>
          <a:endParaRPr lang="en-US"/>
        </a:p>
      </dgm:t>
    </dgm:pt>
    <dgm:pt modelId="{377332A8-9262-498F-8E0A-281539B8FCEB}" type="pres">
      <dgm:prSet presAssocID="{DE334A0B-016C-40A9-9542-F91DE2D48FB3}" presName="Name0" presStyleCnt="0">
        <dgm:presLayoutVars>
          <dgm:dir/>
          <dgm:animLvl val="lvl"/>
          <dgm:resizeHandles val="exact"/>
        </dgm:presLayoutVars>
      </dgm:prSet>
      <dgm:spPr/>
    </dgm:pt>
    <dgm:pt modelId="{8B3BF4DA-C3F0-4013-A22F-EBD320B39B28}" type="pres">
      <dgm:prSet presAssocID="{95C3F010-CBBD-4C64-B115-D1DE51AFF8CB}" presName="boxAndChildren" presStyleCnt="0"/>
      <dgm:spPr/>
    </dgm:pt>
    <dgm:pt modelId="{D38A90AE-7879-4F61-BB19-7936AA79FF1B}" type="pres">
      <dgm:prSet presAssocID="{95C3F010-CBBD-4C64-B115-D1DE51AFF8CB}" presName="parentTextBox" presStyleLbl="node1" presStyleIdx="0" presStyleCnt="4"/>
      <dgm:spPr/>
    </dgm:pt>
    <dgm:pt modelId="{537744C9-420E-44C0-8460-02A92D415492}" type="pres">
      <dgm:prSet presAssocID="{C26BE4C2-A95F-4062-964D-DF636A44EA5A}" presName="sp" presStyleCnt="0"/>
      <dgm:spPr/>
    </dgm:pt>
    <dgm:pt modelId="{948B0AE9-6FD4-48F0-9EF4-EA2500F80EC0}" type="pres">
      <dgm:prSet presAssocID="{59B390F0-E03D-4B38-BA59-285DDCEDCC98}" presName="arrowAndChildren" presStyleCnt="0"/>
      <dgm:spPr/>
    </dgm:pt>
    <dgm:pt modelId="{9204F4F8-56EE-431F-B7EF-FD58CFFFBF78}" type="pres">
      <dgm:prSet presAssocID="{59B390F0-E03D-4B38-BA59-285DDCEDCC98}" presName="parentTextArrow" presStyleLbl="node1" presStyleIdx="1" presStyleCnt="4"/>
      <dgm:spPr/>
    </dgm:pt>
    <dgm:pt modelId="{1C6BCA1E-E3DD-4B87-A197-4D1DD89C290F}" type="pres">
      <dgm:prSet presAssocID="{54E60F0E-B98B-4CE5-86BC-DA29FD8CDB8D}" presName="sp" presStyleCnt="0"/>
      <dgm:spPr/>
    </dgm:pt>
    <dgm:pt modelId="{1B13585A-41F7-44ED-A878-70EC962505CD}" type="pres">
      <dgm:prSet presAssocID="{3752C088-71E8-4805-AE02-73D8A076CC8E}" presName="arrowAndChildren" presStyleCnt="0"/>
      <dgm:spPr/>
    </dgm:pt>
    <dgm:pt modelId="{0DBFCFCC-5544-4B4C-A6DF-B3205DE37868}" type="pres">
      <dgm:prSet presAssocID="{3752C088-71E8-4805-AE02-73D8A076CC8E}" presName="parentTextArrow" presStyleLbl="node1" presStyleIdx="2" presStyleCnt="4"/>
      <dgm:spPr/>
    </dgm:pt>
    <dgm:pt modelId="{C1992F58-4281-4FC2-AB93-933E0FD44ADC}" type="pres">
      <dgm:prSet presAssocID="{551BEDFD-1213-4AA6-9F4E-0E2689A30AA9}" presName="sp" presStyleCnt="0"/>
      <dgm:spPr/>
    </dgm:pt>
    <dgm:pt modelId="{8812F1D9-5CD6-49F0-B684-711CDF0BC7A2}" type="pres">
      <dgm:prSet presAssocID="{6E26DFE3-D474-438E-BE81-852AD63AC780}" presName="arrowAndChildren" presStyleCnt="0"/>
      <dgm:spPr/>
    </dgm:pt>
    <dgm:pt modelId="{6C0B0468-017E-449D-A9FA-9F14894FF10F}" type="pres">
      <dgm:prSet presAssocID="{6E26DFE3-D474-438E-BE81-852AD63AC780}" presName="parentTextArrow" presStyleLbl="node1" presStyleIdx="2" presStyleCnt="4"/>
      <dgm:spPr/>
    </dgm:pt>
    <dgm:pt modelId="{133C1D33-E6FD-442D-8233-C3D88469C332}" type="pres">
      <dgm:prSet presAssocID="{6E26DFE3-D474-438E-BE81-852AD63AC780}" presName="arrow" presStyleLbl="node1" presStyleIdx="3" presStyleCnt="4"/>
      <dgm:spPr/>
    </dgm:pt>
    <dgm:pt modelId="{4990A6C6-2F86-4497-A1F2-AC62FC9B8A46}" type="pres">
      <dgm:prSet presAssocID="{6E26DFE3-D474-438E-BE81-852AD63AC780}" presName="descendantArrow" presStyleCnt="0"/>
      <dgm:spPr/>
    </dgm:pt>
    <dgm:pt modelId="{4A420EC6-8838-482E-B9B7-2F5D992E4460}" type="pres">
      <dgm:prSet presAssocID="{656D3684-9B1C-4542-AF63-44EB1C11A70F}" presName="childTextArrow" presStyleLbl="fgAccFollowNode1" presStyleIdx="0" presStyleCnt="2">
        <dgm:presLayoutVars>
          <dgm:bulletEnabled val="1"/>
        </dgm:presLayoutVars>
      </dgm:prSet>
      <dgm:spPr/>
    </dgm:pt>
    <dgm:pt modelId="{EB0B5CAC-367C-4553-88AB-735191F3C40E}" type="pres">
      <dgm:prSet presAssocID="{9E5E304A-BB64-443C-A900-D429B3741FBC}" presName="childTextArrow" presStyleLbl="fgAccFollowNode1" presStyleIdx="1" presStyleCnt="2">
        <dgm:presLayoutVars>
          <dgm:bulletEnabled val="1"/>
        </dgm:presLayoutVars>
      </dgm:prSet>
      <dgm:spPr/>
    </dgm:pt>
  </dgm:ptLst>
  <dgm:cxnLst>
    <dgm:cxn modelId="{80D40506-9ABD-4342-AABF-6C9193C77CA2}" srcId="{DE334A0B-016C-40A9-9542-F91DE2D48FB3}" destId="{59B390F0-E03D-4B38-BA59-285DDCEDCC98}" srcOrd="2" destOrd="0" parTransId="{A696DE51-27D4-4132-9375-9705BF48775D}" sibTransId="{C26BE4C2-A95F-4062-964D-DF636A44EA5A}"/>
    <dgm:cxn modelId="{7FA07B61-E7E8-4598-AB28-0D1F8BEA3073}" srcId="{6E26DFE3-D474-438E-BE81-852AD63AC780}" destId="{656D3684-9B1C-4542-AF63-44EB1C11A70F}" srcOrd="0" destOrd="0" parTransId="{48E8EE03-3964-472E-BC4E-669D971AF19A}" sibTransId="{8D133FD8-7842-49B5-8A8B-69C6BEBC2A09}"/>
    <dgm:cxn modelId="{0108F28D-8939-4850-8E00-BDCF5EFB38F9}" srcId="{DE334A0B-016C-40A9-9542-F91DE2D48FB3}" destId="{3752C088-71E8-4805-AE02-73D8A076CC8E}" srcOrd="1" destOrd="0" parTransId="{8AFDBDEB-1A57-4DFD-B5B6-79922C9E7494}" sibTransId="{54E60F0E-B98B-4CE5-86BC-DA29FD8CDB8D}"/>
    <dgm:cxn modelId="{FF510A9A-C29E-4006-9617-220F6663B77E}" srcId="{6E26DFE3-D474-438E-BE81-852AD63AC780}" destId="{9E5E304A-BB64-443C-A900-D429B3741FBC}" srcOrd="1" destOrd="0" parTransId="{D92C9527-656D-4D1D-9324-4A36C7B438BF}" sibTransId="{59A1AB62-3CC6-4B73-9DAF-344257D7AE90}"/>
    <dgm:cxn modelId="{3D81A99C-4616-4DE7-8DC2-67D6D0296CB9}" type="presOf" srcId="{6E26DFE3-D474-438E-BE81-852AD63AC780}" destId="{6C0B0468-017E-449D-A9FA-9F14894FF10F}" srcOrd="0" destOrd="0" presId="urn:microsoft.com/office/officeart/2005/8/layout/process4"/>
    <dgm:cxn modelId="{DE1A4F9D-4136-443B-8C11-D22A29E43F72}" type="presOf" srcId="{3752C088-71E8-4805-AE02-73D8A076CC8E}" destId="{0DBFCFCC-5544-4B4C-A6DF-B3205DE37868}" srcOrd="0" destOrd="0" presId="urn:microsoft.com/office/officeart/2005/8/layout/process4"/>
    <dgm:cxn modelId="{2A48F2A9-086C-4FDE-A5D5-5863C131E508}" type="presOf" srcId="{59B390F0-E03D-4B38-BA59-285DDCEDCC98}" destId="{9204F4F8-56EE-431F-B7EF-FD58CFFFBF78}" srcOrd="0" destOrd="0" presId="urn:microsoft.com/office/officeart/2005/8/layout/process4"/>
    <dgm:cxn modelId="{584A22B7-35B6-4EC0-9554-8F1503EF0DD7}" type="presOf" srcId="{9E5E304A-BB64-443C-A900-D429B3741FBC}" destId="{EB0B5CAC-367C-4553-88AB-735191F3C40E}" srcOrd="0" destOrd="0" presId="urn:microsoft.com/office/officeart/2005/8/layout/process4"/>
    <dgm:cxn modelId="{4F924ACF-319F-41EF-B5C0-B3EC49E05617}" type="presOf" srcId="{DE334A0B-016C-40A9-9542-F91DE2D48FB3}" destId="{377332A8-9262-498F-8E0A-281539B8FCEB}" srcOrd="0" destOrd="0" presId="urn:microsoft.com/office/officeart/2005/8/layout/process4"/>
    <dgm:cxn modelId="{F6120CDD-DD32-484B-8183-319F4C729895}" type="presOf" srcId="{95C3F010-CBBD-4C64-B115-D1DE51AFF8CB}" destId="{D38A90AE-7879-4F61-BB19-7936AA79FF1B}" srcOrd="0" destOrd="0" presId="urn:microsoft.com/office/officeart/2005/8/layout/process4"/>
    <dgm:cxn modelId="{602721DF-1712-4224-8872-73232EEA1021}" srcId="{DE334A0B-016C-40A9-9542-F91DE2D48FB3}" destId="{6E26DFE3-D474-438E-BE81-852AD63AC780}" srcOrd="0" destOrd="0" parTransId="{E5F6754B-83D2-4E8C-919D-2E4544535C51}" sibTransId="{551BEDFD-1213-4AA6-9F4E-0E2689A30AA9}"/>
    <dgm:cxn modelId="{C43A83E3-DD19-41E4-ACA7-B6300B4D4EC5}" srcId="{DE334A0B-016C-40A9-9542-F91DE2D48FB3}" destId="{95C3F010-CBBD-4C64-B115-D1DE51AFF8CB}" srcOrd="3" destOrd="0" parTransId="{8B13F6F2-36BB-4FFF-A551-D0D5897F3804}" sibTransId="{9D61351C-B9A0-4CB0-8EA2-EA9CBDD543D3}"/>
    <dgm:cxn modelId="{68F3BCEE-CB61-4EA9-A725-22685C4293AF}" type="presOf" srcId="{6E26DFE3-D474-438E-BE81-852AD63AC780}" destId="{133C1D33-E6FD-442D-8233-C3D88469C332}" srcOrd="1" destOrd="0" presId="urn:microsoft.com/office/officeart/2005/8/layout/process4"/>
    <dgm:cxn modelId="{60DF7FF8-19EF-45E2-9271-B0F71C608E08}" type="presOf" srcId="{656D3684-9B1C-4542-AF63-44EB1C11A70F}" destId="{4A420EC6-8838-482E-B9B7-2F5D992E4460}" srcOrd="0" destOrd="0" presId="urn:microsoft.com/office/officeart/2005/8/layout/process4"/>
    <dgm:cxn modelId="{6A273475-C470-46B4-A300-E0A2A080E56D}" type="presParOf" srcId="{377332A8-9262-498F-8E0A-281539B8FCEB}" destId="{8B3BF4DA-C3F0-4013-A22F-EBD320B39B28}" srcOrd="0" destOrd="0" presId="urn:microsoft.com/office/officeart/2005/8/layout/process4"/>
    <dgm:cxn modelId="{564615DD-32DC-446E-9E0C-76B6AF5AFA87}" type="presParOf" srcId="{8B3BF4DA-C3F0-4013-A22F-EBD320B39B28}" destId="{D38A90AE-7879-4F61-BB19-7936AA79FF1B}" srcOrd="0" destOrd="0" presId="urn:microsoft.com/office/officeart/2005/8/layout/process4"/>
    <dgm:cxn modelId="{ED008685-A09A-466E-A603-15C39289C7A2}" type="presParOf" srcId="{377332A8-9262-498F-8E0A-281539B8FCEB}" destId="{537744C9-420E-44C0-8460-02A92D415492}" srcOrd="1" destOrd="0" presId="urn:microsoft.com/office/officeart/2005/8/layout/process4"/>
    <dgm:cxn modelId="{99DF8711-7B7D-4A22-9137-CD70FE9C0125}" type="presParOf" srcId="{377332A8-9262-498F-8E0A-281539B8FCEB}" destId="{948B0AE9-6FD4-48F0-9EF4-EA2500F80EC0}" srcOrd="2" destOrd="0" presId="urn:microsoft.com/office/officeart/2005/8/layout/process4"/>
    <dgm:cxn modelId="{26A355B7-B972-4540-A1FF-6581FD022E63}" type="presParOf" srcId="{948B0AE9-6FD4-48F0-9EF4-EA2500F80EC0}" destId="{9204F4F8-56EE-431F-B7EF-FD58CFFFBF78}" srcOrd="0" destOrd="0" presId="urn:microsoft.com/office/officeart/2005/8/layout/process4"/>
    <dgm:cxn modelId="{E0306EDB-507C-4E5A-A74B-2B2EB02A42E3}" type="presParOf" srcId="{377332A8-9262-498F-8E0A-281539B8FCEB}" destId="{1C6BCA1E-E3DD-4B87-A197-4D1DD89C290F}" srcOrd="3" destOrd="0" presId="urn:microsoft.com/office/officeart/2005/8/layout/process4"/>
    <dgm:cxn modelId="{B549572E-A97C-4E37-AE0E-B267C1B59E69}" type="presParOf" srcId="{377332A8-9262-498F-8E0A-281539B8FCEB}" destId="{1B13585A-41F7-44ED-A878-70EC962505CD}" srcOrd="4" destOrd="0" presId="urn:microsoft.com/office/officeart/2005/8/layout/process4"/>
    <dgm:cxn modelId="{9611C994-02D9-43B2-B92C-9325C0898D93}" type="presParOf" srcId="{1B13585A-41F7-44ED-A878-70EC962505CD}" destId="{0DBFCFCC-5544-4B4C-A6DF-B3205DE37868}" srcOrd="0" destOrd="0" presId="urn:microsoft.com/office/officeart/2005/8/layout/process4"/>
    <dgm:cxn modelId="{41960734-C093-4EE6-B810-E146945931A6}" type="presParOf" srcId="{377332A8-9262-498F-8E0A-281539B8FCEB}" destId="{C1992F58-4281-4FC2-AB93-933E0FD44ADC}" srcOrd="5" destOrd="0" presId="urn:microsoft.com/office/officeart/2005/8/layout/process4"/>
    <dgm:cxn modelId="{EF749FAD-09AF-4C9E-B6DA-6440E84323A9}" type="presParOf" srcId="{377332A8-9262-498F-8E0A-281539B8FCEB}" destId="{8812F1D9-5CD6-49F0-B684-711CDF0BC7A2}" srcOrd="6" destOrd="0" presId="urn:microsoft.com/office/officeart/2005/8/layout/process4"/>
    <dgm:cxn modelId="{3F24BAF5-520B-40EB-A8FE-8F37F5CB5B67}" type="presParOf" srcId="{8812F1D9-5CD6-49F0-B684-711CDF0BC7A2}" destId="{6C0B0468-017E-449D-A9FA-9F14894FF10F}" srcOrd="0" destOrd="0" presId="urn:microsoft.com/office/officeart/2005/8/layout/process4"/>
    <dgm:cxn modelId="{5ACD017B-67A0-4BBB-A61A-5864816AE8E3}" type="presParOf" srcId="{8812F1D9-5CD6-49F0-B684-711CDF0BC7A2}" destId="{133C1D33-E6FD-442D-8233-C3D88469C332}" srcOrd="1" destOrd="0" presId="urn:microsoft.com/office/officeart/2005/8/layout/process4"/>
    <dgm:cxn modelId="{2EF7023D-BFD0-4761-A93D-B7A85EF7453D}" type="presParOf" srcId="{8812F1D9-5CD6-49F0-B684-711CDF0BC7A2}" destId="{4990A6C6-2F86-4497-A1F2-AC62FC9B8A46}" srcOrd="2" destOrd="0" presId="urn:microsoft.com/office/officeart/2005/8/layout/process4"/>
    <dgm:cxn modelId="{470C4DC4-8513-43FF-8334-DD4B1105E384}" type="presParOf" srcId="{4990A6C6-2F86-4497-A1F2-AC62FC9B8A46}" destId="{4A420EC6-8838-482E-B9B7-2F5D992E4460}" srcOrd="0" destOrd="0" presId="urn:microsoft.com/office/officeart/2005/8/layout/process4"/>
    <dgm:cxn modelId="{347B7534-2F02-49CE-ABF7-31639745AE7D}" type="presParOf" srcId="{4990A6C6-2F86-4497-A1F2-AC62FC9B8A46}" destId="{EB0B5CAC-367C-4553-88AB-735191F3C40E}" srcOrd="1"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F66E9116-9217-46AA-BD7A-8145AB15B901}" type="doc">
      <dgm:prSet loTypeId="urn:microsoft.com/office/officeart/2016/7/layout/VerticalDownArrowProcess" loCatId="process" qsTypeId="urn:microsoft.com/office/officeart/2005/8/quickstyle/simple2" qsCatId="simple" csTypeId="urn:microsoft.com/office/officeart/2005/8/colors/accent5_2" csCatId="accent5" phldr="1"/>
      <dgm:spPr/>
      <dgm:t>
        <a:bodyPr/>
        <a:lstStyle/>
        <a:p>
          <a:endParaRPr lang="en-US"/>
        </a:p>
      </dgm:t>
    </dgm:pt>
    <dgm:pt modelId="{CE9F74CF-A422-48AD-99CE-FAEF36869AC0}">
      <dgm:prSet/>
      <dgm:spPr/>
      <dgm:t>
        <a:bodyPr/>
        <a:lstStyle/>
        <a:p>
          <a:r>
            <a:rPr lang="en-US"/>
            <a:t>Review</a:t>
          </a:r>
        </a:p>
      </dgm:t>
    </dgm:pt>
    <dgm:pt modelId="{E393675E-2464-4372-A859-FF4522142F9E}" type="parTrans" cxnId="{F638F0C4-8DDA-4076-8DAA-DE389F9975E4}">
      <dgm:prSet/>
      <dgm:spPr/>
      <dgm:t>
        <a:bodyPr/>
        <a:lstStyle/>
        <a:p>
          <a:endParaRPr lang="en-US"/>
        </a:p>
      </dgm:t>
    </dgm:pt>
    <dgm:pt modelId="{F04EB341-8AB5-43E3-BF09-9309D05C3B0C}" type="sibTrans" cxnId="{F638F0C4-8DDA-4076-8DAA-DE389F9975E4}">
      <dgm:prSet/>
      <dgm:spPr/>
      <dgm:t>
        <a:bodyPr/>
        <a:lstStyle/>
        <a:p>
          <a:endParaRPr lang="en-US"/>
        </a:p>
      </dgm:t>
    </dgm:pt>
    <dgm:pt modelId="{53801A22-0F50-41E2-A7EC-5F921C64AC04}">
      <dgm:prSet custT="1"/>
      <dgm:spPr/>
      <dgm:t>
        <a:bodyPr/>
        <a:lstStyle/>
        <a:p>
          <a:r>
            <a:rPr lang="en-US" sz="1800"/>
            <a:t>Your classroom’s Active Supervision Plan</a:t>
          </a:r>
        </a:p>
      </dgm:t>
    </dgm:pt>
    <dgm:pt modelId="{6C977A6F-3946-47BD-81DB-719FA09342E4}" type="parTrans" cxnId="{55D9F838-B5F3-43CD-8721-4760F96144B9}">
      <dgm:prSet/>
      <dgm:spPr/>
      <dgm:t>
        <a:bodyPr/>
        <a:lstStyle/>
        <a:p>
          <a:endParaRPr lang="en-US"/>
        </a:p>
      </dgm:t>
    </dgm:pt>
    <dgm:pt modelId="{99C57B42-6507-445D-9150-A1AA14706AE2}" type="sibTrans" cxnId="{55D9F838-B5F3-43CD-8721-4760F96144B9}">
      <dgm:prSet/>
      <dgm:spPr/>
      <dgm:t>
        <a:bodyPr/>
        <a:lstStyle/>
        <a:p>
          <a:endParaRPr lang="en-US"/>
        </a:p>
      </dgm:t>
    </dgm:pt>
    <dgm:pt modelId="{2CEF56A1-B7C5-4010-B12F-300645C64318}">
      <dgm:prSet/>
      <dgm:spPr/>
      <dgm:t>
        <a:bodyPr/>
        <a:lstStyle/>
        <a:p>
          <a:r>
            <a:rPr lang="en-US"/>
            <a:t>Review and Sign</a:t>
          </a:r>
        </a:p>
      </dgm:t>
    </dgm:pt>
    <dgm:pt modelId="{FE49597E-C68A-472E-BD66-EA6BA60DA66A}" type="parTrans" cxnId="{FCBAF04A-66C2-40B0-B1ED-CB06545D86B6}">
      <dgm:prSet/>
      <dgm:spPr/>
      <dgm:t>
        <a:bodyPr/>
        <a:lstStyle/>
        <a:p>
          <a:endParaRPr lang="en-US"/>
        </a:p>
      </dgm:t>
    </dgm:pt>
    <dgm:pt modelId="{76CA3B19-CF59-450D-98A5-94496CC70C2C}" type="sibTrans" cxnId="{FCBAF04A-66C2-40B0-B1ED-CB06545D86B6}">
      <dgm:prSet/>
      <dgm:spPr/>
      <dgm:t>
        <a:bodyPr/>
        <a:lstStyle/>
        <a:p>
          <a:endParaRPr lang="en-US"/>
        </a:p>
      </dgm:t>
    </dgm:pt>
    <dgm:pt modelId="{79D8C69D-CA51-4D0B-9943-116942CD6E8B}">
      <dgm:prSet custT="1"/>
      <dgm:spPr/>
      <dgm:t>
        <a:bodyPr/>
        <a:lstStyle/>
        <a:p>
          <a:r>
            <a:rPr lang="en-US" sz="1800"/>
            <a:t>Bus &amp; Transportation Safety procedures documents</a:t>
          </a:r>
        </a:p>
      </dgm:t>
    </dgm:pt>
    <dgm:pt modelId="{4EA38486-704C-47D6-817B-2F60A41D2CF6}" type="parTrans" cxnId="{2F8A2FB2-8C53-407C-A41B-911BDAF2599A}">
      <dgm:prSet/>
      <dgm:spPr/>
      <dgm:t>
        <a:bodyPr/>
        <a:lstStyle/>
        <a:p>
          <a:endParaRPr lang="en-US"/>
        </a:p>
      </dgm:t>
    </dgm:pt>
    <dgm:pt modelId="{CBA9A677-CD0A-4DFD-8CE5-D6F984FCACEB}" type="sibTrans" cxnId="{2F8A2FB2-8C53-407C-A41B-911BDAF2599A}">
      <dgm:prSet/>
      <dgm:spPr/>
      <dgm:t>
        <a:bodyPr/>
        <a:lstStyle/>
        <a:p>
          <a:endParaRPr lang="en-US"/>
        </a:p>
      </dgm:t>
    </dgm:pt>
    <dgm:pt modelId="{B66789F4-1871-4073-8959-45CD71611E7B}">
      <dgm:prSet/>
      <dgm:spPr/>
      <dgm:t>
        <a:bodyPr/>
        <a:lstStyle/>
        <a:p>
          <a:r>
            <a:rPr lang="en-US"/>
            <a:t>Review</a:t>
          </a:r>
        </a:p>
      </dgm:t>
    </dgm:pt>
    <dgm:pt modelId="{3F02AA51-2CE8-4806-8430-BD9AB4E181D8}" type="parTrans" cxnId="{AA5AFD53-07B5-4A38-A97D-DA42CC75CC32}">
      <dgm:prSet/>
      <dgm:spPr/>
      <dgm:t>
        <a:bodyPr/>
        <a:lstStyle/>
        <a:p>
          <a:endParaRPr lang="en-US"/>
        </a:p>
      </dgm:t>
    </dgm:pt>
    <dgm:pt modelId="{EF818EAF-BFAC-4A13-AB42-5A2DD7698589}" type="sibTrans" cxnId="{AA5AFD53-07B5-4A38-A97D-DA42CC75CC32}">
      <dgm:prSet/>
      <dgm:spPr/>
      <dgm:t>
        <a:bodyPr/>
        <a:lstStyle/>
        <a:p>
          <a:endParaRPr lang="en-US"/>
        </a:p>
      </dgm:t>
    </dgm:pt>
    <dgm:pt modelId="{A4F91FF3-BB27-42DE-8ABB-07604873AB52}">
      <dgm:prSet custT="1"/>
      <dgm:spPr/>
      <dgm:t>
        <a:bodyPr/>
        <a:lstStyle/>
        <a:p>
          <a:r>
            <a:rPr lang="en-US" sz="1800"/>
            <a:t>A Safe Environment Checklist</a:t>
          </a:r>
        </a:p>
      </dgm:t>
    </dgm:pt>
    <dgm:pt modelId="{14C5892F-4762-48BF-B82D-B10685FD15AA}" type="parTrans" cxnId="{BC1A495C-70DD-4326-A471-F59AB4D378D4}">
      <dgm:prSet/>
      <dgm:spPr/>
      <dgm:t>
        <a:bodyPr/>
        <a:lstStyle/>
        <a:p>
          <a:endParaRPr lang="en-US"/>
        </a:p>
      </dgm:t>
    </dgm:pt>
    <dgm:pt modelId="{58FDFD7B-F4AB-4981-9919-68B899392132}" type="sibTrans" cxnId="{BC1A495C-70DD-4326-A471-F59AB4D378D4}">
      <dgm:prSet/>
      <dgm:spPr/>
      <dgm:t>
        <a:bodyPr/>
        <a:lstStyle/>
        <a:p>
          <a:endParaRPr lang="en-US"/>
        </a:p>
      </dgm:t>
    </dgm:pt>
    <dgm:pt modelId="{842A9B01-C3B5-4339-93D4-033E528A88BE}">
      <dgm:prSet/>
      <dgm:spPr/>
      <dgm:t>
        <a:bodyPr/>
        <a:lstStyle/>
        <a:p>
          <a:r>
            <a:rPr lang="en-US"/>
            <a:t>Review</a:t>
          </a:r>
        </a:p>
      </dgm:t>
    </dgm:pt>
    <dgm:pt modelId="{22A7E5D9-584B-489B-9388-B4DE6C68ADF3}" type="parTrans" cxnId="{3F8DAC37-3553-4025-A9A9-18D1CE8051F8}">
      <dgm:prSet/>
      <dgm:spPr/>
      <dgm:t>
        <a:bodyPr/>
        <a:lstStyle/>
        <a:p>
          <a:endParaRPr lang="en-US"/>
        </a:p>
      </dgm:t>
    </dgm:pt>
    <dgm:pt modelId="{B84BA053-209D-49CD-BB1D-7B6B4B8CDA6F}" type="sibTrans" cxnId="{3F8DAC37-3553-4025-A9A9-18D1CE8051F8}">
      <dgm:prSet/>
      <dgm:spPr/>
      <dgm:t>
        <a:bodyPr/>
        <a:lstStyle/>
        <a:p>
          <a:endParaRPr lang="en-US"/>
        </a:p>
      </dgm:t>
    </dgm:pt>
    <dgm:pt modelId="{956FD55C-0A84-417C-9B46-7E53342166E1}">
      <dgm:prSet custT="1"/>
      <dgm:spPr/>
      <dgm:t>
        <a:bodyPr/>
        <a:lstStyle/>
        <a:p>
          <a:r>
            <a:rPr lang="en-US" sz="1800"/>
            <a:t>All required postings; be sure to sign or initial as needed</a:t>
          </a:r>
        </a:p>
      </dgm:t>
    </dgm:pt>
    <dgm:pt modelId="{CA6034BC-E862-4491-AA4E-A80A04AE43A7}" type="parTrans" cxnId="{0E0C1C61-2664-49D9-83F1-96491C74A0CC}">
      <dgm:prSet/>
      <dgm:spPr/>
      <dgm:t>
        <a:bodyPr/>
        <a:lstStyle/>
        <a:p>
          <a:endParaRPr lang="en-US"/>
        </a:p>
      </dgm:t>
    </dgm:pt>
    <dgm:pt modelId="{90F01F5C-4DD0-493C-A3FB-B00A02C4817C}" type="sibTrans" cxnId="{0E0C1C61-2664-49D9-83F1-96491C74A0CC}">
      <dgm:prSet/>
      <dgm:spPr/>
      <dgm:t>
        <a:bodyPr/>
        <a:lstStyle/>
        <a:p>
          <a:endParaRPr lang="en-US"/>
        </a:p>
      </dgm:t>
    </dgm:pt>
    <dgm:pt modelId="{96CD8CE0-6483-44E5-A8D0-E0336241840F}">
      <dgm:prSet/>
      <dgm:spPr/>
      <dgm:t>
        <a:bodyPr/>
        <a:lstStyle/>
        <a:p>
          <a:r>
            <a:rPr lang="en-US"/>
            <a:t>Review</a:t>
          </a:r>
        </a:p>
      </dgm:t>
    </dgm:pt>
    <dgm:pt modelId="{14949C10-62D7-45F4-8914-8975883D6BD7}" type="parTrans" cxnId="{F23A7A49-E98F-4AA7-BF0F-DD869CEA669E}">
      <dgm:prSet/>
      <dgm:spPr/>
      <dgm:t>
        <a:bodyPr/>
        <a:lstStyle/>
        <a:p>
          <a:endParaRPr lang="en-US"/>
        </a:p>
      </dgm:t>
    </dgm:pt>
    <dgm:pt modelId="{144B631C-87BB-4FC0-BC19-7FF4F38AD544}" type="sibTrans" cxnId="{F23A7A49-E98F-4AA7-BF0F-DD869CEA669E}">
      <dgm:prSet/>
      <dgm:spPr/>
      <dgm:t>
        <a:bodyPr/>
        <a:lstStyle/>
        <a:p>
          <a:endParaRPr lang="en-US"/>
        </a:p>
      </dgm:t>
    </dgm:pt>
    <dgm:pt modelId="{BB670B95-99EF-4E06-B354-3A1BE2D97689}">
      <dgm:prSet custT="1"/>
      <dgm:spPr/>
      <dgm:t>
        <a:bodyPr/>
        <a:lstStyle/>
        <a:p>
          <a:r>
            <a:rPr lang="en-US" sz="1800"/>
            <a:t>Your Safety &amp; Emergency Preparedness Plan and your classroom’s Grab &amp; Go Binder.</a:t>
          </a:r>
        </a:p>
      </dgm:t>
    </dgm:pt>
    <dgm:pt modelId="{CA6E6585-29EA-488A-8E24-45F2E9AFCF3E}" type="parTrans" cxnId="{491A6BA4-5C0B-4FC7-A77E-FFA1C9170F89}">
      <dgm:prSet/>
      <dgm:spPr/>
      <dgm:t>
        <a:bodyPr/>
        <a:lstStyle/>
        <a:p>
          <a:endParaRPr lang="en-US"/>
        </a:p>
      </dgm:t>
    </dgm:pt>
    <dgm:pt modelId="{4EEDB73F-B271-4AE3-AAFC-51E017BC6184}" type="sibTrans" cxnId="{491A6BA4-5C0B-4FC7-A77E-FFA1C9170F89}">
      <dgm:prSet/>
      <dgm:spPr/>
      <dgm:t>
        <a:bodyPr/>
        <a:lstStyle/>
        <a:p>
          <a:endParaRPr lang="en-US"/>
        </a:p>
      </dgm:t>
    </dgm:pt>
    <dgm:pt modelId="{8F45E54E-512A-4EA8-AD44-793611E9CA4C}">
      <dgm:prSet/>
      <dgm:spPr/>
      <dgm:t>
        <a:bodyPr/>
        <a:lstStyle/>
        <a:p>
          <a:r>
            <a:rPr lang="en-US"/>
            <a:t>Share</a:t>
          </a:r>
        </a:p>
      </dgm:t>
    </dgm:pt>
    <dgm:pt modelId="{B2E01CB9-2158-451E-8003-D93C11EA341C}" type="parTrans" cxnId="{55DF6E32-9873-4C2A-BC2F-4A13C96DBE17}">
      <dgm:prSet/>
      <dgm:spPr/>
      <dgm:t>
        <a:bodyPr/>
        <a:lstStyle/>
        <a:p>
          <a:endParaRPr lang="en-US"/>
        </a:p>
      </dgm:t>
    </dgm:pt>
    <dgm:pt modelId="{C8F65D75-AD75-4493-ABA7-D4C7321B7603}" type="sibTrans" cxnId="{55DF6E32-9873-4C2A-BC2F-4A13C96DBE17}">
      <dgm:prSet/>
      <dgm:spPr/>
      <dgm:t>
        <a:bodyPr/>
        <a:lstStyle/>
        <a:p>
          <a:endParaRPr lang="en-US"/>
        </a:p>
      </dgm:t>
    </dgm:pt>
    <dgm:pt modelId="{F1B4BE04-EE91-4E61-B9FC-207E40B50DE6}">
      <dgm:prSet custT="1"/>
      <dgm:spPr/>
      <dgm:t>
        <a:bodyPr/>
        <a:lstStyle/>
        <a:p>
          <a:r>
            <a:rPr lang="en-US" sz="1600"/>
            <a:t>Completed plans and checklists are shared with your supervisor and all others noted throughout the training.  Be sure to reach out with any questions or concerns.</a:t>
          </a:r>
        </a:p>
      </dgm:t>
    </dgm:pt>
    <dgm:pt modelId="{6F092B98-A540-44C7-A5FD-12DA69F8B32D}" type="parTrans" cxnId="{8637C496-4151-4ACE-9D4B-D85D0255D4BF}">
      <dgm:prSet/>
      <dgm:spPr/>
      <dgm:t>
        <a:bodyPr/>
        <a:lstStyle/>
        <a:p>
          <a:endParaRPr lang="en-US"/>
        </a:p>
      </dgm:t>
    </dgm:pt>
    <dgm:pt modelId="{0D57F034-18CE-4B9D-ADEB-E9858D70EE27}" type="sibTrans" cxnId="{8637C496-4151-4ACE-9D4B-D85D0255D4BF}">
      <dgm:prSet/>
      <dgm:spPr/>
      <dgm:t>
        <a:bodyPr/>
        <a:lstStyle/>
        <a:p>
          <a:endParaRPr lang="en-US"/>
        </a:p>
      </dgm:t>
    </dgm:pt>
    <dgm:pt modelId="{50E3E947-2541-4698-B909-6C5EC8882708}" type="pres">
      <dgm:prSet presAssocID="{F66E9116-9217-46AA-BD7A-8145AB15B901}" presName="Name0" presStyleCnt="0">
        <dgm:presLayoutVars>
          <dgm:dir/>
          <dgm:animLvl val="lvl"/>
          <dgm:resizeHandles val="exact"/>
        </dgm:presLayoutVars>
      </dgm:prSet>
      <dgm:spPr/>
    </dgm:pt>
    <dgm:pt modelId="{2EADFB6A-BA20-46E1-A173-C4D86DC606E4}" type="pres">
      <dgm:prSet presAssocID="{8F45E54E-512A-4EA8-AD44-793611E9CA4C}" presName="boxAndChildren" presStyleCnt="0"/>
      <dgm:spPr/>
    </dgm:pt>
    <dgm:pt modelId="{ABC056FF-B2D1-42BF-8C71-ED6D11F1DA72}" type="pres">
      <dgm:prSet presAssocID="{8F45E54E-512A-4EA8-AD44-793611E9CA4C}" presName="parentTextBox" presStyleLbl="alignNode1" presStyleIdx="0" presStyleCnt="6"/>
      <dgm:spPr/>
    </dgm:pt>
    <dgm:pt modelId="{D18FE395-D012-46A1-AEE7-9A813B924C18}" type="pres">
      <dgm:prSet presAssocID="{8F45E54E-512A-4EA8-AD44-793611E9CA4C}" presName="descendantBox" presStyleLbl="bgAccFollowNode1" presStyleIdx="0" presStyleCnt="6"/>
      <dgm:spPr/>
    </dgm:pt>
    <dgm:pt modelId="{26B3FB57-36DA-42E3-AAFD-B404F259B4E3}" type="pres">
      <dgm:prSet presAssocID="{144B631C-87BB-4FC0-BC19-7FF4F38AD544}" presName="sp" presStyleCnt="0"/>
      <dgm:spPr/>
    </dgm:pt>
    <dgm:pt modelId="{345B854D-17CC-418A-A9B2-155CEFAF4D8E}" type="pres">
      <dgm:prSet presAssocID="{96CD8CE0-6483-44E5-A8D0-E0336241840F}" presName="arrowAndChildren" presStyleCnt="0"/>
      <dgm:spPr/>
    </dgm:pt>
    <dgm:pt modelId="{5A585BE0-9EEC-489F-866A-D52764E0A816}" type="pres">
      <dgm:prSet presAssocID="{96CD8CE0-6483-44E5-A8D0-E0336241840F}" presName="parentTextArrow" presStyleLbl="node1" presStyleIdx="0" presStyleCnt="0"/>
      <dgm:spPr/>
    </dgm:pt>
    <dgm:pt modelId="{65B5E990-140B-45A9-9459-C7D076A9DAFB}" type="pres">
      <dgm:prSet presAssocID="{96CD8CE0-6483-44E5-A8D0-E0336241840F}" presName="arrow" presStyleLbl="alignNode1" presStyleIdx="1" presStyleCnt="6"/>
      <dgm:spPr/>
    </dgm:pt>
    <dgm:pt modelId="{2AA69192-EAFE-47ED-8858-B3D2EED01BD0}" type="pres">
      <dgm:prSet presAssocID="{96CD8CE0-6483-44E5-A8D0-E0336241840F}" presName="descendantArrow" presStyleLbl="bgAccFollowNode1" presStyleIdx="1" presStyleCnt="6"/>
      <dgm:spPr/>
    </dgm:pt>
    <dgm:pt modelId="{A863524B-D338-4725-AD02-BB48FADC1B26}" type="pres">
      <dgm:prSet presAssocID="{B84BA053-209D-49CD-BB1D-7B6B4B8CDA6F}" presName="sp" presStyleCnt="0"/>
      <dgm:spPr/>
    </dgm:pt>
    <dgm:pt modelId="{4BEAA194-424C-4A88-A1CB-1508F4B74E2A}" type="pres">
      <dgm:prSet presAssocID="{842A9B01-C3B5-4339-93D4-033E528A88BE}" presName="arrowAndChildren" presStyleCnt="0"/>
      <dgm:spPr/>
    </dgm:pt>
    <dgm:pt modelId="{5259D087-225E-4A5C-8FE8-D79BAED7AEF8}" type="pres">
      <dgm:prSet presAssocID="{842A9B01-C3B5-4339-93D4-033E528A88BE}" presName="parentTextArrow" presStyleLbl="node1" presStyleIdx="0" presStyleCnt="0"/>
      <dgm:spPr/>
    </dgm:pt>
    <dgm:pt modelId="{4F879A38-947C-4712-9F95-9A768FD0D5F7}" type="pres">
      <dgm:prSet presAssocID="{842A9B01-C3B5-4339-93D4-033E528A88BE}" presName="arrow" presStyleLbl="alignNode1" presStyleIdx="2" presStyleCnt="6"/>
      <dgm:spPr/>
    </dgm:pt>
    <dgm:pt modelId="{697563D5-D6C0-4BF1-BC97-27DE176AF1AE}" type="pres">
      <dgm:prSet presAssocID="{842A9B01-C3B5-4339-93D4-033E528A88BE}" presName="descendantArrow" presStyleLbl="bgAccFollowNode1" presStyleIdx="2" presStyleCnt="6"/>
      <dgm:spPr/>
    </dgm:pt>
    <dgm:pt modelId="{C9F37581-94BE-4517-B461-E861E6BA8E0C}" type="pres">
      <dgm:prSet presAssocID="{EF818EAF-BFAC-4A13-AB42-5A2DD7698589}" presName="sp" presStyleCnt="0"/>
      <dgm:spPr/>
    </dgm:pt>
    <dgm:pt modelId="{02B57F4C-814A-42C4-A69D-DFD2DE0244E9}" type="pres">
      <dgm:prSet presAssocID="{B66789F4-1871-4073-8959-45CD71611E7B}" presName="arrowAndChildren" presStyleCnt="0"/>
      <dgm:spPr/>
    </dgm:pt>
    <dgm:pt modelId="{809445A1-9A64-4B6F-97EA-8AEC8A665223}" type="pres">
      <dgm:prSet presAssocID="{B66789F4-1871-4073-8959-45CD71611E7B}" presName="parentTextArrow" presStyleLbl="node1" presStyleIdx="0" presStyleCnt="0"/>
      <dgm:spPr/>
    </dgm:pt>
    <dgm:pt modelId="{FF594494-F03A-4C0E-B8D6-C521664D49BD}" type="pres">
      <dgm:prSet presAssocID="{B66789F4-1871-4073-8959-45CD71611E7B}" presName="arrow" presStyleLbl="alignNode1" presStyleIdx="3" presStyleCnt="6"/>
      <dgm:spPr/>
    </dgm:pt>
    <dgm:pt modelId="{83E7FB03-60B7-4200-B1FC-E53FE95DD1C0}" type="pres">
      <dgm:prSet presAssocID="{B66789F4-1871-4073-8959-45CD71611E7B}" presName="descendantArrow" presStyleLbl="bgAccFollowNode1" presStyleIdx="3" presStyleCnt="6"/>
      <dgm:spPr/>
    </dgm:pt>
    <dgm:pt modelId="{E133B5DD-7D19-4B13-B08E-B93E7C33001E}" type="pres">
      <dgm:prSet presAssocID="{76CA3B19-CF59-450D-98A5-94496CC70C2C}" presName="sp" presStyleCnt="0"/>
      <dgm:spPr/>
    </dgm:pt>
    <dgm:pt modelId="{C9B4A6D8-DB95-4AD4-98D6-61561D51B188}" type="pres">
      <dgm:prSet presAssocID="{2CEF56A1-B7C5-4010-B12F-300645C64318}" presName="arrowAndChildren" presStyleCnt="0"/>
      <dgm:spPr/>
    </dgm:pt>
    <dgm:pt modelId="{4B45663E-22B0-45E6-8D83-DA92970D57BB}" type="pres">
      <dgm:prSet presAssocID="{2CEF56A1-B7C5-4010-B12F-300645C64318}" presName="parentTextArrow" presStyleLbl="node1" presStyleIdx="0" presStyleCnt="0"/>
      <dgm:spPr/>
    </dgm:pt>
    <dgm:pt modelId="{2E9A6C0D-A649-4968-86AD-407AAEE1BD06}" type="pres">
      <dgm:prSet presAssocID="{2CEF56A1-B7C5-4010-B12F-300645C64318}" presName="arrow" presStyleLbl="alignNode1" presStyleIdx="4" presStyleCnt="6"/>
      <dgm:spPr/>
    </dgm:pt>
    <dgm:pt modelId="{264EDC1B-BEAB-401B-9D8A-35D903CE0623}" type="pres">
      <dgm:prSet presAssocID="{2CEF56A1-B7C5-4010-B12F-300645C64318}" presName="descendantArrow" presStyleLbl="bgAccFollowNode1" presStyleIdx="4" presStyleCnt="6"/>
      <dgm:spPr/>
    </dgm:pt>
    <dgm:pt modelId="{ABDB11FC-5A8F-4BB7-A232-B45C8E556232}" type="pres">
      <dgm:prSet presAssocID="{F04EB341-8AB5-43E3-BF09-9309D05C3B0C}" presName="sp" presStyleCnt="0"/>
      <dgm:spPr/>
    </dgm:pt>
    <dgm:pt modelId="{FA432074-7A9C-4D7E-89E1-E46607CBE5DE}" type="pres">
      <dgm:prSet presAssocID="{CE9F74CF-A422-48AD-99CE-FAEF36869AC0}" presName="arrowAndChildren" presStyleCnt="0"/>
      <dgm:spPr/>
    </dgm:pt>
    <dgm:pt modelId="{96ACFD83-785D-4CC1-9E6D-10ECA31335EF}" type="pres">
      <dgm:prSet presAssocID="{CE9F74CF-A422-48AD-99CE-FAEF36869AC0}" presName="parentTextArrow" presStyleLbl="node1" presStyleIdx="0" presStyleCnt="0"/>
      <dgm:spPr/>
    </dgm:pt>
    <dgm:pt modelId="{90617D45-3D1F-44D1-8B92-79AA913170F1}" type="pres">
      <dgm:prSet presAssocID="{CE9F74CF-A422-48AD-99CE-FAEF36869AC0}" presName="arrow" presStyleLbl="alignNode1" presStyleIdx="5" presStyleCnt="6" custLinFactNeighborX="578"/>
      <dgm:spPr/>
    </dgm:pt>
    <dgm:pt modelId="{084A6DA3-9907-4C4C-BDCC-5854A256AEB8}" type="pres">
      <dgm:prSet presAssocID="{CE9F74CF-A422-48AD-99CE-FAEF36869AC0}" presName="descendantArrow" presStyleLbl="bgAccFollowNode1" presStyleIdx="5" presStyleCnt="6"/>
      <dgm:spPr/>
    </dgm:pt>
  </dgm:ptLst>
  <dgm:cxnLst>
    <dgm:cxn modelId="{22D3AB27-51E2-4961-8BAB-2447FCF9962D}" type="presOf" srcId="{96CD8CE0-6483-44E5-A8D0-E0336241840F}" destId="{65B5E990-140B-45A9-9459-C7D076A9DAFB}" srcOrd="1" destOrd="0" presId="urn:microsoft.com/office/officeart/2016/7/layout/VerticalDownArrowProcess"/>
    <dgm:cxn modelId="{55DF6E32-9873-4C2A-BC2F-4A13C96DBE17}" srcId="{F66E9116-9217-46AA-BD7A-8145AB15B901}" destId="{8F45E54E-512A-4EA8-AD44-793611E9CA4C}" srcOrd="5" destOrd="0" parTransId="{B2E01CB9-2158-451E-8003-D93C11EA341C}" sibTransId="{C8F65D75-AD75-4493-ABA7-D4C7321B7603}"/>
    <dgm:cxn modelId="{3F8DAC37-3553-4025-A9A9-18D1CE8051F8}" srcId="{F66E9116-9217-46AA-BD7A-8145AB15B901}" destId="{842A9B01-C3B5-4339-93D4-033E528A88BE}" srcOrd="3" destOrd="0" parTransId="{22A7E5D9-584B-489B-9388-B4DE6C68ADF3}" sibTransId="{B84BA053-209D-49CD-BB1D-7B6B4B8CDA6F}"/>
    <dgm:cxn modelId="{55D9F838-B5F3-43CD-8721-4760F96144B9}" srcId="{CE9F74CF-A422-48AD-99CE-FAEF36869AC0}" destId="{53801A22-0F50-41E2-A7EC-5F921C64AC04}" srcOrd="0" destOrd="0" parTransId="{6C977A6F-3946-47BD-81DB-719FA09342E4}" sibTransId="{99C57B42-6507-445D-9150-A1AA14706AE2}"/>
    <dgm:cxn modelId="{BC1A495C-70DD-4326-A471-F59AB4D378D4}" srcId="{B66789F4-1871-4073-8959-45CD71611E7B}" destId="{A4F91FF3-BB27-42DE-8ABB-07604873AB52}" srcOrd="0" destOrd="0" parTransId="{14C5892F-4762-48BF-B82D-B10685FD15AA}" sibTransId="{58FDFD7B-F4AB-4981-9919-68B899392132}"/>
    <dgm:cxn modelId="{0E0C1C61-2664-49D9-83F1-96491C74A0CC}" srcId="{842A9B01-C3B5-4339-93D4-033E528A88BE}" destId="{956FD55C-0A84-417C-9B46-7E53342166E1}" srcOrd="0" destOrd="0" parTransId="{CA6034BC-E862-4491-AA4E-A80A04AE43A7}" sibTransId="{90F01F5C-4DD0-493C-A3FB-B00A02C4817C}"/>
    <dgm:cxn modelId="{956DA246-F016-4B40-B494-2F8DC617CA09}" type="presOf" srcId="{F66E9116-9217-46AA-BD7A-8145AB15B901}" destId="{50E3E947-2541-4698-B909-6C5EC8882708}" srcOrd="0" destOrd="0" presId="urn:microsoft.com/office/officeart/2016/7/layout/VerticalDownArrowProcess"/>
    <dgm:cxn modelId="{4DC6F866-A5D4-455F-9AE7-BC486306952F}" type="presOf" srcId="{956FD55C-0A84-417C-9B46-7E53342166E1}" destId="{697563D5-D6C0-4BF1-BC97-27DE176AF1AE}" srcOrd="0" destOrd="0" presId="urn:microsoft.com/office/officeart/2016/7/layout/VerticalDownArrowProcess"/>
    <dgm:cxn modelId="{F23A7A49-E98F-4AA7-BF0F-DD869CEA669E}" srcId="{F66E9116-9217-46AA-BD7A-8145AB15B901}" destId="{96CD8CE0-6483-44E5-A8D0-E0336241840F}" srcOrd="4" destOrd="0" parTransId="{14949C10-62D7-45F4-8914-8975883D6BD7}" sibTransId="{144B631C-87BB-4FC0-BC19-7FF4F38AD544}"/>
    <dgm:cxn modelId="{FCBAF04A-66C2-40B0-B1ED-CB06545D86B6}" srcId="{F66E9116-9217-46AA-BD7A-8145AB15B901}" destId="{2CEF56A1-B7C5-4010-B12F-300645C64318}" srcOrd="1" destOrd="0" parTransId="{FE49597E-C68A-472E-BD66-EA6BA60DA66A}" sibTransId="{76CA3B19-CF59-450D-98A5-94496CC70C2C}"/>
    <dgm:cxn modelId="{F8A7E750-6E7D-4A13-8E7C-212A1F222D8F}" type="presOf" srcId="{842A9B01-C3B5-4339-93D4-033E528A88BE}" destId="{5259D087-225E-4A5C-8FE8-D79BAED7AEF8}" srcOrd="0" destOrd="0" presId="urn:microsoft.com/office/officeart/2016/7/layout/VerticalDownArrowProcess"/>
    <dgm:cxn modelId="{AA5AFD53-07B5-4A38-A97D-DA42CC75CC32}" srcId="{F66E9116-9217-46AA-BD7A-8145AB15B901}" destId="{B66789F4-1871-4073-8959-45CD71611E7B}" srcOrd="2" destOrd="0" parTransId="{3F02AA51-2CE8-4806-8430-BD9AB4E181D8}" sibTransId="{EF818EAF-BFAC-4A13-AB42-5A2DD7698589}"/>
    <dgm:cxn modelId="{B80F8684-4BBB-46E1-A6DD-6BD08285D3DA}" type="presOf" srcId="{8F45E54E-512A-4EA8-AD44-793611E9CA4C}" destId="{ABC056FF-B2D1-42BF-8C71-ED6D11F1DA72}" srcOrd="0" destOrd="0" presId="urn:microsoft.com/office/officeart/2016/7/layout/VerticalDownArrowProcess"/>
    <dgm:cxn modelId="{6C85D489-7684-4DDE-956E-D03BB34FBC59}" type="presOf" srcId="{96CD8CE0-6483-44E5-A8D0-E0336241840F}" destId="{5A585BE0-9EEC-489F-866A-D52764E0A816}" srcOrd="0" destOrd="0" presId="urn:microsoft.com/office/officeart/2016/7/layout/VerticalDownArrowProcess"/>
    <dgm:cxn modelId="{8637C496-4151-4ACE-9D4B-D85D0255D4BF}" srcId="{8F45E54E-512A-4EA8-AD44-793611E9CA4C}" destId="{F1B4BE04-EE91-4E61-B9FC-207E40B50DE6}" srcOrd="0" destOrd="0" parTransId="{6F092B98-A540-44C7-A5FD-12DA69F8B32D}" sibTransId="{0D57F034-18CE-4B9D-ADEB-E9858D70EE27}"/>
    <dgm:cxn modelId="{6057CA9F-F71F-4642-8BD2-6EB683A1536E}" type="presOf" srcId="{2CEF56A1-B7C5-4010-B12F-300645C64318}" destId="{2E9A6C0D-A649-4968-86AD-407AAEE1BD06}" srcOrd="1" destOrd="0" presId="urn:microsoft.com/office/officeart/2016/7/layout/VerticalDownArrowProcess"/>
    <dgm:cxn modelId="{491A6BA4-5C0B-4FC7-A77E-FFA1C9170F89}" srcId="{96CD8CE0-6483-44E5-A8D0-E0336241840F}" destId="{BB670B95-99EF-4E06-B354-3A1BE2D97689}" srcOrd="0" destOrd="0" parTransId="{CA6E6585-29EA-488A-8E24-45F2E9AFCF3E}" sibTransId="{4EEDB73F-B271-4AE3-AAFC-51E017BC6184}"/>
    <dgm:cxn modelId="{AEB075A8-3A64-44F0-A6CE-D35A6FC1770D}" type="presOf" srcId="{CE9F74CF-A422-48AD-99CE-FAEF36869AC0}" destId="{90617D45-3D1F-44D1-8B92-79AA913170F1}" srcOrd="1" destOrd="0" presId="urn:microsoft.com/office/officeart/2016/7/layout/VerticalDownArrowProcess"/>
    <dgm:cxn modelId="{2F8A2FB2-8C53-407C-A41B-911BDAF2599A}" srcId="{2CEF56A1-B7C5-4010-B12F-300645C64318}" destId="{79D8C69D-CA51-4D0B-9943-116942CD6E8B}" srcOrd="0" destOrd="0" parTransId="{4EA38486-704C-47D6-817B-2F60A41D2CF6}" sibTransId="{CBA9A677-CD0A-4DFD-8CE5-D6F984FCACEB}"/>
    <dgm:cxn modelId="{B6884FB3-2282-4929-BA2C-89BF2496777E}" type="presOf" srcId="{79D8C69D-CA51-4D0B-9943-116942CD6E8B}" destId="{264EDC1B-BEAB-401B-9D8A-35D903CE0623}" srcOrd="0" destOrd="0" presId="urn:microsoft.com/office/officeart/2016/7/layout/VerticalDownArrowProcess"/>
    <dgm:cxn modelId="{EB9BB3C0-92DD-4F49-AA00-B043B55DB0BD}" type="presOf" srcId="{F1B4BE04-EE91-4E61-B9FC-207E40B50DE6}" destId="{D18FE395-D012-46A1-AEE7-9A813B924C18}" srcOrd="0" destOrd="0" presId="urn:microsoft.com/office/officeart/2016/7/layout/VerticalDownArrowProcess"/>
    <dgm:cxn modelId="{F638F0C4-8DDA-4076-8DAA-DE389F9975E4}" srcId="{F66E9116-9217-46AA-BD7A-8145AB15B901}" destId="{CE9F74CF-A422-48AD-99CE-FAEF36869AC0}" srcOrd="0" destOrd="0" parTransId="{E393675E-2464-4372-A859-FF4522142F9E}" sibTransId="{F04EB341-8AB5-43E3-BF09-9309D05C3B0C}"/>
    <dgm:cxn modelId="{6AC881C7-FC0C-4C51-A95B-AA3BC42D7360}" type="presOf" srcId="{CE9F74CF-A422-48AD-99CE-FAEF36869AC0}" destId="{96ACFD83-785D-4CC1-9E6D-10ECA31335EF}" srcOrd="0" destOrd="0" presId="urn:microsoft.com/office/officeart/2016/7/layout/VerticalDownArrowProcess"/>
    <dgm:cxn modelId="{E43C4CCB-0F51-4AC5-AAA7-F502D223E310}" type="presOf" srcId="{2CEF56A1-B7C5-4010-B12F-300645C64318}" destId="{4B45663E-22B0-45E6-8D83-DA92970D57BB}" srcOrd="0" destOrd="0" presId="urn:microsoft.com/office/officeart/2016/7/layout/VerticalDownArrowProcess"/>
    <dgm:cxn modelId="{B30156CD-BABA-49D4-9484-ED753D97A492}" type="presOf" srcId="{B66789F4-1871-4073-8959-45CD71611E7B}" destId="{FF594494-F03A-4C0E-B8D6-C521664D49BD}" srcOrd="1" destOrd="0" presId="urn:microsoft.com/office/officeart/2016/7/layout/VerticalDownArrowProcess"/>
    <dgm:cxn modelId="{5544D6CD-00E0-4171-B3FF-7CD36A60E5FC}" type="presOf" srcId="{842A9B01-C3B5-4339-93D4-033E528A88BE}" destId="{4F879A38-947C-4712-9F95-9A768FD0D5F7}" srcOrd="1" destOrd="0" presId="urn:microsoft.com/office/officeart/2016/7/layout/VerticalDownArrowProcess"/>
    <dgm:cxn modelId="{D66BA0D4-F783-4DD9-9F84-C74CD1C9E702}" type="presOf" srcId="{B66789F4-1871-4073-8959-45CD71611E7B}" destId="{809445A1-9A64-4B6F-97EA-8AEC8A665223}" srcOrd="0" destOrd="0" presId="urn:microsoft.com/office/officeart/2016/7/layout/VerticalDownArrowProcess"/>
    <dgm:cxn modelId="{8649E8E1-A9A6-49F9-B260-AD35FA4AA1F9}" type="presOf" srcId="{A4F91FF3-BB27-42DE-8ABB-07604873AB52}" destId="{83E7FB03-60B7-4200-B1FC-E53FE95DD1C0}" srcOrd="0" destOrd="0" presId="urn:microsoft.com/office/officeart/2016/7/layout/VerticalDownArrowProcess"/>
    <dgm:cxn modelId="{444DE2E4-902C-4BCF-AE60-986A628D1EF0}" type="presOf" srcId="{53801A22-0F50-41E2-A7EC-5F921C64AC04}" destId="{084A6DA3-9907-4C4C-BDCC-5854A256AEB8}" srcOrd="0" destOrd="0" presId="urn:microsoft.com/office/officeart/2016/7/layout/VerticalDownArrowProcess"/>
    <dgm:cxn modelId="{2BB61BF2-38A9-4D9C-97AA-154217A07D8F}" type="presOf" srcId="{BB670B95-99EF-4E06-B354-3A1BE2D97689}" destId="{2AA69192-EAFE-47ED-8858-B3D2EED01BD0}" srcOrd="0" destOrd="0" presId="urn:microsoft.com/office/officeart/2016/7/layout/VerticalDownArrowProcess"/>
    <dgm:cxn modelId="{3CFC2C7B-E813-432D-B7FE-7FE7105D9200}" type="presParOf" srcId="{50E3E947-2541-4698-B909-6C5EC8882708}" destId="{2EADFB6A-BA20-46E1-A173-C4D86DC606E4}" srcOrd="0" destOrd="0" presId="urn:microsoft.com/office/officeart/2016/7/layout/VerticalDownArrowProcess"/>
    <dgm:cxn modelId="{861581C6-0B4A-4537-A2E8-D4D0BA0898F0}" type="presParOf" srcId="{2EADFB6A-BA20-46E1-A173-C4D86DC606E4}" destId="{ABC056FF-B2D1-42BF-8C71-ED6D11F1DA72}" srcOrd="0" destOrd="0" presId="urn:microsoft.com/office/officeart/2016/7/layout/VerticalDownArrowProcess"/>
    <dgm:cxn modelId="{7E1893AA-577C-466D-974A-820ABEE189F6}" type="presParOf" srcId="{2EADFB6A-BA20-46E1-A173-C4D86DC606E4}" destId="{D18FE395-D012-46A1-AEE7-9A813B924C18}" srcOrd="1" destOrd="0" presId="urn:microsoft.com/office/officeart/2016/7/layout/VerticalDownArrowProcess"/>
    <dgm:cxn modelId="{84D16C37-C14F-4805-A034-0CD946D290F5}" type="presParOf" srcId="{50E3E947-2541-4698-B909-6C5EC8882708}" destId="{26B3FB57-36DA-42E3-AAFD-B404F259B4E3}" srcOrd="1" destOrd="0" presId="urn:microsoft.com/office/officeart/2016/7/layout/VerticalDownArrowProcess"/>
    <dgm:cxn modelId="{CFBD5DB9-89BD-4E80-8323-9883A57B5C3E}" type="presParOf" srcId="{50E3E947-2541-4698-B909-6C5EC8882708}" destId="{345B854D-17CC-418A-A9B2-155CEFAF4D8E}" srcOrd="2" destOrd="0" presId="urn:microsoft.com/office/officeart/2016/7/layout/VerticalDownArrowProcess"/>
    <dgm:cxn modelId="{314F681F-F611-4035-AE15-F4FCDA5C912D}" type="presParOf" srcId="{345B854D-17CC-418A-A9B2-155CEFAF4D8E}" destId="{5A585BE0-9EEC-489F-866A-D52764E0A816}" srcOrd="0" destOrd="0" presId="urn:microsoft.com/office/officeart/2016/7/layout/VerticalDownArrowProcess"/>
    <dgm:cxn modelId="{3A05ABD7-A5C3-46ED-B281-4CAB2936CE04}" type="presParOf" srcId="{345B854D-17CC-418A-A9B2-155CEFAF4D8E}" destId="{65B5E990-140B-45A9-9459-C7D076A9DAFB}" srcOrd="1" destOrd="0" presId="urn:microsoft.com/office/officeart/2016/7/layout/VerticalDownArrowProcess"/>
    <dgm:cxn modelId="{E9A8B2F7-37D6-4DF0-A82A-3526711D92A2}" type="presParOf" srcId="{345B854D-17CC-418A-A9B2-155CEFAF4D8E}" destId="{2AA69192-EAFE-47ED-8858-B3D2EED01BD0}" srcOrd="2" destOrd="0" presId="urn:microsoft.com/office/officeart/2016/7/layout/VerticalDownArrowProcess"/>
    <dgm:cxn modelId="{C2D8EBD9-661D-4FCF-AF93-ACAB7AAECA30}" type="presParOf" srcId="{50E3E947-2541-4698-B909-6C5EC8882708}" destId="{A863524B-D338-4725-AD02-BB48FADC1B26}" srcOrd="3" destOrd="0" presId="urn:microsoft.com/office/officeart/2016/7/layout/VerticalDownArrowProcess"/>
    <dgm:cxn modelId="{6CC71691-0587-4212-ABDC-9BE9D7C176E7}" type="presParOf" srcId="{50E3E947-2541-4698-B909-6C5EC8882708}" destId="{4BEAA194-424C-4A88-A1CB-1508F4B74E2A}" srcOrd="4" destOrd="0" presId="urn:microsoft.com/office/officeart/2016/7/layout/VerticalDownArrowProcess"/>
    <dgm:cxn modelId="{D3049B51-F8F5-432F-8D3A-7271C11D85D5}" type="presParOf" srcId="{4BEAA194-424C-4A88-A1CB-1508F4B74E2A}" destId="{5259D087-225E-4A5C-8FE8-D79BAED7AEF8}" srcOrd="0" destOrd="0" presId="urn:microsoft.com/office/officeart/2016/7/layout/VerticalDownArrowProcess"/>
    <dgm:cxn modelId="{0D8319BB-233E-43F9-9F5C-107E38CC16D0}" type="presParOf" srcId="{4BEAA194-424C-4A88-A1CB-1508F4B74E2A}" destId="{4F879A38-947C-4712-9F95-9A768FD0D5F7}" srcOrd="1" destOrd="0" presId="urn:microsoft.com/office/officeart/2016/7/layout/VerticalDownArrowProcess"/>
    <dgm:cxn modelId="{7985BCA4-A350-473C-906F-B6E1BA420386}" type="presParOf" srcId="{4BEAA194-424C-4A88-A1CB-1508F4B74E2A}" destId="{697563D5-D6C0-4BF1-BC97-27DE176AF1AE}" srcOrd="2" destOrd="0" presId="urn:microsoft.com/office/officeart/2016/7/layout/VerticalDownArrowProcess"/>
    <dgm:cxn modelId="{D7A882FF-BCCC-4E2D-8914-250D8CC93552}" type="presParOf" srcId="{50E3E947-2541-4698-B909-6C5EC8882708}" destId="{C9F37581-94BE-4517-B461-E861E6BA8E0C}" srcOrd="5" destOrd="0" presId="urn:microsoft.com/office/officeart/2016/7/layout/VerticalDownArrowProcess"/>
    <dgm:cxn modelId="{2109D10D-A752-4114-AFB6-E68CEDF4EED6}" type="presParOf" srcId="{50E3E947-2541-4698-B909-6C5EC8882708}" destId="{02B57F4C-814A-42C4-A69D-DFD2DE0244E9}" srcOrd="6" destOrd="0" presId="urn:microsoft.com/office/officeart/2016/7/layout/VerticalDownArrowProcess"/>
    <dgm:cxn modelId="{6FB579A5-641C-4EE4-BF85-745A8D079C57}" type="presParOf" srcId="{02B57F4C-814A-42C4-A69D-DFD2DE0244E9}" destId="{809445A1-9A64-4B6F-97EA-8AEC8A665223}" srcOrd="0" destOrd="0" presId="urn:microsoft.com/office/officeart/2016/7/layout/VerticalDownArrowProcess"/>
    <dgm:cxn modelId="{B1784633-B582-4A03-8C60-D09C3AD8BDEB}" type="presParOf" srcId="{02B57F4C-814A-42C4-A69D-DFD2DE0244E9}" destId="{FF594494-F03A-4C0E-B8D6-C521664D49BD}" srcOrd="1" destOrd="0" presId="urn:microsoft.com/office/officeart/2016/7/layout/VerticalDownArrowProcess"/>
    <dgm:cxn modelId="{63F097AA-AF7D-48A8-B3CC-76441A3C5F89}" type="presParOf" srcId="{02B57F4C-814A-42C4-A69D-DFD2DE0244E9}" destId="{83E7FB03-60B7-4200-B1FC-E53FE95DD1C0}" srcOrd="2" destOrd="0" presId="urn:microsoft.com/office/officeart/2016/7/layout/VerticalDownArrowProcess"/>
    <dgm:cxn modelId="{8EEAF769-3FC4-4193-A2E1-B094D77C34F0}" type="presParOf" srcId="{50E3E947-2541-4698-B909-6C5EC8882708}" destId="{E133B5DD-7D19-4B13-B08E-B93E7C33001E}" srcOrd="7" destOrd="0" presId="urn:microsoft.com/office/officeart/2016/7/layout/VerticalDownArrowProcess"/>
    <dgm:cxn modelId="{86AAF626-E80C-4216-8BB0-02925C9732DB}" type="presParOf" srcId="{50E3E947-2541-4698-B909-6C5EC8882708}" destId="{C9B4A6D8-DB95-4AD4-98D6-61561D51B188}" srcOrd="8" destOrd="0" presId="urn:microsoft.com/office/officeart/2016/7/layout/VerticalDownArrowProcess"/>
    <dgm:cxn modelId="{ED8CF815-B899-4B32-812B-C070D472A02F}" type="presParOf" srcId="{C9B4A6D8-DB95-4AD4-98D6-61561D51B188}" destId="{4B45663E-22B0-45E6-8D83-DA92970D57BB}" srcOrd="0" destOrd="0" presId="urn:microsoft.com/office/officeart/2016/7/layout/VerticalDownArrowProcess"/>
    <dgm:cxn modelId="{FFE2CB19-C199-4B5F-944F-FC1C58B5DB18}" type="presParOf" srcId="{C9B4A6D8-DB95-4AD4-98D6-61561D51B188}" destId="{2E9A6C0D-A649-4968-86AD-407AAEE1BD06}" srcOrd="1" destOrd="0" presId="urn:microsoft.com/office/officeart/2016/7/layout/VerticalDownArrowProcess"/>
    <dgm:cxn modelId="{46C3E7C7-AED9-4DD1-8A42-9FC81DE8B7A4}" type="presParOf" srcId="{C9B4A6D8-DB95-4AD4-98D6-61561D51B188}" destId="{264EDC1B-BEAB-401B-9D8A-35D903CE0623}" srcOrd="2" destOrd="0" presId="urn:microsoft.com/office/officeart/2016/7/layout/VerticalDownArrowProcess"/>
    <dgm:cxn modelId="{6F3C95EE-D23E-4197-8019-BB7E29AB872E}" type="presParOf" srcId="{50E3E947-2541-4698-B909-6C5EC8882708}" destId="{ABDB11FC-5A8F-4BB7-A232-B45C8E556232}" srcOrd="9" destOrd="0" presId="urn:microsoft.com/office/officeart/2016/7/layout/VerticalDownArrowProcess"/>
    <dgm:cxn modelId="{0531C668-518B-4D6C-9025-C8A4F61CB838}" type="presParOf" srcId="{50E3E947-2541-4698-B909-6C5EC8882708}" destId="{FA432074-7A9C-4D7E-89E1-E46607CBE5DE}" srcOrd="10" destOrd="0" presId="urn:microsoft.com/office/officeart/2016/7/layout/VerticalDownArrowProcess"/>
    <dgm:cxn modelId="{4B37D303-A913-4720-9E08-0181B530ACEC}" type="presParOf" srcId="{FA432074-7A9C-4D7E-89E1-E46607CBE5DE}" destId="{96ACFD83-785D-4CC1-9E6D-10ECA31335EF}" srcOrd="0" destOrd="0" presId="urn:microsoft.com/office/officeart/2016/7/layout/VerticalDownArrowProcess"/>
    <dgm:cxn modelId="{1B2036CB-F0E1-4201-9ED7-F5D302069090}" type="presParOf" srcId="{FA432074-7A9C-4D7E-89E1-E46607CBE5DE}" destId="{90617D45-3D1F-44D1-8B92-79AA913170F1}" srcOrd="1" destOrd="0" presId="urn:microsoft.com/office/officeart/2016/7/layout/VerticalDownArrowProcess"/>
    <dgm:cxn modelId="{1D6F3209-B72B-4C82-844B-96DF1A609D94}" type="presParOf" srcId="{FA432074-7A9C-4D7E-89E1-E46607CBE5DE}" destId="{084A6DA3-9907-4C4C-BDCC-5854A256AEB8}"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304ABC-A0D3-466E-8628-5409C1765365}"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3B93334D-DFD6-4D1A-B5D9-B7B787F940FF}">
      <dgm:prSet custT="1"/>
      <dgm:spPr/>
      <dgm:t>
        <a:bodyPr/>
        <a:lstStyle/>
        <a:p>
          <a:r>
            <a:rPr lang="en-US" sz="2000"/>
            <a:t>Young children’s rapid development and skill building is supported through exploration and experimentation.</a:t>
          </a:r>
        </a:p>
      </dgm:t>
    </dgm:pt>
    <dgm:pt modelId="{7EED1FC7-F593-4F08-8039-9B7A23F7248C}" type="parTrans" cxnId="{F2477EE2-747B-4986-8FF7-F3459B4B41A3}">
      <dgm:prSet/>
      <dgm:spPr/>
      <dgm:t>
        <a:bodyPr/>
        <a:lstStyle/>
        <a:p>
          <a:endParaRPr lang="en-US"/>
        </a:p>
      </dgm:t>
    </dgm:pt>
    <dgm:pt modelId="{1756360E-3C8E-4809-A1A8-6054BB971B73}" type="sibTrans" cxnId="{F2477EE2-747B-4986-8FF7-F3459B4B41A3}">
      <dgm:prSet/>
      <dgm:spPr/>
      <dgm:t>
        <a:bodyPr/>
        <a:lstStyle/>
        <a:p>
          <a:endParaRPr lang="en-US"/>
        </a:p>
      </dgm:t>
    </dgm:pt>
    <dgm:pt modelId="{197120E1-40CD-4D48-AF6C-C37223B66A51}">
      <dgm:prSet custT="1"/>
      <dgm:spPr/>
      <dgm:t>
        <a:bodyPr/>
        <a:lstStyle/>
        <a:p>
          <a:r>
            <a:rPr lang="en-US" sz="2000"/>
            <a:t>Programs promote children’s healthy development by providing safe environments for children to be active and competent learners.</a:t>
          </a:r>
        </a:p>
      </dgm:t>
    </dgm:pt>
    <dgm:pt modelId="{F436FD11-42DF-45FF-BD50-C50E8412DCE4}" type="parTrans" cxnId="{362D90CA-EBA6-4A96-9760-612DBBE87FF3}">
      <dgm:prSet/>
      <dgm:spPr/>
      <dgm:t>
        <a:bodyPr/>
        <a:lstStyle/>
        <a:p>
          <a:endParaRPr lang="en-US"/>
        </a:p>
      </dgm:t>
    </dgm:pt>
    <dgm:pt modelId="{E51A2411-3C54-4D8E-8077-3A58F749F808}" type="sibTrans" cxnId="{362D90CA-EBA6-4A96-9760-612DBBE87FF3}">
      <dgm:prSet/>
      <dgm:spPr/>
      <dgm:t>
        <a:bodyPr/>
        <a:lstStyle/>
        <a:p>
          <a:endParaRPr lang="en-US"/>
        </a:p>
      </dgm:t>
    </dgm:pt>
    <dgm:pt modelId="{A91490DE-A2E9-4DBA-9620-61C3FA5525BB}">
      <dgm:prSet custT="1"/>
      <dgm:spPr/>
      <dgm:t>
        <a:bodyPr/>
        <a:lstStyle/>
        <a:p>
          <a:r>
            <a:rPr lang="en-US" sz="1400"/>
            <a:t>Young children are at higher risk for many types of injuries:</a:t>
          </a:r>
        </a:p>
      </dgm:t>
    </dgm:pt>
    <dgm:pt modelId="{AA4E989F-A7C5-43A4-993E-806C465B1BFE}" type="parTrans" cxnId="{3906F091-468B-43ED-86FE-42141518F70C}">
      <dgm:prSet/>
      <dgm:spPr/>
      <dgm:t>
        <a:bodyPr/>
        <a:lstStyle/>
        <a:p>
          <a:endParaRPr lang="en-US"/>
        </a:p>
      </dgm:t>
    </dgm:pt>
    <dgm:pt modelId="{04A23A93-4AF3-49C9-BC2F-3E8788B30DCF}" type="sibTrans" cxnId="{3906F091-468B-43ED-86FE-42141518F70C}">
      <dgm:prSet/>
      <dgm:spPr/>
      <dgm:t>
        <a:bodyPr/>
        <a:lstStyle/>
        <a:p>
          <a:endParaRPr lang="en-US"/>
        </a:p>
      </dgm:t>
    </dgm:pt>
    <dgm:pt modelId="{76F5176F-410E-487B-96EE-19E3F67C581A}">
      <dgm:prSet custT="1"/>
      <dgm:spPr/>
      <dgm:t>
        <a:bodyPr/>
        <a:lstStyle/>
        <a:p>
          <a:r>
            <a:rPr lang="en-US" sz="1400"/>
            <a:t>Falls, being hit by objects, stings, and chocking are common.</a:t>
          </a:r>
        </a:p>
      </dgm:t>
    </dgm:pt>
    <dgm:pt modelId="{644689C5-478F-44BB-8B96-5A1018442786}" type="parTrans" cxnId="{A2929775-95EC-43B5-942A-49AC67E76BF7}">
      <dgm:prSet/>
      <dgm:spPr/>
      <dgm:t>
        <a:bodyPr/>
        <a:lstStyle/>
        <a:p>
          <a:endParaRPr lang="en-US"/>
        </a:p>
      </dgm:t>
    </dgm:pt>
    <dgm:pt modelId="{FCE2F95B-4904-42B7-A77A-7C8CA1CED285}" type="sibTrans" cxnId="{A2929775-95EC-43B5-942A-49AC67E76BF7}">
      <dgm:prSet/>
      <dgm:spPr/>
      <dgm:t>
        <a:bodyPr/>
        <a:lstStyle/>
        <a:p>
          <a:endParaRPr lang="en-US"/>
        </a:p>
      </dgm:t>
    </dgm:pt>
    <dgm:pt modelId="{C254A26E-C20D-441D-84FE-C9A19AA897D5}">
      <dgm:prSet custT="1"/>
      <dgm:spPr/>
      <dgm:t>
        <a:bodyPr/>
        <a:lstStyle/>
        <a:p>
          <a:r>
            <a:rPr lang="en-US" sz="1400"/>
            <a:t>Unintentional injuries are the primary cause of death in young children; drowning tops the list.</a:t>
          </a:r>
        </a:p>
      </dgm:t>
    </dgm:pt>
    <dgm:pt modelId="{2C866DF4-84A6-4542-9857-9A4770786E7C}" type="parTrans" cxnId="{46CCCB44-7E26-4D46-8B0F-47D2168D37A4}">
      <dgm:prSet/>
      <dgm:spPr/>
      <dgm:t>
        <a:bodyPr/>
        <a:lstStyle/>
        <a:p>
          <a:endParaRPr lang="en-US"/>
        </a:p>
      </dgm:t>
    </dgm:pt>
    <dgm:pt modelId="{ABD593A3-E839-45EE-8BEF-17EBCD467EE0}" type="sibTrans" cxnId="{46CCCB44-7E26-4D46-8B0F-47D2168D37A4}">
      <dgm:prSet/>
      <dgm:spPr/>
      <dgm:t>
        <a:bodyPr/>
        <a:lstStyle/>
        <a:p>
          <a:endParaRPr lang="en-US"/>
        </a:p>
      </dgm:t>
    </dgm:pt>
    <dgm:pt modelId="{F32FA392-F779-4198-B6DC-2F1403C9A48A}">
      <dgm:prSet custT="1"/>
      <dgm:spPr/>
      <dgm:t>
        <a:bodyPr/>
        <a:lstStyle/>
        <a:p>
          <a:r>
            <a:rPr lang="en-US" sz="1400"/>
            <a:t>Traumatic brain injuries are more likely to occur in children ages 0-4 years than any other age group!</a:t>
          </a:r>
        </a:p>
      </dgm:t>
    </dgm:pt>
    <dgm:pt modelId="{95FA968E-14C5-41CB-AE68-39CCF0EC551A}" type="parTrans" cxnId="{F7810E34-3D0A-496C-8321-079F71C4462B}">
      <dgm:prSet/>
      <dgm:spPr/>
      <dgm:t>
        <a:bodyPr/>
        <a:lstStyle/>
        <a:p>
          <a:endParaRPr lang="en-US"/>
        </a:p>
      </dgm:t>
    </dgm:pt>
    <dgm:pt modelId="{2426E098-C3F2-4E1F-AA2C-A1744FFC8507}" type="sibTrans" cxnId="{F7810E34-3D0A-496C-8321-079F71C4462B}">
      <dgm:prSet/>
      <dgm:spPr/>
      <dgm:t>
        <a:bodyPr/>
        <a:lstStyle/>
        <a:p>
          <a:endParaRPr lang="en-US"/>
        </a:p>
      </dgm:t>
    </dgm:pt>
    <dgm:pt modelId="{57610F26-0299-4B4B-8736-E3BD535A851C}">
      <dgm:prSet custT="1"/>
      <dgm:spPr/>
      <dgm:t>
        <a:bodyPr/>
        <a:lstStyle/>
        <a:p>
          <a:r>
            <a:rPr lang="en-US" sz="2000"/>
            <a:t>Prevention is key and it works to keep children safe!  On the next slide, take some time as a team to review “The 10 Actions for a Culture of Safety.”</a:t>
          </a:r>
        </a:p>
      </dgm:t>
    </dgm:pt>
    <dgm:pt modelId="{DAA0A2F4-A98C-4083-82D3-31AC861E49AF}" type="parTrans" cxnId="{AF48B735-1978-4230-97BB-0B3BD3EDEAEF}">
      <dgm:prSet/>
      <dgm:spPr/>
      <dgm:t>
        <a:bodyPr/>
        <a:lstStyle/>
        <a:p>
          <a:endParaRPr lang="en-US"/>
        </a:p>
      </dgm:t>
    </dgm:pt>
    <dgm:pt modelId="{3FF151D4-A587-4975-BD8B-37ECE6721700}" type="sibTrans" cxnId="{AF48B735-1978-4230-97BB-0B3BD3EDEAEF}">
      <dgm:prSet/>
      <dgm:spPr/>
      <dgm:t>
        <a:bodyPr/>
        <a:lstStyle/>
        <a:p>
          <a:endParaRPr lang="en-US"/>
        </a:p>
      </dgm:t>
    </dgm:pt>
    <dgm:pt modelId="{5A65A359-B5C0-47DB-A4B6-304BFDA81A02}" type="pres">
      <dgm:prSet presAssocID="{D9304ABC-A0D3-466E-8628-5409C1765365}" presName="diagram" presStyleCnt="0">
        <dgm:presLayoutVars>
          <dgm:dir/>
          <dgm:resizeHandles val="exact"/>
        </dgm:presLayoutVars>
      </dgm:prSet>
      <dgm:spPr/>
    </dgm:pt>
    <dgm:pt modelId="{3BD63139-6A2A-4673-A19F-E1496AA9FBB6}" type="pres">
      <dgm:prSet presAssocID="{3B93334D-DFD6-4D1A-B5D9-B7B787F940FF}" presName="node" presStyleLbl="node1" presStyleIdx="0" presStyleCnt="4">
        <dgm:presLayoutVars>
          <dgm:bulletEnabled val="1"/>
        </dgm:presLayoutVars>
      </dgm:prSet>
      <dgm:spPr/>
    </dgm:pt>
    <dgm:pt modelId="{3840E2BD-A7AC-444D-BB0C-2A7515F64E26}" type="pres">
      <dgm:prSet presAssocID="{1756360E-3C8E-4809-A1A8-6054BB971B73}" presName="sibTrans" presStyleCnt="0"/>
      <dgm:spPr/>
    </dgm:pt>
    <dgm:pt modelId="{77BDD6A0-97C5-41D8-B32C-817485F716D2}" type="pres">
      <dgm:prSet presAssocID="{197120E1-40CD-4D48-AF6C-C37223B66A51}" presName="node" presStyleLbl="node1" presStyleIdx="1" presStyleCnt="4">
        <dgm:presLayoutVars>
          <dgm:bulletEnabled val="1"/>
        </dgm:presLayoutVars>
      </dgm:prSet>
      <dgm:spPr/>
    </dgm:pt>
    <dgm:pt modelId="{F8FBCC78-94BE-41D0-8388-CCA00D8D67C8}" type="pres">
      <dgm:prSet presAssocID="{E51A2411-3C54-4D8E-8077-3A58F749F808}" presName="sibTrans" presStyleCnt="0"/>
      <dgm:spPr/>
    </dgm:pt>
    <dgm:pt modelId="{59424BCB-BAB0-41CE-9A2B-B901241B0F54}" type="pres">
      <dgm:prSet presAssocID="{A91490DE-A2E9-4DBA-9620-61C3FA5525BB}" presName="node" presStyleLbl="node1" presStyleIdx="2" presStyleCnt="4">
        <dgm:presLayoutVars>
          <dgm:bulletEnabled val="1"/>
        </dgm:presLayoutVars>
      </dgm:prSet>
      <dgm:spPr/>
    </dgm:pt>
    <dgm:pt modelId="{C66F1113-25C6-4EEF-808C-84AF67B5A406}" type="pres">
      <dgm:prSet presAssocID="{04A23A93-4AF3-49C9-BC2F-3E8788B30DCF}" presName="sibTrans" presStyleCnt="0"/>
      <dgm:spPr/>
    </dgm:pt>
    <dgm:pt modelId="{D5CD95E4-B83B-46AC-981B-E345D875B292}" type="pres">
      <dgm:prSet presAssocID="{57610F26-0299-4B4B-8736-E3BD535A851C}" presName="node" presStyleLbl="node1" presStyleIdx="3" presStyleCnt="4">
        <dgm:presLayoutVars>
          <dgm:bulletEnabled val="1"/>
        </dgm:presLayoutVars>
      </dgm:prSet>
      <dgm:spPr/>
    </dgm:pt>
  </dgm:ptLst>
  <dgm:cxnLst>
    <dgm:cxn modelId="{4FDBDD1C-307A-4E61-B27A-18B61ABA2334}" type="presOf" srcId="{57610F26-0299-4B4B-8736-E3BD535A851C}" destId="{D5CD95E4-B83B-46AC-981B-E345D875B292}" srcOrd="0" destOrd="0" presId="urn:microsoft.com/office/officeart/2005/8/layout/default"/>
    <dgm:cxn modelId="{05308B27-4A77-4125-8C84-ECBAABCBC01E}" type="presOf" srcId="{C254A26E-C20D-441D-84FE-C9A19AA897D5}" destId="{59424BCB-BAB0-41CE-9A2B-B901241B0F54}" srcOrd="0" destOrd="2" presId="urn:microsoft.com/office/officeart/2005/8/layout/default"/>
    <dgm:cxn modelId="{F7810E34-3D0A-496C-8321-079F71C4462B}" srcId="{A91490DE-A2E9-4DBA-9620-61C3FA5525BB}" destId="{F32FA392-F779-4198-B6DC-2F1403C9A48A}" srcOrd="2" destOrd="0" parTransId="{95FA968E-14C5-41CB-AE68-39CCF0EC551A}" sibTransId="{2426E098-C3F2-4E1F-AA2C-A1744FFC8507}"/>
    <dgm:cxn modelId="{AF48B735-1978-4230-97BB-0B3BD3EDEAEF}" srcId="{D9304ABC-A0D3-466E-8628-5409C1765365}" destId="{57610F26-0299-4B4B-8736-E3BD535A851C}" srcOrd="3" destOrd="0" parTransId="{DAA0A2F4-A98C-4083-82D3-31AC861E49AF}" sibTransId="{3FF151D4-A587-4975-BD8B-37ECE6721700}"/>
    <dgm:cxn modelId="{0DA82F39-DC6E-4EDD-9228-407447C8DA1E}" type="presOf" srcId="{3B93334D-DFD6-4D1A-B5D9-B7B787F940FF}" destId="{3BD63139-6A2A-4673-A19F-E1496AA9FBB6}" srcOrd="0" destOrd="0" presId="urn:microsoft.com/office/officeart/2005/8/layout/default"/>
    <dgm:cxn modelId="{FE20A464-7BF4-4BFB-8F08-C3268212E52B}" type="presOf" srcId="{76F5176F-410E-487B-96EE-19E3F67C581A}" destId="{59424BCB-BAB0-41CE-9A2B-B901241B0F54}" srcOrd="0" destOrd="1" presId="urn:microsoft.com/office/officeart/2005/8/layout/default"/>
    <dgm:cxn modelId="{46CCCB44-7E26-4D46-8B0F-47D2168D37A4}" srcId="{A91490DE-A2E9-4DBA-9620-61C3FA5525BB}" destId="{C254A26E-C20D-441D-84FE-C9A19AA897D5}" srcOrd="1" destOrd="0" parTransId="{2C866DF4-84A6-4542-9857-9A4770786E7C}" sibTransId="{ABD593A3-E839-45EE-8BEF-17EBCD467EE0}"/>
    <dgm:cxn modelId="{F708976A-1E69-4F6C-BA5F-E9882C44C892}" type="presOf" srcId="{D9304ABC-A0D3-466E-8628-5409C1765365}" destId="{5A65A359-B5C0-47DB-A4B6-304BFDA81A02}" srcOrd="0" destOrd="0" presId="urn:microsoft.com/office/officeart/2005/8/layout/default"/>
    <dgm:cxn modelId="{A2929775-95EC-43B5-942A-49AC67E76BF7}" srcId="{A91490DE-A2E9-4DBA-9620-61C3FA5525BB}" destId="{76F5176F-410E-487B-96EE-19E3F67C581A}" srcOrd="0" destOrd="0" parTransId="{644689C5-478F-44BB-8B96-5A1018442786}" sibTransId="{FCE2F95B-4904-42B7-A77A-7C8CA1CED285}"/>
    <dgm:cxn modelId="{3906F091-468B-43ED-86FE-42141518F70C}" srcId="{D9304ABC-A0D3-466E-8628-5409C1765365}" destId="{A91490DE-A2E9-4DBA-9620-61C3FA5525BB}" srcOrd="2" destOrd="0" parTransId="{AA4E989F-A7C5-43A4-993E-806C465B1BFE}" sibTransId="{04A23A93-4AF3-49C9-BC2F-3E8788B30DCF}"/>
    <dgm:cxn modelId="{362D90CA-EBA6-4A96-9760-612DBBE87FF3}" srcId="{D9304ABC-A0D3-466E-8628-5409C1765365}" destId="{197120E1-40CD-4D48-AF6C-C37223B66A51}" srcOrd="1" destOrd="0" parTransId="{F436FD11-42DF-45FF-BD50-C50E8412DCE4}" sibTransId="{E51A2411-3C54-4D8E-8077-3A58F749F808}"/>
    <dgm:cxn modelId="{38ADEAD5-52B2-4F6D-B4ED-626AB9AC7536}" type="presOf" srcId="{F32FA392-F779-4198-B6DC-2F1403C9A48A}" destId="{59424BCB-BAB0-41CE-9A2B-B901241B0F54}" srcOrd="0" destOrd="3" presId="urn:microsoft.com/office/officeart/2005/8/layout/default"/>
    <dgm:cxn modelId="{F2477EE2-747B-4986-8FF7-F3459B4B41A3}" srcId="{D9304ABC-A0D3-466E-8628-5409C1765365}" destId="{3B93334D-DFD6-4D1A-B5D9-B7B787F940FF}" srcOrd="0" destOrd="0" parTransId="{7EED1FC7-F593-4F08-8039-9B7A23F7248C}" sibTransId="{1756360E-3C8E-4809-A1A8-6054BB971B73}"/>
    <dgm:cxn modelId="{084E5BF8-743B-4ACA-A3EF-8B3B8DF17219}" type="presOf" srcId="{197120E1-40CD-4D48-AF6C-C37223B66A51}" destId="{77BDD6A0-97C5-41D8-B32C-817485F716D2}" srcOrd="0" destOrd="0" presId="urn:microsoft.com/office/officeart/2005/8/layout/default"/>
    <dgm:cxn modelId="{80AF9CFB-D6D6-4C5F-A92F-E4CB3C06DE20}" type="presOf" srcId="{A91490DE-A2E9-4DBA-9620-61C3FA5525BB}" destId="{59424BCB-BAB0-41CE-9A2B-B901241B0F54}" srcOrd="0" destOrd="0" presId="urn:microsoft.com/office/officeart/2005/8/layout/default"/>
    <dgm:cxn modelId="{52D87E74-1099-48A5-BD48-00E62053C180}" type="presParOf" srcId="{5A65A359-B5C0-47DB-A4B6-304BFDA81A02}" destId="{3BD63139-6A2A-4673-A19F-E1496AA9FBB6}" srcOrd="0" destOrd="0" presId="urn:microsoft.com/office/officeart/2005/8/layout/default"/>
    <dgm:cxn modelId="{A63C50A7-67C4-40B4-8660-97EC4340D206}" type="presParOf" srcId="{5A65A359-B5C0-47DB-A4B6-304BFDA81A02}" destId="{3840E2BD-A7AC-444D-BB0C-2A7515F64E26}" srcOrd="1" destOrd="0" presId="urn:microsoft.com/office/officeart/2005/8/layout/default"/>
    <dgm:cxn modelId="{50E9B4D4-DA5B-4371-81B6-88F46118CDF5}" type="presParOf" srcId="{5A65A359-B5C0-47DB-A4B6-304BFDA81A02}" destId="{77BDD6A0-97C5-41D8-B32C-817485F716D2}" srcOrd="2" destOrd="0" presId="urn:microsoft.com/office/officeart/2005/8/layout/default"/>
    <dgm:cxn modelId="{D4BB2E8D-4B77-431A-B141-DD79BBC9EC87}" type="presParOf" srcId="{5A65A359-B5C0-47DB-A4B6-304BFDA81A02}" destId="{F8FBCC78-94BE-41D0-8388-CCA00D8D67C8}" srcOrd="3" destOrd="0" presId="urn:microsoft.com/office/officeart/2005/8/layout/default"/>
    <dgm:cxn modelId="{7D3BCF26-F9AA-4EE4-B109-7F0F95288E00}" type="presParOf" srcId="{5A65A359-B5C0-47DB-A4B6-304BFDA81A02}" destId="{59424BCB-BAB0-41CE-9A2B-B901241B0F54}" srcOrd="4" destOrd="0" presId="urn:microsoft.com/office/officeart/2005/8/layout/default"/>
    <dgm:cxn modelId="{6A8C97D6-C79F-4BCB-8BB7-519F3C2BAD44}" type="presParOf" srcId="{5A65A359-B5C0-47DB-A4B6-304BFDA81A02}" destId="{C66F1113-25C6-4EEF-808C-84AF67B5A406}" srcOrd="5" destOrd="0" presId="urn:microsoft.com/office/officeart/2005/8/layout/default"/>
    <dgm:cxn modelId="{CAD8ED3E-C7D1-4F5C-AE36-33FE7256744C}" type="presParOf" srcId="{5A65A359-B5C0-47DB-A4B6-304BFDA81A02}" destId="{D5CD95E4-B83B-46AC-981B-E345D875B292}"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9A7873-DB39-4E43-8A22-26A8837991B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2ABEED08-707E-4C90-8A55-D6E0CAE0DE84}">
      <dgm:prSet/>
      <dgm:spPr/>
      <dgm:t>
        <a:bodyPr/>
        <a:lstStyle/>
        <a:p>
          <a:pPr>
            <a:lnSpc>
              <a:spcPct val="100000"/>
            </a:lnSpc>
          </a:pPr>
          <a:r>
            <a:rPr lang="en-US"/>
            <a:t>The remainder of this PowerPoint is divided up into four distinct areas of safety training:</a:t>
          </a:r>
        </a:p>
      </dgm:t>
    </dgm:pt>
    <dgm:pt modelId="{0277C543-33F4-4084-A856-443D078C27B3}" type="parTrans" cxnId="{28C40ACA-54DE-4514-9108-95787DA4F979}">
      <dgm:prSet/>
      <dgm:spPr/>
      <dgm:t>
        <a:bodyPr/>
        <a:lstStyle/>
        <a:p>
          <a:endParaRPr lang="en-US"/>
        </a:p>
      </dgm:t>
    </dgm:pt>
    <dgm:pt modelId="{D9914C31-440C-4103-99F9-601AAE36B4D5}" type="sibTrans" cxnId="{28C40ACA-54DE-4514-9108-95787DA4F979}">
      <dgm:prSet/>
      <dgm:spPr/>
      <dgm:t>
        <a:bodyPr/>
        <a:lstStyle/>
        <a:p>
          <a:endParaRPr lang="en-US"/>
        </a:p>
      </dgm:t>
    </dgm:pt>
    <dgm:pt modelId="{E6E80B6F-F192-4A3E-A025-809BD3685A66}">
      <dgm:prSet custT="1"/>
      <dgm:spPr/>
      <dgm:t>
        <a:bodyPr/>
        <a:lstStyle/>
        <a:p>
          <a:pPr>
            <a:lnSpc>
              <a:spcPct val="100000"/>
            </a:lnSpc>
          </a:pPr>
          <a:r>
            <a:rPr lang="en-US" sz="1200" b="1"/>
            <a:t>Active Supervision</a:t>
          </a:r>
        </a:p>
      </dgm:t>
    </dgm:pt>
    <dgm:pt modelId="{FAF1A427-7E2D-4570-9CBA-DCB42B6B0FA4}" type="parTrans" cxnId="{FE739660-2484-4917-B58B-18B6F4092FC9}">
      <dgm:prSet/>
      <dgm:spPr/>
      <dgm:t>
        <a:bodyPr/>
        <a:lstStyle/>
        <a:p>
          <a:endParaRPr lang="en-US"/>
        </a:p>
      </dgm:t>
    </dgm:pt>
    <dgm:pt modelId="{B07697E5-0FCB-4D7E-B38F-66721AB6671B}" type="sibTrans" cxnId="{FE739660-2484-4917-B58B-18B6F4092FC9}">
      <dgm:prSet/>
      <dgm:spPr/>
      <dgm:t>
        <a:bodyPr/>
        <a:lstStyle/>
        <a:p>
          <a:endParaRPr lang="en-US"/>
        </a:p>
      </dgm:t>
    </dgm:pt>
    <dgm:pt modelId="{45015303-A645-4CAB-A5DE-B5137A80E77D}">
      <dgm:prSet custT="1"/>
      <dgm:spPr/>
      <dgm:t>
        <a:bodyPr/>
        <a:lstStyle/>
        <a:p>
          <a:pPr>
            <a:lnSpc>
              <a:spcPct val="100000"/>
            </a:lnSpc>
          </a:pPr>
          <a:r>
            <a:rPr lang="en-US" sz="1200" b="1"/>
            <a:t>Pedestrian &amp; Transportation Safety</a:t>
          </a:r>
        </a:p>
      </dgm:t>
    </dgm:pt>
    <dgm:pt modelId="{BEE5E32E-42F9-42DC-9CE1-BD6958283248}" type="parTrans" cxnId="{3301E3F3-0795-4A7E-923D-1BCFEE164425}">
      <dgm:prSet/>
      <dgm:spPr/>
      <dgm:t>
        <a:bodyPr/>
        <a:lstStyle/>
        <a:p>
          <a:endParaRPr lang="en-US"/>
        </a:p>
      </dgm:t>
    </dgm:pt>
    <dgm:pt modelId="{A73AD524-2B93-4FEC-916A-0F139653A66D}" type="sibTrans" cxnId="{3301E3F3-0795-4A7E-923D-1BCFEE164425}">
      <dgm:prSet/>
      <dgm:spPr/>
      <dgm:t>
        <a:bodyPr/>
        <a:lstStyle/>
        <a:p>
          <a:endParaRPr lang="en-US"/>
        </a:p>
      </dgm:t>
    </dgm:pt>
    <dgm:pt modelId="{3B5E7906-3A8A-469F-BAF3-19F3655A0C30}">
      <dgm:prSet custT="1"/>
      <dgm:spPr/>
      <dgm:t>
        <a:bodyPr/>
        <a:lstStyle/>
        <a:p>
          <a:pPr>
            <a:lnSpc>
              <a:spcPct val="100000"/>
            </a:lnSpc>
          </a:pPr>
          <a:r>
            <a:rPr lang="en-US" sz="1200" b="1"/>
            <a:t>Safe Environment Checklist &amp; Required Postings</a:t>
          </a:r>
        </a:p>
      </dgm:t>
    </dgm:pt>
    <dgm:pt modelId="{924AAD63-6C64-4F3D-8B71-E80440832B61}" type="parTrans" cxnId="{2B14A796-90A8-4BE3-80A4-0BBABA6947A3}">
      <dgm:prSet/>
      <dgm:spPr/>
      <dgm:t>
        <a:bodyPr/>
        <a:lstStyle/>
        <a:p>
          <a:endParaRPr lang="en-US"/>
        </a:p>
      </dgm:t>
    </dgm:pt>
    <dgm:pt modelId="{99931BC3-0A5B-4BEF-986D-6C53982175F7}" type="sibTrans" cxnId="{2B14A796-90A8-4BE3-80A4-0BBABA6947A3}">
      <dgm:prSet/>
      <dgm:spPr/>
      <dgm:t>
        <a:bodyPr/>
        <a:lstStyle/>
        <a:p>
          <a:endParaRPr lang="en-US"/>
        </a:p>
      </dgm:t>
    </dgm:pt>
    <dgm:pt modelId="{1370A3C8-FAC5-44BB-86A6-01D054435506}">
      <dgm:prSet custT="1"/>
      <dgm:spPr/>
      <dgm:t>
        <a:bodyPr/>
        <a:lstStyle/>
        <a:p>
          <a:pPr>
            <a:lnSpc>
              <a:spcPct val="100000"/>
            </a:lnSpc>
          </a:pPr>
          <a:r>
            <a:rPr lang="en-US" sz="1200" b="1"/>
            <a:t>Safety &amp; Emergency Preparedness/Grab &amp; Go Binder</a:t>
          </a:r>
        </a:p>
      </dgm:t>
    </dgm:pt>
    <dgm:pt modelId="{ECEE4651-FE3C-4D62-93AF-70731CD79784}" type="parTrans" cxnId="{4D418708-BF8A-4FC9-BE61-F46A16DDFFC4}">
      <dgm:prSet/>
      <dgm:spPr/>
      <dgm:t>
        <a:bodyPr/>
        <a:lstStyle/>
        <a:p>
          <a:endParaRPr lang="en-US"/>
        </a:p>
      </dgm:t>
    </dgm:pt>
    <dgm:pt modelId="{465CA119-D8BF-421F-8FE2-CED0172A02FC}" type="sibTrans" cxnId="{4D418708-BF8A-4FC9-BE61-F46A16DDFFC4}">
      <dgm:prSet/>
      <dgm:spPr/>
      <dgm:t>
        <a:bodyPr/>
        <a:lstStyle/>
        <a:p>
          <a:endParaRPr lang="en-US"/>
        </a:p>
      </dgm:t>
    </dgm:pt>
    <dgm:pt modelId="{D2DF2858-8BBE-4034-8A57-9EC88A5F19ED}">
      <dgm:prSet custT="1"/>
      <dgm:spPr/>
      <dgm:t>
        <a:bodyPr/>
        <a:lstStyle/>
        <a:p>
          <a:pPr>
            <a:lnSpc>
              <a:spcPct val="100000"/>
            </a:lnSpc>
          </a:pPr>
          <a:r>
            <a:rPr lang="en-US" sz="2000"/>
            <a:t>You must complete each safety section to receive credit for the whole training.</a:t>
          </a:r>
        </a:p>
      </dgm:t>
    </dgm:pt>
    <dgm:pt modelId="{BA20013C-D951-4D75-854C-090C6ADC21AE}" type="parTrans" cxnId="{EB3F8FE0-861A-45D9-8438-E047D97D9EF7}">
      <dgm:prSet/>
      <dgm:spPr/>
      <dgm:t>
        <a:bodyPr/>
        <a:lstStyle/>
        <a:p>
          <a:endParaRPr lang="en-US"/>
        </a:p>
      </dgm:t>
    </dgm:pt>
    <dgm:pt modelId="{036C9168-AC4A-4044-8614-125F93864E03}" type="sibTrans" cxnId="{EB3F8FE0-861A-45D9-8438-E047D97D9EF7}">
      <dgm:prSet/>
      <dgm:spPr/>
      <dgm:t>
        <a:bodyPr/>
        <a:lstStyle/>
        <a:p>
          <a:endParaRPr lang="en-US"/>
        </a:p>
      </dgm:t>
    </dgm:pt>
    <dgm:pt modelId="{930B069D-579C-4F41-B213-60EDEEB370FF}">
      <dgm:prSet custT="1"/>
      <dgm:spPr/>
      <dgm:t>
        <a:bodyPr/>
        <a:lstStyle/>
        <a:p>
          <a:pPr>
            <a:lnSpc>
              <a:spcPct val="100000"/>
            </a:lnSpc>
          </a:pPr>
          <a:r>
            <a:rPr lang="en-US" sz="2000"/>
            <a:t>This training must be completed in its entirety prior to working in the classroom with children.</a:t>
          </a:r>
        </a:p>
      </dgm:t>
    </dgm:pt>
    <dgm:pt modelId="{FD0394B6-7E39-4B85-9E24-42A930779F0D}" type="parTrans" cxnId="{950664AF-0E84-4CA2-9653-B6E01075235B}">
      <dgm:prSet/>
      <dgm:spPr/>
      <dgm:t>
        <a:bodyPr/>
        <a:lstStyle/>
        <a:p>
          <a:endParaRPr lang="en-US"/>
        </a:p>
      </dgm:t>
    </dgm:pt>
    <dgm:pt modelId="{4BC367E8-485F-4CB0-868D-FAC5C9681967}" type="sibTrans" cxnId="{950664AF-0E84-4CA2-9653-B6E01075235B}">
      <dgm:prSet/>
      <dgm:spPr/>
      <dgm:t>
        <a:bodyPr/>
        <a:lstStyle/>
        <a:p>
          <a:endParaRPr lang="en-US"/>
        </a:p>
      </dgm:t>
    </dgm:pt>
    <dgm:pt modelId="{338D6C5A-85E3-4928-BF3F-1635A2FF7721}" type="pres">
      <dgm:prSet presAssocID="{B99A7873-DB39-4E43-8A22-26A8837991B9}" presName="root" presStyleCnt="0">
        <dgm:presLayoutVars>
          <dgm:dir/>
          <dgm:resizeHandles val="exact"/>
        </dgm:presLayoutVars>
      </dgm:prSet>
      <dgm:spPr/>
    </dgm:pt>
    <dgm:pt modelId="{86ED0ED5-904E-4999-BF41-D7A1B55E3DFA}" type="pres">
      <dgm:prSet presAssocID="{2ABEED08-707E-4C90-8A55-D6E0CAE0DE84}" presName="compNode" presStyleCnt="0"/>
      <dgm:spPr/>
    </dgm:pt>
    <dgm:pt modelId="{AF8271A9-6B52-4256-8859-C846E7DB488E}" type="pres">
      <dgm:prSet presAssocID="{2ABEED08-707E-4C90-8A55-D6E0CAE0DE84}" presName="bgRect" presStyleLbl="bgShp" presStyleIdx="0" presStyleCnt="3"/>
      <dgm:spPr/>
    </dgm:pt>
    <dgm:pt modelId="{4A361119-6A93-4020-859F-3D2BCA438D96}" type="pres">
      <dgm:prSet presAssocID="{2ABEED08-707E-4C90-8A55-D6E0CAE0DE8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9FE5A2C3-BD9C-48A2-A314-883029096DEF}" type="pres">
      <dgm:prSet presAssocID="{2ABEED08-707E-4C90-8A55-D6E0CAE0DE84}" presName="spaceRect" presStyleCnt="0"/>
      <dgm:spPr/>
    </dgm:pt>
    <dgm:pt modelId="{7D9EA1AA-67A8-47E4-A68B-4F71FDE3BFA3}" type="pres">
      <dgm:prSet presAssocID="{2ABEED08-707E-4C90-8A55-D6E0CAE0DE84}" presName="parTx" presStyleLbl="revTx" presStyleIdx="0" presStyleCnt="4">
        <dgm:presLayoutVars>
          <dgm:chMax val="0"/>
          <dgm:chPref val="0"/>
        </dgm:presLayoutVars>
      </dgm:prSet>
      <dgm:spPr/>
    </dgm:pt>
    <dgm:pt modelId="{492854AB-DCAE-42F1-9EBB-2447834E639E}" type="pres">
      <dgm:prSet presAssocID="{2ABEED08-707E-4C90-8A55-D6E0CAE0DE84}" presName="desTx" presStyleLbl="revTx" presStyleIdx="1" presStyleCnt="4">
        <dgm:presLayoutVars/>
      </dgm:prSet>
      <dgm:spPr/>
    </dgm:pt>
    <dgm:pt modelId="{B0AF6A49-AEAB-4F5F-B5E0-594FD5D39147}" type="pres">
      <dgm:prSet presAssocID="{D9914C31-440C-4103-99F9-601AAE36B4D5}" presName="sibTrans" presStyleCnt="0"/>
      <dgm:spPr/>
    </dgm:pt>
    <dgm:pt modelId="{946B80EF-3CAF-48C6-814C-3BC796A2B2DB}" type="pres">
      <dgm:prSet presAssocID="{D2DF2858-8BBE-4034-8A57-9EC88A5F19ED}" presName="compNode" presStyleCnt="0"/>
      <dgm:spPr/>
    </dgm:pt>
    <dgm:pt modelId="{E7A338EA-D1F4-46AA-B713-05A9908A3C1F}" type="pres">
      <dgm:prSet presAssocID="{D2DF2858-8BBE-4034-8A57-9EC88A5F19ED}" presName="bgRect" presStyleLbl="bgShp" presStyleIdx="1" presStyleCnt="3"/>
      <dgm:spPr/>
    </dgm:pt>
    <dgm:pt modelId="{13E76C8B-2B47-48CE-9BD2-F30ACF2CC4CA}" type="pres">
      <dgm:prSet presAssocID="{D2DF2858-8BBE-4034-8A57-9EC88A5F19E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arning"/>
        </a:ext>
      </dgm:extLst>
    </dgm:pt>
    <dgm:pt modelId="{C5EF6766-4364-46C6-B35B-1B8BFB3D388F}" type="pres">
      <dgm:prSet presAssocID="{D2DF2858-8BBE-4034-8A57-9EC88A5F19ED}" presName="spaceRect" presStyleCnt="0"/>
      <dgm:spPr/>
    </dgm:pt>
    <dgm:pt modelId="{AAC4E80C-E4F5-4DAD-B327-5341E5308078}" type="pres">
      <dgm:prSet presAssocID="{D2DF2858-8BBE-4034-8A57-9EC88A5F19ED}" presName="parTx" presStyleLbl="revTx" presStyleIdx="2" presStyleCnt="4">
        <dgm:presLayoutVars>
          <dgm:chMax val="0"/>
          <dgm:chPref val="0"/>
        </dgm:presLayoutVars>
      </dgm:prSet>
      <dgm:spPr/>
    </dgm:pt>
    <dgm:pt modelId="{E16354E6-1D28-44A6-86C6-10ED173CA737}" type="pres">
      <dgm:prSet presAssocID="{036C9168-AC4A-4044-8614-125F93864E03}" presName="sibTrans" presStyleCnt="0"/>
      <dgm:spPr/>
    </dgm:pt>
    <dgm:pt modelId="{1D0F8C81-8DEA-4526-B278-D02FCA443529}" type="pres">
      <dgm:prSet presAssocID="{930B069D-579C-4F41-B213-60EDEEB370FF}" presName="compNode" presStyleCnt="0"/>
      <dgm:spPr/>
    </dgm:pt>
    <dgm:pt modelId="{885A650C-50F0-49FC-8FE0-AD06296368C0}" type="pres">
      <dgm:prSet presAssocID="{930B069D-579C-4F41-B213-60EDEEB370FF}" presName="bgRect" presStyleLbl="bgShp" presStyleIdx="2" presStyleCnt="3" custLinFactNeighborX="-1810" custLinFactNeighborY="3648"/>
      <dgm:spPr/>
    </dgm:pt>
    <dgm:pt modelId="{BDB2F3CE-5180-4F31-8426-56F695CE7943}" type="pres">
      <dgm:prSet presAssocID="{930B069D-579C-4F41-B213-60EDEEB370F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resentation with Checklist"/>
        </a:ext>
      </dgm:extLst>
    </dgm:pt>
    <dgm:pt modelId="{AC4837B3-3961-4D64-BFE5-E2AB89E7A5D2}" type="pres">
      <dgm:prSet presAssocID="{930B069D-579C-4F41-B213-60EDEEB370FF}" presName="spaceRect" presStyleCnt="0"/>
      <dgm:spPr/>
    </dgm:pt>
    <dgm:pt modelId="{82B5530A-7E39-4582-8338-34C3E667A833}" type="pres">
      <dgm:prSet presAssocID="{930B069D-579C-4F41-B213-60EDEEB370FF}" presName="parTx" presStyleLbl="revTx" presStyleIdx="3" presStyleCnt="4">
        <dgm:presLayoutVars>
          <dgm:chMax val="0"/>
          <dgm:chPref val="0"/>
        </dgm:presLayoutVars>
      </dgm:prSet>
      <dgm:spPr/>
    </dgm:pt>
  </dgm:ptLst>
  <dgm:cxnLst>
    <dgm:cxn modelId="{4D418708-BF8A-4FC9-BE61-F46A16DDFFC4}" srcId="{2ABEED08-707E-4C90-8A55-D6E0CAE0DE84}" destId="{1370A3C8-FAC5-44BB-86A6-01D054435506}" srcOrd="3" destOrd="0" parTransId="{ECEE4651-FE3C-4D62-93AF-70731CD79784}" sibTransId="{465CA119-D8BF-421F-8FE2-CED0172A02FC}"/>
    <dgm:cxn modelId="{39653E2C-47AB-49E6-8F33-A944C8154D3C}" type="presOf" srcId="{B99A7873-DB39-4E43-8A22-26A8837991B9}" destId="{338D6C5A-85E3-4928-BF3F-1635A2FF7721}" srcOrd="0" destOrd="0" presId="urn:microsoft.com/office/officeart/2018/2/layout/IconVerticalSolidList"/>
    <dgm:cxn modelId="{9931DC34-CD81-4CED-B40B-DB76F263BEA4}" type="presOf" srcId="{2ABEED08-707E-4C90-8A55-D6E0CAE0DE84}" destId="{7D9EA1AA-67A8-47E4-A68B-4F71FDE3BFA3}" srcOrd="0" destOrd="0" presId="urn:microsoft.com/office/officeart/2018/2/layout/IconVerticalSolidList"/>
    <dgm:cxn modelId="{FE739660-2484-4917-B58B-18B6F4092FC9}" srcId="{2ABEED08-707E-4C90-8A55-D6E0CAE0DE84}" destId="{E6E80B6F-F192-4A3E-A025-809BD3685A66}" srcOrd="0" destOrd="0" parTransId="{FAF1A427-7E2D-4570-9CBA-DCB42B6B0FA4}" sibTransId="{B07697E5-0FCB-4D7E-B38F-66721AB6671B}"/>
    <dgm:cxn modelId="{E6739970-82DB-43C6-858C-A0BB1E04A614}" type="presOf" srcId="{1370A3C8-FAC5-44BB-86A6-01D054435506}" destId="{492854AB-DCAE-42F1-9EBB-2447834E639E}" srcOrd="0" destOrd="3" presId="urn:microsoft.com/office/officeart/2018/2/layout/IconVerticalSolidList"/>
    <dgm:cxn modelId="{E0C29671-631C-41EB-959F-C0E04D85F84C}" type="presOf" srcId="{930B069D-579C-4F41-B213-60EDEEB370FF}" destId="{82B5530A-7E39-4582-8338-34C3E667A833}" srcOrd="0" destOrd="0" presId="urn:microsoft.com/office/officeart/2018/2/layout/IconVerticalSolidList"/>
    <dgm:cxn modelId="{F9E63B94-D54B-411D-A7A7-323752469861}" type="presOf" srcId="{E6E80B6F-F192-4A3E-A025-809BD3685A66}" destId="{492854AB-DCAE-42F1-9EBB-2447834E639E}" srcOrd="0" destOrd="0" presId="urn:microsoft.com/office/officeart/2018/2/layout/IconVerticalSolidList"/>
    <dgm:cxn modelId="{2B14A796-90A8-4BE3-80A4-0BBABA6947A3}" srcId="{2ABEED08-707E-4C90-8A55-D6E0CAE0DE84}" destId="{3B5E7906-3A8A-469F-BAF3-19F3655A0C30}" srcOrd="2" destOrd="0" parTransId="{924AAD63-6C64-4F3D-8B71-E80440832B61}" sibTransId="{99931BC3-0A5B-4BEF-986D-6C53982175F7}"/>
    <dgm:cxn modelId="{950664AF-0E84-4CA2-9653-B6E01075235B}" srcId="{B99A7873-DB39-4E43-8A22-26A8837991B9}" destId="{930B069D-579C-4F41-B213-60EDEEB370FF}" srcOrd="2" destOrd="0" parTransId="{FD0394B6-7E39-4B85-9E24-42A930779F0D}" sibTransId="{4BC367E8-485F-4CB0-868D-FAC5C9681967}"/>
    <dgm:cxn modelId="{28C40ACA-54DE-4514-9108-95787DA4F979}" srcId="{B99A7873-DB39-4E43-8A22-26A8837991B9}" destId="{2ABEED08-707E-4C90-8A55-D6E0CAE0DE84}" srcOrd="0" destOrd="0" parTransId="{0277C543-33F4-4084-A856-443D078C27B3}" sibTransId="{D9914C31-440C-4103-99F9-601AAE36B4D5}"/>
    <dgm:cxn modelId="{0A0FC9D3-2DD9-4174-BA2A-7684DF178187}" type="presOf" srcId="{D2DF2858-8BBE-4034-8A57-9EC88A5F19ED}" destId="{AAC4E80C-E4F5-4DAD-B327-5341E5308078}" srcOrd="0" destOrd="0" presId="urn:microsoft.com/office/officeart/2018/2/layout/IconVerticalSolidList"/>
    <dgm:cxn modelId="{9E9B37D5-5196-47D4-A610-12E1A899A32B}" type="presOf" srcId="{3B5E7906-3A8A-469F-BAF3-19F3655A0C30}" destId="{492854AB-DCAE-42F1-9EBB-2447834E639E}" srcOrd="0" destOrd="2" presId="urn:microsoft.com/office/officeart/2018/2/layout/IconVerticalSolidList"/>
    <dgm:cxn modelId="{40CB6ADB-4BF3-4622-9325-D9960C9FEDF0}" type="presOf" srcId="{45015303-A645-4CAB-A5DE-B5137A80E77D}" destId="{492854AB-DCAE-42F1-9EBB-2447834E639E}" srcOrd="0" destOrd="1" presId="urn:microsoft.com/office/officeart/2018/2/layout/IconVerticalSolidList"/>
    <dgm:cxn modelId="{EB3F8FE0-861A-45D9-8438-E047D97D9EF7}" srcId="{B99A7873-DB39-4E43-8A22-26A8837991B9}" destId="{D2DF2858-8BBE-4034-8A57-9EC88A5F19ED}" srcOrd="1" destOrd="0" parTransId="{BA20013C-D951-4D75-854C-090C6ADC21AE}" sibTransId="{036C9168-AC4A-4044-8614-125F93864E03}"/>
    <dgm:cxn modelId="{3301E3F3-0795-4A7E-923D-1BCFEE164425}" srcId="{2ABEED08-707E-4C90-8A55-D6E0CAE0DE84}" destId="{45015303-A645-4CAB-A5DE-B5137A80E77D}" srcOrd="1" destOrd="0" parTransId="{BEE5E32E-42F9-42DC-9CE1-BD6958283248}" sibTransId="{A73AD524-2B93-4FEC-916A-0F139653A66D}"/>
    <dgm:cxn modelId="{31F07C2A-3803-4365-AB8B-5CFDE25DA607}" type="presParOf" srcId="{338D6C5A-85E3-4928-BF3F-1635A2FF7721}" destId="{86ED0ED5-904E-4999-BF41-D7A1B55E3DFA}" srcOrd="0" destOrd="0" presId="urn:microsoft.com/office/officeart/2018/2/layout/IconVerticalSolidList"/>
    <dgm:cxn modelId="{AEECD2C6-F8B9-456F-ABEE-FEFCD7D4B6C2}" type="presParOf" srcId="{86ED0ED5-904E-4999-BF41-D7A1B55E3DFA}" destId="{AF8271A9-6B52-4256-8859-C846E7DB488E}" srcOrd="0" destOrd="0" presId="urn:microsoft.com/office/officeart/2018/2/layout/IconVerticalSolidList"/>
    <dgm:cxn modelId="{32C53917-DFAA-4A8F-BB7B-A469E7F3043D}" type="presParOf" srcId="{86ED0ED5-904E-4999-BF41-D7A1B55E3DFA}" destId="{4A361119-6A93-4020-859F-3D2BCA438D96}" srcOrd="1" destOrd="0" presId="urn:microsoft.com/office/officeart/2018/2/layout/IconVerticalSolidList"/>
    <dgm:cxn modelId="{65DD9F03-12E9-4852-ABCE-17755D218117}" type="presParOf" srcId="{86ED0ED5-904E-4999-BF41-D7A1B55E3DFA}" destId="{9FE5A2C3-BD9C-48A2-A314-883029096DEF}" srcOrd="2" destOrd="0" presId="urn:microsoft.com/office/officeart/2018/2/layout/IconVerticalSolidList"/>
    <dgm:cxn modelId="{156B24FC-C18F-4375-B732-13F797695EBF}" type="presParOf" srcId="{86ED0ED5-904E-4999-BF41-D7A1B55E3DFA}" destId="{7D9EA1AA-67A8-47E4-A68B-4F71FDE3BFA3}" srcOrd="3" destOrd="0" presId="urn:microsoft.com/office/officeart/2018/2/layout/IconVerticalSolidList"/>
    <dgm:cxn modelId="{7C7E8CD1-9876-440B-AE1D-60F6E61D80AC}" type="presParOf" srcId="{86ED0ED5-904E-4999-BF41-D7A1B55E3DFA}" destId="{492854AB-DCAE-42F1-9EBB-2447834E639E}" srcOrd="4" destOrd="0" presId="urn:microsoft.com/office/officeart/2018/2/layout/IconVerticalSolidList"/>
    <dgm:cxn modelId="{4DF67073-6B2B-4E3C-9FCF-1DBDC8D91779}" type="presParOf" srcId="{338D6C5A-85E3-4928-BF3F-1635A2FF7721}" destId="{B0AF6A49-AEAB-4F5F-B5E0-594FD5D39147}" srcOrd="1" destOrd="0" presId="urn:microsoft.com/office/officeart/2018/2/layout/IconVerticalSolidList"/>
    <dgm:cxn modelId="{8EC3DE57-E05E-46F0-8391-468E10C84ABF}" type="presParOf" srcId="{338D6C5A-85E3-4928-BF3F-1635A2FF7721}" destId="{946B80EF-3CAF-48C6-814C-3BC796A2B2DB}" srcOrd="2" destOrd="0" presId="urn:microsoft.com/office/officeart/2018/2/layout/IconVerticalSolidList"/>
    <dgm:cxn modelId="{9B5A25D9-A867-4734-B4EA-54B4B459B2FB}" type="presParOf" srcId="{946B80EF-3CAF-48C6-814C-3BC796A2B2DB}" destId="{E7A338EA-D1F4-46AA-B713-05A9908A3C1F}" srcOrd="0" destOrd="0" presId="urn:microsoft.com/office/officeart/2018/2/layout/IconVerticalSolidList"/>
    <dgm:cxn modelId="{E4F4E19A-F99C-4B61-B6AC-72B11B9F9827}" type="presParOf" srcId="{946B80EF-3CAF-48C6-814C-3BC796A2B2DB}" destId="{13E76C8B-2B47-48CE-9BD2-F30ACF2CC4CA}" srcOrd="1" destOrd="0" presId="urn:microsoft.com/office/officeart/2018/2/layout/IconVerticalSolidList"/>
    <dgm:cxn modelId="{AA4AF81F-6107-43F1-994D-8D08CC47168E}" type="presParOf" srcId="{946B80EF-3CAF-48C6-814C-3BC796A2B2DB}" destId="{C5EF6766-4364-46C6-B35B-1B8BFB3D388F}" srcOrd="2" destOrd="0" presId="urn:microsoft.com/office/officeart/2018/2/layout/IconVerticalSolidList"/>
    <dgm:cxn modelId="{58743FA1-DC4B-4C35-A3BC-564F0CFA681C}" type="presParOf" srcId="{946B80EF-3CAF-48C6-814C-3BC796A2B2DB}" destId="{AAC4E80C-E4F5-4DAD-B327-5341E5308078}" srcOrd="3" destOrd="0" presId="urn:microsoft.com/office/officeart/2018/2/layout/IconVerticalSolidList"/>
    <dgm:cxn modelId="{541F5499-FFC6-4890-920D-8E9D336692DF}" type="presParOf" srcId="{338D6C5A-85E3-4928-BF3F-1635A2FF7721}" destId="{E16354E6-1D28-44A6-86C6-10ED173CA737}" srcOrd="3" destOrd="0" presId="urn:microsoft.com/office/officeart/2018/2/layout/IconVerticalSolidList"/>
    <dgm:cxn modelId="{7F397C2F-02F2-46B2-AF76-17F66E6A3186}" type="presParOf" srcId="{338D6C5A-85E3-4928-BF3F-1635A2FF7721}" destId="{1D0F8C81-8DEA-4526-B278-D02FCA443529}" srcOrd="4" destOrd="0" presId="urn:microsoft.com/office/officeart/2018/2/layout/IconVerticalSolidList"/>
    <dgm:cxn modelId="{42075803-3CA6-4282-8254-8CDC4C94422B}" type="presParOf" srcId="{1D0F8C81-8DEA-4526-B278-D02FCA443529}" destId="{885A650C-50F0-49FC-8FE0-AD06296368C0}" srcOrd="0" destOrd="0" presId="urn:microsoft.com/office/officeart/2018/2/layout/IconVerticalSolidList"/>
    <dgm:cxn modelId="{1BF4EB18-0E99-4258-B7B0-2CD747B347E3}" type="presParOf" srcId="{1D0F8C81-8DEA-4526-B278-D02FCA443529}" destId="{BDB2F3CE-5180-4F31-8426-56F695CE7943}" srcOrd="1" destOrd="0" presId="urn:microsoft.com/office/officeart/2018/2/layout/IconVerticalSolidList"/>
    <dgm:cxn modelId="{0D22401C-4908-4DC9-A898-AE844A9E7D9B}" type="presParOf" srcId="{1D0F8C81-8DEA-4526-B278-D02FCA443529}" destId="{AC4837B3-3961-4D64-BFE5-E2AB89E7A5D2}" srcOrd="2" destOrd="0" presId="urn:microsoft.com/office/officeart/2018/2/layout/IconVerticalSolidList"/>
    <dgm:cxn modelId="{EC8DF983-3DED-492E-A298-4F7EBC60364C}" type="presParOf" srcId="{1D0F8C81-8DEA-4526-B278-D02FCA443529}" destId="{82B5530A-7E39-4582-8338-34C3E667A83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E56601-A472-4A1E-A9A1-B6CA673B68F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A6D7F0F9-9347-45B8-BA9E-3D41B3259710}">
      <dgm:prSet/>
      <dgm:spPr/>
      <dgm:t>
        <a:bodyPr/>
        <a:lstStyle/>
        <a:p>
          <a:pPr>
            <a:lnSpc>
              <a:spcPct val="100000"/>
            </a:lnSpc>
          </a:pPr>
          <a:r>
            <a:rPr lang="en-US"/>
            <a:t>Articulate the definition and importance of Active Supervision.</a:t>
          </a:r>
        </a:p>
      </dgm:t>
    </dgm:pt>
    <dgm:pt modelId="{2FC4A310-4E54-41D2-A983-0D1D8DFAD2DA}" type="parTrans" cxnId="{2BB101D7-A244-470C-86A7-DDA55B68A4C6}">
      <dgm:prSet/>
      <dgm:spPr/>
      <dgm:t>
        <a:bodyPr/>
        <a:lstStyle/>
        <a:p>
          <a:endParaRPr lang="en-US"/>
        </a:p>
      </dgm:t>
    </dgm:pt>
    <dgm:pt modelId="{4C1F854D-CF7B-4E58-BF4C-96EDF2181D08}" type="sibTrans" cxnId="{2BB101D7-A244-470C-86A7-DDA55B68A4C6}">
      <dgm:prSet/>
      <dgm:spPr/>
      <dgm:t>
        <a:bodyPr/>
        <a:lstStyle/>
        <a:p>
          <a:endParaRPr lang="en-US"/>
        </a:p>
      </dgm:t>
    </dgm:pt>
    <dgm:pt modelId="{AA4A9A02-988F-46C4-9610-3FC147078A69}">
      <dgm:prSet/>
      <dgm:spPr/>
      <dgm:t>
        <a:bodyPr/>
        <a:lstStyle/>
        <a:p>
          <a:pPr>
            <a:lnSpc>
              <a:spcPct val="100000"/>
            </a:lnSpc>
          </a:pPr>
          <a:r>
            <a:rPr lang="en-US"/>
            <a:t>Describe the six different Active Supervision strategies.</a:t>
          </a:r>
        </a:p>
      </dgm:t>
    </dgm:pt>
    <dgm:pt modelId="{803013B4-0837-4BB9-BDB3-F6505F4918CC}" type="parTrans" cxnId="{59861E38-5FBE-4C54-A83D-28E5CAD3F5E4}">
      <dgm:prSet/>
      <dgm:spPr/>
      <dgm:t>
        <a:bodyPr/>
        <a:lstStyle/>
        <a:p>
          <a:endParaRPr lang="en-US"/>
        </a:p>
      </dgm:t>
    </dgm:pt>
    <dgm:pt modelId="{CD9F8D09-8FD5-4637-802F-B1A1DB669147}" type="sibTrans" cxnId="{59861E38-5FBE-4C54-A83D-28E5CAD3F5E4}">
      <dgm:prSet/>
      <dgm:spPr/>
      <dgm:t>
        <a:bodyPr/>
        <a:lstStyle/>
        <a:p>
          <a:endParaRPr lang="en-US"/>
        </a:p>
      </dgm:t>
    </dgm:pt>
    <dgm:pt modelId="{513E2C8C-7704-4EEE-9AC3-6FD8FBCF8445}">
      <dgm:prSet/>
      <dgm:spPr/>
      <dgm:t>
        <a:bodyPr/>
        <a:lstStyle/>
        <a:p>
          <a:pPr>
            <a:lnSpc>
              <a:spcPct val="100000"/>
            </a:lnSpc>
          </a:pPr>
          <a:r>
            <a:rPr lang="en-US"/>
            <a:t>Identify strategies you can use in your learning environment.</a:t>
          </a:r>
        </a:p>
      </dgm:t>
    </dgm:pt>
    <dgm:pt modelId="{51F120CA-4B45-4FC7-9A79-A623CA1829A1}" type="parTrans" cxnId="{C84B8875-2F9D-4480-AA97-61F38C90EBC8}">
      <dgm:prSet/>
      <dgm:spPr/>
      <dgm:t>
        <a:bodyPr/>
        <a:lstStyle/>
        <a:p>
          <a:endParaRPr lang="en-US"/>
        </a:p>
      </dgm:t>
    </dgm:pt>
    <dgm:pt modelId="{F4257519-53F2-4A46-A2C8-7D724F0DAA8A}" type="sibTrans" cxnId="{C84B8875-2F9D-4480-AA97-61F38C90EBC8}">
      <dgm:prSet/>
      <dgm:spPr/>
      <dgm:t>
        <a:bodyPr/>
        <a:lstStyle/>
        <a:p>
          <a:endParaRPr lang="en-US"/>
        </a:p>
      </dgm:t>
    </dgm:pt>
    <dgm:pt modelId="{4ABC3F62-D2B7-4887-9ABA-2EC861459451}">
      <dgm:prSet/>
      <dgm:spPr/>
      <dgm:t>
        <a:bodyPr/>
        <a:lstStyle/>
        <a:p>
          <a:pPr>
            <a:lnSpc>
              <a:spcPct val="100000"/>
            </a:lnSpc>
          </a:pPr>
          <a:r>
            <a:rPr lang="en-US"/>
            <a:t>Become familiar with the Active Supervision Plan contents.</a:t>
          </a:r>
        </a:p>
      </dgm:t>
    </dgm:pt>
    <dgm:pt modelId="{3B6F38DA-0D42-4365-932B-7C26C6FBC72B}" type="parTrans" cxnId="{AADADFDB-8B4A-4CD5-9BF5-008214EBD9C3}">
      <dgm:prSet/>
      <dgm:spPr/>
      <dgm:t>
        <a:bodyPr/>
        <a:lstStyle/>
        <a:p>
          <a:endParaRPr lang="en-US"/>
        </a:p>
      </dgm:t>
    </dgm:pt>
    <dgm:pt modelId="{C29D159C-8B91-41FE-AF20-CFEBF5B7CBD3}" type="sibTrans" cxnId="{AADADFDB-8B4A-4CD5-9BF5-008214EBD9C3}">
      <dgm:prSet/>
      <dgm:spPr/>
      <dgm:t>
        <a:bodyPr/>
        <a:lstStyle/>
        <a:p>
          <a:endParaRPr lang="en-US"/>
        </a:p>
      </dgm:t>
    </dgm:pt>
    <dgm:pt modelId="{1A5DD5F4-01D4-4CE5-9D74-7A7CFB1E3640}">
      <dgm:prSet/>
      <dgm:spPr/>
      <dgm:t>
        <a:bodyPr/>
        <a:lstStyle/>
        <a:p>
          <a:pPr>
            <a:lnSpc>
              <a:spcPct val="100000"/>
            </a:lnSpc>
          </a:pPr>
          <a:r>
            <a:rPr lang="en-US"/>
            <a:t>Provide additional resources for future reference and use.</a:t>
          </a:r>
        </a:p>
      </dgm:t>
    </dgm:pt>
    <dgm:pt modelId="{588F9A08-9F82-4F56-8308-881A54686F0E}" type="parTrans" cxnId="{06FBD383-8040-4F39-8C73-5B167047C152}">
      <dgm:prSet/>
      <dgm:spPr/>
      <dgm:t>
        <a:bodyPr/>
        <a:lstStyle/>
        <a:p>
          <a:endParaRPr lang="en-US"/>
        </a:p>
      </dgm:t>
    </dgm:pt>
    <dgm:pt modelId="{01074531-2953-41B6-9DDF-F4564AE81E55}" type="sibTrans" cxnId="{06FBD383-8040-4F39-8C73-5B167047C152}">
      <dgm:prSet/>
      <dgm:spPr/>
      <dgm:t>
        <a:bodyPr/>
        <a:lstStyle/>
        <a:p>
          <a:endParaRPr lang="en-US"/>
        </a:p>
      </dgm:t>
    </dgm:pt>
    <dgm:pt modelId="{CFF0DAE9-6293-446F-9E72-5224C53E2218}" type="pres">
      <dgm:prSet presAssocID="{BAE56601-A472-4A1E-A9A1-B6CA673B68F0}" presName="root" presStyleCnt="0">
        <dgm:presLayoutVars>
          <dgm:dir/>
          <dgm:resizeHandles val="exact"/>
        </dgm:presLayoutVars>
      </dgm:prSet>
      <dgm:spPr/>
    </dgm:pt>
    <dgm:pt modelId="{72228A8A-88A3-4606-80FC-34CE80116A60}" type="pres">
      <dgm:prSet presAssocID="{A6D7F0F9-9347-45B8-BA9E-3D41B3259710}" presName="compNode" presStyleCnt="0"/>
      <dgm:spPr/>
    </dgm:pt>
    <dgm:pt modelId="{773B0F6D-8290-48B1-9F8F-2555C3C9D078}" type="pres">
      <dgm:prSet presAssocID="{A6D7F0F9-9347-45B8-BA9E-3D41B3259710}" presName="bgRect" presStyleLbl="bgShp" presStyleIdx="0" presStyleCnt="5"/>
      <dgm:spPr/>
    </dgm:pt>
    <dgm:pt modelId="{8DCACEA6-BEB2-406B-9DB7-6286221393B7}" type="pres">
      <dgm:prSet presAssocID="{A6D7F0F9-9347-45B8-BA9E-3D41B325971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eacher"/>
        </a:ext>
      </dgm:extLst>
    </dgm:pt>
    <dgm:pt modelId="{E89F1E3B-8477-433D-9C23-9AD165BF9756}" type="pres">
      <dgm:prSet presAssocID="{A6D7F0F9-9347-45B8-BA9E-3D41B3259710}" presName="spaceRect" presStyleCnt="0"/>
      <dgm:spPr/>
    </dgm:pt>
    <dgm:pt modelId="{1FF5B721-BC1A-43B1-A54E-F1FFE76C57CC}" type="pres">
      <dgm:prSet presAssocID="{A6D7F0F9-9347-45B8-BA9E-3D41B3259710}" presName="parTx" presStyleLbl="revTx" presStyleIdx="0" presStyleCnt="5">
        <dgm:presLayoutVars>
          <dgm:chMax val="0"/>
          <dgm:chPref val="0"/>
        </dgm:presLayoutVars>
      </dgm:prSet>
      <dgm:spPr/>
    </dgm:pt>
    <dgm:pt modelId="{9D343D04-7ACA-4FEC-BF04-688175EF1037}" type="pres">
      <dgm:prSet presAssocID="{4C1F854D-CF7B-4E58-BF4C-96EDF2181D08}" presName="sibTrans" presStyleCnt="0"/>
      <dgm:spPr/>
    </dgm:pt>
    <dgm:pt modelId="{4DB1246C-A2A1-4EDD-9FE8-8FBAE8B8F966}" type="pres">
      <dgm:prSet presAssocID="{AA4A9A02-988F-46C4-9610-3FC147078A69}" presName="compNode" presStyleCnt="0"/>
      <dgm:spPr/>
    </dgm:pt>
    <dgm:pt modelId="{719B2620-61C2-4F9C-9A4F-5FA1C336A3D7}" type="pres">
      <dgm:prSet presAssocID="{AA4A9A02-988F-46C4-9610-3FC147078A69}" presName="bgRect" presStyleLbl="bgShp" presStyleIdx="1" presStyleCnt="5"/>
      <dgm:spPr/>
    </dgm:pt>
    <dgm:pt modelId="{AF662BC9-ABA6-4BB2-92CA-D01B2BD8F7E5}" type="pres">
      <dgm:prSet presAssocID="{AA4A9A02-988F-46C4-9610-3FC147078A69}"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nching Diagram"/>
        </a:ext>
      </dgm:extLst>
    </dgm:pt>
    <dgm:pt modelId="{489861E0-85BE-4B0F-87A4-6A8D25591F31}" type="pres">
      <dgm:prSet presAssocID="{AA4A9A02-988F-46C4-9610-3FC147078A69}" presName="spaceRect" presStyleCnt="0"/>
      <dgm:spPr/>
    </dgm:pt>
    <dgm:pt modelId="{0EF8EB1E-09B6-4E79-81BC-5AC29181CCCB}" type="pres">
      <dgm:prSet presAssocID="{AA4A9A02-988F-46C4-9610-3FC147078A69}" presName="parTx" presStyleLbl="revTx" presStyleIdx="1" presStyleCnt="5">
        <dgm:presLayoutVars>
          <dgm:chMax val="0"/>
          <dgm:chPref val="0"/>
        </dgm:presLayoutVars>
      </dgm:prSet>
      <dgm:spPr/>
    </dgm:pt>
    <dgm:pt modelId="{E920FBEA-4B57-41D2-B93A-6F233C3D8A34}" type="pres">
      <dgm:prSet presAssocID="{CD9F8D09-8FD5-4637-802F-B1A1DB669147}" presName="sibTrans" presStyleCnt="0"/>
      <dgm:spPr/>
    </dgm:pt>
    <dgm:pt modelId="{E0582660-0ADE-4116-A0FA-73DFDBCB90B6}" type="pres">
      <dgm:prSet presAssocID="{513E2C8C-7704-4EEE-9AC3-6FD8FBCF8445}" presName="compNode" presStyleCnt="0"/>
      <dgm:spPr/>
    </dgm:pt>
    <dgm:pt modelId="{3A9F8092-DF76-4720-81A8-F425EB7436A8}" type="pres">
      <dgm:prSet presAssocID="{513E2C8C-7704-4EEE-9AC3-6FD8FBCF8445}" presName="bgRect" presStyleLbl="bgShp" presStyleIdx="2" presStyleCnt="5"/>
      <dgm:spPr/>
    </dgm:pt>
    <dgm:pt modelId="{05733FF9-5ADF-469C-BD01-65BC8AF585AC}" type="pres">
      <dgm:prSet presAssocID="{513E2C8C-7704-4EEE-9AC3-6FD8FBCF844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assroom"/>
        </a:ext>
      </dgm:extLst>
    </dgm:pt>
    <dgm:pt modelId="{C859E416-9324-467B-B718-7FA881971A3D}" type="pres">
      <dgm:prSet presAssocID="{513E2C8C-7704-4EEE-9AC3-6FD8FBCF8445}" presName="spaceRect" presStyleCnt="0"/>
      <dgm:spPr/>
    </dgm:pt>
    <dgm:pt modelId="{42DAB25C-6C2D-4231-9D19-99E7256E0EA6}" type="pres">
      <dgm:prSet presAssocID="{513E2C8C-7704-4EEE-9AC3-6FD8FBCF8445}" presName="parTx" presStyleLbl="revTx" presStyleIdx="2" presStyleCnt="5">
        <dgm:presLayoutVars>
          <dgm:chMax val="0"/>
          <dgm:chPref val="0"/>
        </dgm:presLayoutVars>
      </dgm:prSet>
      <dgm:spPr/>
    </dgm:pt>
    <dgm:pt modelId="{3A180CC0-538B-4843-A241-FFF233EF1892}" type="pres">
      <dgm:prSet presAssocID="{F4257519-53F2-4A46-A2C8-7D724F0DAA8A}" presName="sibTrans" presStyleCnt="0"/>
      <dgm:spPr/>
    </dgm:pt>
    <dgm:pt modelId="{BBDC8CAA-7FB5-4FA0-8482-9F71A1404135}" type="pres">
      <dgm:prSet presAssocID="{4ABC3F62-D2B7-4887-9ABA-2EC861459451}" presName="compNode" presStyleCnt="0"/>
      <dgm:spPr/>
    </dgm:pt>
    <dgm:pt modelId="{6385D146-2764-4013-B099-65406AC50A25}" type="pres">
      <dgm:prSet presAssocID="{4ABC3F62-D2B7-4887-9ABA-2EC861459451}" presName="bgRect" presStyleLbl="bgShp" presStyleIdx="3" presStyleCnt="5"/>
      <dgm:spPr/>
    </dgm:pt>
    <dgm:pt modelId="{C25D0CD4-A07D-486B-A847-6B2966066B71}" type="pres">
      <dgm:prSet presAssocID="{4ABC3F62-D2B7-4887-9ABA-2EC86145945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 List"/>
        </a:ext>
      </dgm:extLst>
    </dgm:pt>
    <dgm:pt modelId="{CEEACA67-B4E4-475E-8747-111013165785}" type="pres">
      <dgm:prSet presAssocID="{4ABC3F62-D2B7-4887-9ABA-2EC861459451}" presName="spaceRect" presStyleCnt="0"/>
      <dgm:spPr/>
    </dgm:pt>
    <dgm:pt modelId="{F0EA2651-6E52-4E7A-8EA0-A63FEC79E85B}" type="pres">
      <dgm:prSet presAssocID="{4ABC3F62-D2B7-4887-9ABA-2EC861459451}" presName="parTx" presStyleLbl="revTx" presStyleIdx="3" presStyleCnt="5">
        <dgm:presLayoutVars>
          <dgm:chMax val="0"/>
          <dgm:chPref val="0"/>
        </dgm:presLayoutVars>
      </dgm:prSet>
      <dgm:spPr/>
    </dgm:pt>
    <dgm:pt modelId="{90DABCC7-A5F8-4ACD-A0FA-69D09910EB42}" type="pres">
      <dgm:prSet presAssocID="{C29D159C-8B91-41FE-AF20-CFEBF5B7CBD3}" presName="sibTrans" presStyleCnt="0"/>
      <dgm:spPr/>
    </dgm:pt>
    <dgm:pt modelId="{F8F200CC-902D-4B09-BA9C-D1AE230C749D}" type="pres">
      <dgm:prSet presAssocID="{1A5DD5F4-01D4-4CE5-9D74-7A7CFB1E3640}" presName="compNode" presStyleCnt="0"/>
      <dgm:spPr/>
    </dgm:pt>
    <dgm:pt modelId="{8A1A2C03-1A88-43FC-BFD2-2EEEE4F156EC}" type="pres">
      <dgm:prSet presAssocID="{1A5DD5F4-01D4-4CE5-9D74-7A7CFB1E3640}" presName="bgRect" presStyleLbl="bgShp" presStyleIdx="4" presStyleCnt="5"/>
      <dgm:spPr/>
    </dgm:pt>
    <dgm:pt modelId="{B0121C2F-E06C-4F27-8845-B495D86DC4AF}" type="pres">
      <dgm:prSet presAssocID="{1A5DD5F4-01D4-4CE5-9D74-7A7CFB1E364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Books"/>
        </a:ext>
      </dgm:extLst>
    </dgm:pt>
    <dgm:pt modelId="{8E025BB1-7F1A-4402-A7D0-B03791979B8B}" type="pres">
      <dgm:prSet presAssocID="{1A5DD5F4-01D4-4CE5-9D74-7A7CFB1E3640}" presName="spaceRect" presStyleCnt="0"/>
      <dgm:spPr/>
    </dgm:pt>
    <dgm:pt modelId="{55AD0F8A-2275-4C23-93D5-879DA6E23E73}" type="pres">
      <dgm:prSet presAssocID="{1A5DD5F4-01D4-4CE5-9D74-7A7CFB1E3640}" presName="parTx" presStyleLbl="revTx" presStyleIdx="4" presStyleCnt="5">
        <dgm:presLayoutVars>
          <dgm:chMax val="0"/>
          <dgm:chPref val="0"/>
        </dgm:presLayoutVars>
      </dgm:prSet>
      <dgm:spPr/>
    </dgm:pt>
  </dgm:ptLst>
  <dgm:cxnLst>
    <dgm:cxn modelId="{410C432B-ACE3-4C7A-AE36-B9A1A684D238}" type="presOf" srcId="{A6D7F0F9-9347-45B8-BA9E-3D41B3259710}" destId="{1FF5B721-BC1A-43B1-A54E-F1FFE76C57CC}" srcOrd="0" destOrd="0" presId="urn:microsoft.com/office/officeart/2018/2/layout/IconVerticalSolidList"/>
    <dgm:cxn modelId="{59861E38-5FBE-4C54-A83D-28E5CAD3F5E4}" srcId="{BAE56601-A472-4A1E-A9A1-B6CA673B68F0}" destId="{AA4A9A02-988F-46C4-9610-3FC147078A69}" srcOrd="1" destOrd="0" parTransId="{803013B4-0837-4BB9-BDB3-F6505F4918CC}" sibTransId="{CD9F8D09-8FD5-4637-802F-B1A1DB669147}"/>
    <dgm:cxn modelId="{BF345B5D-E4A6-4E89-8189-C2CE8501E05A}" type="presOf" srcId="{1A5DD5F4-01D4-4CE5-9D74-7A7CFB1E3640}" destId="{55AD0F8A-2275-4C23-93D5-879DA6E23E73}" srcOrd="0" destOrd="0" presId="urn:microsoft.com/office/officeart/2018/2/layout/IconVerticalSolidList"/>
    <dgm:cxn modelId="{C84B8875-2F9D-4480-AA97-61F38C90EBC8}" srcId="{BAE56601-A472-4A1E-A9A1-B6CA673B68F0}" destId="{513E2C8C-7704-4EEE-9AC3-6FD8FBCF8445}" srcOrd="2" destOrd="0" parTransId="{51F120CA-4B45-4FC7-9A79-A623CA1829A1}" sibTransId="{F4257519-53F2-4A46-A2C8-7D724F0DAA8A}"/>
    <dgm:cxn modelId="{66FD167A-9094-4424-A3A7-8E8A86D2973A}" type="presOf" srcId="{513E2C8C-7704-4EEE-9AC3-6FD8FBCF8445}" destId="{42DAB25C-6C2D-4231-9D19-99E7256E0EA6}" srcOrd="0" destOrd="0" presId="urn:microsoft.com/office/officeart/2018/2/layout/IconVerticalSolidList"/>
    <dgm:cxn modelId="{06FBD383-8040-4F39-8C73-5B167047C152}" srcId="{BAE56601-A472-4A1E-A9A1-B6CA673B68F0}" destId="{1A5DD5F4-01D4-4CE5-9D74-7A7CFB1E3640}" srcOrd="4" destOrd="0" parTransId="{588F9A08-9F82-4F56-8308-881A54686F0E}" sibTransId="{01074531-2953-41B6-9DDF-F4564AE81E55}"/>
    <dgm:cxn modelId="{35DBA499-223C-4329-8FBE-4B5A0DDD6E98}" type="presOf" srcId="{BAE56601-A472-4A1E-A9A1-B6CA673B68F0}" destId="{CFF0DAE9-6293-446F-9E72-5224C53E2218}" srcOrd="0" destOrd="0" presId="urn:microsoft.com/office/officeart/2018/2/layout/IconVerticalSolidList"/>
    <dgm:cxn modelId="{CA8C71BB-4C29-40DF-B3B8-93AA2EB94276}" type="presOf" srcId="{AA4A9A02-988F-46C4-9610-3FC147078A69}" destId="{0EF8EB1E-09B6-4E79-81BC-5AC29181CCCB}" srcOrd="0" destOrd="0" presId="urn:microsoft.com/office/officeart/2018/2/layout/IconVerticalSolidList"/>
    <dgm:cxn modelId="{2980F6CE-75A7-4352-9E3D-482608038CF5}" type="presOf" srcId="{4ABC3F62-D2B7-4887-9ABA-2EC861459451}" destId="{F0EA2651-6E52-4E7A-8EA0-A63FEC79E85B}" srcOrd="0" destOrd="0" presId="urn:microsoft.com/office/officeart/2018/2/layout/IconVerticalSolidList"/>
    <dgm:cxn modelId="{2BB101D7-A244-470C-86A7-DDA55B68A4C6}" srcId="{BAE56601-A472-4A1E-A9A1-B6CA673B68F0}" destId="{A6D7F0F9-9347-45B8-BA9E-3D41B3259710}" srcOrd="0" destOrd="0" parTransId="{2FC4A310-4E54-41D2-A983-0D1D8DFAD2DA}" sibTransId="{4C1F854D-CF7B-4E58-BF4C-96EDF2181D08}"/>
    <dgm:cxn modelId="{AADADFDB-8B4A-4CD5-9BF5-008214EBD9C3}" srcId="{BAE56601-A472-4A1E-A9A1-B6CA673B68F0}" destId="{4ABC3F62-D2B7-4887-9ABA-2EC861459451}" srcOrd="3" destOrd="0" parTransId="{3B6F38DA-0D42-4365-932B-7C26C6FBC72B}" sibTransId="{C29D159C-8B91-41FE-AF20-CFEBF5B7CBD3}"/>
    <dgm:cxn modelId="{ECC1B745-2737-42F7-BC44-EDC51A9E1E78}" type="presParOf" srcId="{CFF0DAE9-6293-446F-9E72-5224C53E2218}" destId="{72228A8A-88A3-4606-80FC-34CE80116A60}" srcOrd="0" destOrd="0" presId="urn:microsoft.com/office/officeart/2018/2/layout/IconVerticalSolidList"/>
    <dgm:cxn modelId="{1AFE375A-FD12-4608-84EB-B9F738A0FF1E}" type="presParOf" srcId="{72228A8A-88A3-4606-80FC-34CE80116A60}" destId="{773B0F6D-8290-48B1-9F8F-2555C3C9D078}" srcOrd="0" destOrd="0" presId="urn:microsoft.com/office/officeart/2018/2/layout/IconVerticalSolidList"/>
    <dgm:cxn modelId="{D83FA84B-CA6F-41C1-BA52-0E82D6B2DB83}" type="presParOf" srcId="{72228A8A-88A3-4606-80FC-34CE80116A60}" destId="{8DCACEA6-BEB2-406B-9DB7-6286221393B7}" srcOrd="1" destOrd="0" presId="urn:microsoft.com/office/officeart/2018/2/layout/IconVerticalSolidList"/>
    <dgm:cxn modelId="{224FCC10-1A9E-4E67-95E0-24826B4DFD71}" type="presParOf" srcId="{72228A8A-88A3-4606-80FC-34CE80116A60}" destId="{E89F1E3B-8477-433D-9C23-9AD165BF9756}" srcOrd="2" destOrd="0" presId="urn:microsoft.com/office/officeart/2018/2/layout/IconVerticalSolidList"/>
    <dgm:cxn modelId="{CD217CC0-BA53-4A4F-A158-497B5F367953}" type="presParOf" srcId="{72228A8A-88A3-4606-80FC-34CE80116A60}" destId="{1FF5B721-BC1A-43B1-A54E-F1FFE76C57CC}" srcOrd="3" destOrd="0" presId="urn:microsoft.com/office/officeart/2018/2/layout/IconVerticalSolidList"/>
    <dgm:cxn modelId="{4921409A-41A3-417E-95F6-28A3BC55668C}" type="presParOf" srcId="{CFF0DAE9-6293-446F-9E72-5224C53E2218}" destId="{9D343D04-7ACA-4FEC-BF04-688175EF1037}" srcOrd="1" destOrd="0" presId="urn:microsoft.com/office/officeart/2018/2/layout/IconVerticalSolidList"/>
    <dgm:cxn modelId="{A1275A6E-8208-4949-98ED-1E36DB86FA68}" type="presParOf" srcId="{CFF0DAE9-6293-446F-9E72-5224C53E2218}" destId="{4DB1246C-A2A1-4EDD-9FE8-8FBAE8B8F966}" srcOrd="2" destOrd="0" presId="urn:microsoft.com/office/officeart/2018/2/layout/IconVerticalSolidList"/>
    <dgm:cxn modelId="{BA025F84-1363-400A-B58D-CFD8D80FD1FB}" type="presParOf" srcId="{4DB1246C-A2A1-4EDD-9FE8-8FBAE8B8F966}" destId="{719B2620-61C2-4F9C-9A4F-5FA1C336A3D7}" srcOrd="0" destOrd="0" presId="urn:microsoft.com/office/officeart/2018/2/layout/IconVerticalSolidList"/>
    <dgm:cxn modelId="{D477D358-4026-445B-AB57-A8E8FE6A3603}" type="presParOf" srcId="{4DB1246C-A2A1-4EDD-9FE8-8FBAE8B8F966}" destId="{AF662BC9-ABA6-4BB2-92CA-D01B2BD8F7E5}" srcOrd="1" destOrd="0" presId="urn:microsoft.com/office/officeart/2018/2/layout/IconVerticalSolidList"/>
    <dgm:cxn modelId="{91344099-100C-42C3-8059-58CC00DE0A2F}" type="presParOf" srcId="{4DB1246C-A2A1-4EDD-9FE8-8FBAE8B8F966}" destId="{489861E0-85BE-4B0F-87A4-6A8D25591F31}" srcOrd="2" destOrd="0" presId="urn:microsoft.com/office/officeart/2018/2/layout/IconVerticalSolidList"/>
    <dgm:cxn modelId="{578D4C42-3149-466C-B097-8DE512C7FBB5}" type="presParOf" srcId="{4DB1246C-A2A1-4EDD-9FE8-8FBAE8B8F966}" destId="{0EF8EB1E-09B6-4E79-81BC-5AC29181CCCB}" srcOrd="3" destOrd="0" presId="urn:microsoft.com/office/officeart/2018/2/layout/IconVerticalSolidList"/>
    <dgm:cxn modelId="{DBDF97F2-43B3-4B38-8A47-6877D97B499B}" type="presParOf" srcId="{CFF0DAE9-6293-446F-9E72-5224C53E2218}" destId="{E920FBEA-4B57-41D2-B93A-6F233C3D8A34}" srcOrd="3" destOrd="0" presId="urn:microsoft.com/office/officeart/2018/2/layout/IconVerticalSolidList"/>
    <dgm:cxn modelId="{16C85BC1-3972-4AF3-96E5-D3ED4A42EFF8}" type="presParOf" srcId="{CFF0DAE9-6293-446F-9E72-5224C53E2218}" destId="{E0582660-0ADE-4116-A0FA-73DFDBCB90B6}" srcOrd="4" destOrd="0" presId="urn:microsoft.com/office/officeart/2018/2/layout/IconVerticalSolidList"/>
    <dgm:cxn modelId="{F2056242-A742-41A0-883C-0F4E83444905}" type="presParOf" srcId="{E0582660-0ADE-4116-A0FA-73DFDBCB90B6}" destId="{3A9F8092-DF76-4720-81A8-F425EB7436A8}" srcOrd="0" destOrd="0" presId="urn:microsoft.com/office/officeart/2018/2/layout/IconVerticalSolidList"/>
    <dgm:cxn modelId="{E4759FAD-C4B3-465A-BCA7-ED12BCC5FD7D}" type="presParOf" srcId="{E0582660-0ADE-4116-A0FA-73DFDBCB90B6}" destId="{05733FF9-5ADF-469C-BD01-65BC8AF585AC}" srcOrd="1" destOrd="0" presId="urn:microsoft.com/office/officeart/2018/2/layout/IconVerticalSolidList"/>
    <dgm:cxn modelId="{01377A00-975E-42C1-8929-DA00733B4B01}" type="presParOf" srcId="{E0582660-0ADE-4116-A0FA-73DFDBCB90B6}" destId="{C859E416-9324-467B-B718-7FA881971A3D}" srcOrd="2" destOrd="0" presId="urn:microsoft.com/office/officeart/2018/2/layout/IconVerticalSolidList"/>
    <dgm:cxn modelId="{CAF61C49-9B73-4556-A84E-C7BE1931308F}" type="presParOf" srcId="{E0582660-0ADE-4116-A0FA-73DFDBCB90B6}" destId="{42DAB25C-6C2D-4231-9D19-99E7256E0EA6}" srcOrd="3" destOrd="0" presId="urn:microsoft.com/office/officeart/2018/2/layout/IconVerticalSolidList"/>
    <dgm:cxn modelId="{FB7E4680-B58B-4B5A-9827-EDA27C254927}" type="presParOf" srcId="{CFF0DAE9-6293-446F-9E72-5224C53E2218}" destId="{3A180CC0-538B-4843-A241-FFF233EF1892}" srcOrd="5" destOrd="0" presId="urn:microsoft.com/office/officeart/2018/2/layout/IconVerticalSolidList"/>
    <dgm:cxn modelId="{02F64902-8CAF-4FAF-81EC-31BEBE66CD52}" type="presParOf" srcId="{CFF0DAE9-6293-446F-9E72-5224C53E2218}" destId="{BBDC8CAA-7FB5-4FA0-8482-9F71A1404135}" srcOrd="6" destOrd="0" presId="urn:microsoft.com/office/officeart/2018/2/layout/IconVerticalSolidList"/>
    <dgm:cxn modelId="{DC65D076-4FC4-487B-9983-06F09A67FDAE}" type="presParOf" srcId="{BBDC8CAA-7FB5-4FA0-8482-9F71A1404135}" destId="{6385D146-2764-4013-B099-65406AC50A25}" srcOrd="0" destOrd="0" presId="urn:microsoft.com/office/officeart/2018/2/layout/IconVerticalSolidList"/>
    <dgm:cxn modelId="{91CC29C9-CA6E-4160-B6FF-54E8D1D08159}" type="presParOf" srcId="{BBDC8CAA-7FB5-4FA0-8482-9F71A1404135}" destId="{C25D0CD4-A07D-486B-A847-6B2966066B71}" srcOrd="1" destOrd="0" presId="urn:microsoft.com/office/officeart/2018/2/layout/IconVerticalSolidList"/>
    <dgm:cxn modelId="{76479E14-861C-4F34-A6D3-10D9EE6968E7}" type="presParOf" srcId="{BBDC8CAA-7FB5-4FA0-8482-9F71A1404135}" destId="{CEEACA67-B4E4-475E-8747-111013165785}" srcOrd="2" destOrd="0" presId="urn:microsoft.com/office/officeart/2018/2/layout/IconVerticalSolidList"/>
    <dgm:cxn modelId="{B211361D-25F2-4479-A375-DC5FA2020C6C}" type="presParOf" srcId="{BBDC8CAA-7FB5-4FA0-8482-9F71A1404135}" destId="{F0EA2651-6E52-4E7A-8EA0-A63FEC79E85B}" srcOrd="3" destOrd="0" presId="urn:microsoft.com/office/officeart/2018/2/layout/IconVerticalSolidList"/>
    <dgm:cxn modelId="{DC2D3C88-CAB6-43F7-8DF1-991269702EB8}" type="presParOf" srcId="{CFF0DAE9-6293-446F-9E72-5224C53E2218}" destId="{90DABCC7-A5F8-4ACD-A0FA-69D09910EB42}" srcOrd="7" destOrd="0" presId="urn:microsoft.com/office/officeart/2018/2/layout/IconVerticalSolidList"/>
    <dgm:cxn modelId="{61AA1058-A974-4715-AA5B-E317DEDD4B4F}" type="presParOf" srcId="{CFF0DAE9-6293-446F-9E72-5224C53E2218}" destId="{F8F200CC-902D-4B09-BA9C-D1AE230C749D}" srcOrd="8" destOrd="0" presId="urn:microsoft.com/office/officeart/2018/2/layout/IconVerticalSolidList"/>
    <dgm:cxn modelId="{91320AD9-156A-4F83-9BD0-AB036EDC5451}" type="presParOf" srcId="{F8F200CC-902D-4B09-BA9C-D1AE230C749D}" destId="{8A1A2C03-1A88-43FC-BFD2-2EEEE4F156EC}" srcOrd="0" destOrd="0" presId="urn:microsoft.com/office/officeart/2018/2/layout/IconVerticalSolidList"/>
    <dgm:cxn modelId="{6B2D47BB-E6ED-40F0-9C89-EF047066D3DD}" type="presParOf" srcId="{F8F200CC-902D-4B09-BA9C-D1AE230C749D}" destId="{B0121C2F-E06C-4F27-8845-B495D86DC4AF}" srcOrd="1" destOrd="0" presId="urn:microsoft.com/office/officeart/2018/2/layout/IconVerticalSolidList"/>
    <dgm:cxn modelId="{C9C3B551-388C-45D7-8735-B44BD37149A8}" type="presParOf" srcId="{F8F200CC-902D-4B09-BA9C-D1AE230C749D}" destId="{8E025BB1-7F1A-4402-A7D0-B03791979B8B}" srcOrd="2" destOrd="0" presId="urn:microsoft.com/office/officeart/2018/2/layout/IconVerticalSolidList"/>
    <dgm:cxn modelId="{F1578182-1633-4105-8A4E-CF930B7FD71D}" type="presParOf" srcId="{F8F200CC-902D-4B09-BA9C-D1AE230C749D}" destId="{55AD0F8A-2275-4C23-93D5-879DA6E23E7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E091ED6-6CC3-49FA-A611-89046BAA5152}"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52D1939F-C0AD-47F7-8B66-D8BEF6B953CD}">
      <dgm:prSet/>
      <dgm:spPr/>
      <dgm:t>
        <a:bodyPr/>
        <a:lstStyle/>
        <a:p>
          <a:r>
            <a:rPr lang="en-US"/>
            <a:t>Who is responsible for implementing Active Supervision?</a:t>
          </a:r>
        </a:p>
      </dgm:t>
    </dgm:pt>
    <dgm:pt modelId="{091F56C6-BB43-47A2-97B2-76C5079D47DC}" type="parTrans" cxnId="{22F1A43A-F6E1-4DC6-BEE5-11A83CA67DDE}">
      <dgm:prSet/>
      <dgm:spPr/>
      <dgm:t>
        <a:bodyPr/>
        <a:lstStyle/>
        <a:p>
          <a:endParaRPr lang="en-US"/>
        </a:p>
      </dgm:t>
    </dgm:pt>
    <dgm:pt modelId="{4E5FAB52-093A-43EE-B986-3061C1E82E50}" type="sibTrans" cxnId="{22F1A43A-F6E1-4DC6-BEE5-11A83CA67DDE}">
      <dgm:prSet/>
      <dgm:spPr/>
      <dgm:t>
        <a:bodyPr/>
        <a:lstStyle/>
        <a:p>
          <a:endParaRPr lang="en-US"/>
        </a:p>
      </dgm:t>
    </dgm:pt>
    <dgm:pt modelId="{923078EB-86ED-4D52-A7E8-78BE7D3647EE}">
      <dgm:prSet custT="1"/>
      <dgm:spPr/>
      <dgm:t>
        <a:bodyPr/>
        <a:lstStyle/>
        <a:p>
          <a:pPr algn="ctr">
            <a:buNone/>
          </a:pPr>
          <a:r>
            <a:rPr lang="en-US" sz="4000" b="1"/>
            <a:t>EVERYONE!!</a:t>
          </a:r>
          <a:endParaRPr lang="en-US" sz="4000"/>
        </a:p>
      </dgm:t>
    </dgm:pt>
    <dgm:pt modelId="{D946106E-8D47-4DA3-A82C-A7B6D8DB1CFD}" type="parTrans" cxnId="{125F1734-8E16-493A-B859-320341443272}">
      <dgm:prSet/>
      <dgm:spPr/>
      <dgm:t>
        <a:bodyPr/>
        <a:lstStyle/>
        <a:p>
          <a:endParaRPr lang="en-US"/>
        </a:p>
      </dgm:t>
    </dgm:pt>
    <dgm:pt modelId="{D24262F5-1A25-4D87-8F13-13EC2929EBE6}" type="sibTrans" cxnId="{125F1734-8E16-493A-B859-320341443272}">
      <dgm:prSet/>
      <dgm:spPr/>
      <dgm:t>
        <a:bodyPr/>
        <a:lstStyle/>
        <a:p>
          <a:endParaRPr lang="en-US"/>
        </a:p>
      </dgm:t>
    </dgm:pt>
    <dgm:pt modelId="{BEC1716A-76C9-485E-8281-ABB4798F6164}">
      <dgm:prSet/>
      <dgm:spPr/>
      <dgm:t>
        <a:bodyPr/>
        <a:lstStyle/>
        <a:p>
          <a:r>
            <a:rPr lang="en-US" b="1"/>
            <a:t>ALL</a:t>
          </a:r>
          <a:r>
            <a:rPr lang="en-US"/>
            <a:t> early childhood staff are responsible for ensuring the safety of </a:t>
          </a:r>
          <a:r>
            <a:rPr lang="en-US" b="1"/>
            <a:t>ALL</a:t>
          </a:r>
          <a:r>
            <a:rPr lang="en-US"/>
            <a:t> children in their care.</a:t>
          </a:r>
        </a:p>
      </dgm:t>
    </dgm:pt>
    <dgm:pt modelId="{089F421D-DB95-42CC-AF51-8E26D8223C98}" type="parTrans" cxnId="{43A4DEEB-458A-4BB2-945C-62F26417C715}">
      <dgm:prSet/>
      <dgm:spPr/>
      <dgm:t>
        <a:bodyPr/>
        <a:lstStyle/>
        <a:p>
          <a:endParaRPr lang="en-US"/>
        </a:p>
      </dgm:t>
    </dgm:pt>
    <dgm:pt modelId="{B115E89E-CA9B-46FB-A76E-7D4F05350B51}" type="sibTrans" cxnId="{43A4DEEB-458A-4BB2-945C-62F26417C715}">
      <dgm:prSet/>
      <dgm:spPr/>
      <dgm:t>
        <a:bodyPr/>
        <a:lstStyle/>
        <a:p>
          <a:endParaRPr lang="en-US"/>
        </a:p>
      </dgm:t>
    </dgm:pt>
    <dgm:pt modelId="{786AC9BA-2E46-4C5E-8A08-0D43BE942564}">
      <dgm:prSet/>
      <dgm:spPr/>
      <dgm:t>
        <a:bodyPr/>
        <a:lstStyle/>
        <a:p>
          <a:pPr algn="l">
            <a:buNone/>
          </a:pPr>
          <a:r>
            <a:rPr lang="en-US"/>
            <a:t>This includes subs, visitors and volunteers.  Be sure to inform and educate these individuals about Active Supervision: the six strategies, the location of your classroom’s plan, etc.</a:t>
          </a:r>
        </a:p>
      </dgm:t>
    </dgm:pt>
    <dgm:pt modelId="{BD67DC64-629B-4256-90ED-ABE3DC2993DF}" type="parTrans" cxnId="{0CC6392F-68D7-424D-8BFA-647893603331}">
      <dgm:prSet/>
      <dgm:spPr/>
      <dgm:t>
        <a:bodyPr/>
        <a:lstStyle/>
        <a:p>
          <a:endParaRPr lang="en-US"/>
        </a:p>
      </dgm:t>
    </dgm:pt>
    <dgm:pt modelId="{8A9032BD-4240-4F28-BE6D-A80E08C6C462}" type="sibTrans" cxnId="{0CC6392F-68D7-424D-8BFA-647893603331}">
      <dgm:prSet/>
      <dgm:spPr/>
      <dgm:t>
        <a:bodyPr/>
        <a:lstStyle/>
        <a:p>
          <a:endParaRPr lang="en-US"/>
        </a:p>
      </dgm:t>
    </dgm:pt>
    <dgm:pt modelId="{41BCF57F-1978-4626-9119-FBECF574B3EF}" type="pres">
      <dgm:prSet presAssocID="{9E091ED6-6CC3-49FA-A611-89046BAA5152}" presName="Name0" presStyleCnt="0">
        <dgm:presLayoutVars>
          <dgm:dir/>
          <dgm:animLvl val="lvl"/>
          <dgm:resizeHandles val="exact"/>
        </dgm:presLayoutVars>
      </dgm:prSet>
      <dgm:spPr/>
    </dgm:pt>
    <dgm:pt modelId="{E1B7DC42-1313-4974-AAF8-6050B6C25AFD}" type="pres">
      <dgm:prSet presAssocID="{52D1939F-C0AD-47F7-8B66-D8BEF6B953CD}" presName="linNode" presStyleCnt="0"/>
      <dgm:spPr/>
    </dgm:pt>
    <dgm:pt modelId="{BB9055C0-ACD8-435A-885F-7EC20E43181C}" type="pres">
      <dgm:prSet presAssocID="{52D1939F-C0AD-47F7-8B66-D8BEF6B953CD}" presName="parentText" presStyleLbl="node1" presStyleIdx="0" presStyleCnt="2">
        <dgm:presLayoutVars>
          <dgm:chMax val="1"/>
          <dgm:bulletEnabled val="1"/>
        </dgm:presLayoutVars>
      </dgm:prSet>
      <dgm:spPr/>
    </dgm:pt>
    <dgm:pt modelId="{48FB92D8-CC3D-42B2-B5E3-9A521B6AFB70}" type="pres">
      <dgm:prSet presAssocID="{52D1939F-C0AD-47F7-8B66-D8BEF6B953CD}" presName="descendantText" presStyleLbl="alignAccFollowNode1" presStyleIdx="0" presStyleCnt="2" custLinFactNeighborX="-5144" custLinFactNeighborY="249">
        <dgm:presLayoutVars>
          <dgm:bulletEnabled val="1"/>
        </dgm:presLayoutVars>
      </dgm:prSet>
      <dgm:spPr/>
    </dgm:pt>
    <dgm:pt modelId="{BD4D05DB-CD78-48DE-A2A1-6621BD7ADFB4}" type="pres">
      <dgm:prSet presAssocID="{4E5FAB52-093A-43EE-B986-3061C1E82E50}" presName="sp" presStyleCnt="0"/>
      <dgm:spPr/>
    </dgm:pt>
    <dgm:pt modelId="{4EC811AD-DA99-4601-B249-A6C7272EA48D}" type="pres">
      <dgm:prSet presAssocID="{BEC1716A-76C9-485E-8281-ABB4798F6164}" presName="linNode" presStyleCnt="0"/>
      <dgm:spPr/>
    </dgm:pt>
    <dgm:pt modelId="{61E8F5EA-D03C-4465-A8C0-8FBF21A6A77C}" type="pres">
      <dgm:prSet presAssocID="{BEC1716A-76C9-485E-8281-ABB4798F6164}" presName="parentText" presStyleLbl="node1" presStyleIdx="1" presStyleCnt="2">
        <dgm:presLayoutVars>
          <dgm:chMax val="1"/>
          <dgm:bulletEnabled val="1"/>
        </dgm:presLayoutVars>
      </dgm:prSet>
      <dgm:spPr/>
    </dgm:pt>
    <dgm:pt modelId="{B181CA4F-1347-4EBA-B39C-AC23ED9D031C}" type="pres">
      <dgm:prSet presAssocID="{BEC1716A-76C9-485E-8281-ABB4798F6164}" presName="descendantText" presStyleLbl="alignAccFollowNode1" presStyleIdx="1" presStyleCnt="2">
        <dgm:presLayoutVars>
          <dgm:bulletEnabled val="1"/>
        </dgm:presLayoutVars>
      </dgm:prSet>
      <dgm:spPr/>
    </dgm:pt>
  </dgm:ptLst>
  <dgm:cxnLst>
    <dgm:cxn modelId="{0CC6392F-68D7-424D-8BFA-647893603331}" srcId="{BEC1716A-76C9-485E-8281-ABB4798F6164}" destId="{786AC9BA-2E46-4C5E-8A08-0D43BE942564}" srcOrd="0" destOrd="0" parTransId="{BD67DC64-629B-4256-90ED-ABE3DC2993DF}" sibTransId="{8A9032BD-4240-4F28-BE6D-A80E08C6C462}"/>
    <dgm:cxn modelId="{125F1734-8E16-493A-B859-320341443272}" srcId="{52D1939F-C0AD-47F7-8B66-D8BEF6B953CD}" destId="{923078EB-86ED-4D52-A7E8-78BE7D3647EE}" srcOrd="0" destOrd="0" parTransId="{D946106E-8D47-4DA3-A82C-A7B6D8DB1CFD}" sibTransId="{D24262F5-1A25-4D87-8F13-13EC2929EBE6}"/>
    <dgm:cxn modelId="{22F1A43A-F6E1-4DC6-BEE5-11A83CA67DDE}" srcId="{9E091ED6-6CC3-49FA-A611-89046BAA5152}" destId="{52D1939F-C0AD-47F7-8B66-D8BEF6B953CD}" srcOrd="0" destOrd="0" parTransId="{091F56C6-BB43-47A2-97B2-76C5079D47DC}" sibTransId="{4E5FAB52-093A-43EE-B986-3061C1E82E50}"/>
    <dgm:cxn modelId="{BD46F54C-1A71-4995-BB77-10CCA1CE3514}" type="presOf" srcId="{BEC1716A-76C9-485E-8281-ABB4798F6164}" destId="{61E8F5EA-D03C-4465-A8C0-8FBF21A6A77C}" srcOrd="0" destOrd="0" presId="urn:microsoft.com/office/officeart/2005/8/layout/vList5"/>
    <dgm:cxn modelId="{02C02572-4201-4A00-AEE7-C60EC446616C}" type="presOf" srcId="{9E091ED6-6CC3-49FA-A611-89046BAA5152}" destId="{41BCF57F-1978-4626-9119-FBECF574B3EF}" srcOrd="0" destOrd="0" presId="urn:microsoft.com/office/officeart/2005/8/layout/vList5"/>
    <dgm:cxn modelId="{C72C0883-1BA4-4C99-92EB-7AED3215CC9B}" type="presOf" srcId="{786AC9BA-2E46-4C5E-8A08-0D43BE942564}" destId="{B181CA4F-1347-4EBA-B39C-AC23ED9D031C}" srcOrd="0" destOrd="0" presId="urn:microsoft.com/office/officeart/2005/8/layout/vList5"/>
    <dgm:cxn modelId="{DCD520BB-5BE8-4253-A29D-21B29A5C9740}" type="presOf" srcId="{52D1939F-C0AD-47F7-8B66-D8BEF6B953CD}" destId="{BB9055C0-ACD8-435A-885F-7EC20E43181C}" srcOrd="0" destOrd="0" presId="urn:microsoft.com/office/officeart/2005/8/layout/vList5"/>
    <dgm:cxn modelId="{AC6462D6-8C42-46A0-B800-17A4FF77F048}" type="presOf" srcId="{923078EB-86ED-4D52-A7E8-78BE7D3647EE}" destId="{48FB92D8-CC3D-42B2-B5E3-9A521B6AFB70}" srcOrd="0" destOrd="0" presId="urn:microsoft.com/office/officeart/2005/8/layout/vList5"/>
    <dgm:cxn modelId="{43A4DEEB-458A-4BB2-945C-62F26417C715}" srcId="{9E091ED6-6CC3-49FA-A611-89046BAA5152}" destId="{BEC1716A-76C9-485E-8281-ABB4798F6164}" srcOrd="1" destOrd="0" parTransId="{089F421D-DB95-42CC-AF51-8E26D8223C98}" sibTransId="{B115E89E-CA9B-46FB-A76E-7D4F05350B51}"/>
    <dgm:cxn modelId="{A3F19601-715D-4159-B474-4CE4A25C2EAC}" type="presParOf" srcId="{41BCF57F-1978-4626-9119-FBECF574B3EF}" destId="{E1B7DC42-1313-4974-AAF8-6050B6C25AFD}" srcOrd="0" destOrd="0" presId="urn:microsoft.com/office/officeart/2005/8/layout/vList5"/>
    <dgm:cxn modelId="{BF170FA9-9C6B-4BB9-860F-95F6BEA4B31D}" type="presParOf" srcId="{E1B7DC42-1313-4974-AAF8-6050B6C25AFD}" destId="{BB9055C0-ACD8-435A-885F-7EC20E43181C}" srcOrd="0" destOrd="0" presId="urn:microsoft.com/office/officeart/2005/8/layout/vList5"/>
    <dgm:cxn modelId="{DC9C8DA3-3361-48A8-9DF2-D4A3ADA290CE}" type="presParOf" srcId="{E1B7DC42-1313-4974-AAF8-6050B6C25AFD}" destId="{48FB92D8-CC3D-42B2-B5E3-9A521B6AFB70}" srcOrd="1" destOrd="0" presId="urn:microsoft.com/office/officeart/2005/8/layout/vList5"/>
    <dgm:cxn modelId="{25FBB45B-7C2E-4184-8145-72C0FDFA06E5}" type="presParOf" srcId="{41BCF57F-1978-4626-9119-FBECF574B3EF}" destId="{BD4D05DB-CD78-48DE-A2A1-6621BD7ADFB4}" srcOrd="1" destOrd="0" presId="urn:microsoft.com/office/officeart/2005/8/layout/vList5"/>
    <dgm:cxn modelId="{272ECDA6-A93B-4409-9D18-93068A6C82ED}" type="presParOf" srcId="{41BCF57F-1978-4626-9119-FBECF574B3EF}" destId="{4EC811AD-DA99-4601-B249-A6C7272EA48D}" srcOrd="2" destOrd="0" presId="urn:microsoft.com/office/officeart/2005/8/layout/vList5"/>
    <dgm:cxn modelId="{80156037-C5A3-4EBB-92CB-A1288BE2B6D6}" type="presParOf" srcId="{4EC811AD-DA99-4601-B249-A6C7272EA48D}" destId="{61E8F5EA-D03C-4465-A8C0-8FBF21A6A77C}" srcOrd="0" destOrd="0" presId="urn:microsoft.com/office/officeart/2005/8/layout/vList5"/>
    <dgm:cxn modelId="{FC639932-BB37-4793-9898-876CD9A409AD}" type="presParOf" srcId="{4EC811AD-DA99-4601-B249-A6C7272EA48D}" destId="{B181CA4F-1347-4EBA-B39C-AC23ED9D031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640FE1B-BA6C-483F-843C-F48379AB64B0}"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43CCD4CB-E253-4FE8-934B-488A7E1CEB23}">
      <dgm:prSet/>
      <dgm:spPr/>
      <dgm:t>
        <a:bodyPr/>
        <a:lstStyle/>
        <a:p>
          <a:r>
            <a:rPr lang="en-US">
              <a:solidFill>
                <a:schemeClr val="tx1"/>
              </a:solidFill>
            </a:rPr>
            <a:t>Active supervision is particularly important during times of transition:</a:t>
          </a:r>
        </a:p>
      </dgm:t>
    </dgm:pt>
    <dgm:pt modelId="{0D581EEB-DE17-475D-A3E3-913FB0E9BF1B}" type="parTrans" cxnId="{474288A8-262F-4705-9530-66342865392F}">
      <dgm:prSet/>
      <dgm:spPr/>
      <dgm:t>
        <a:bodyPr/>
        <a:lstStyle/>
        <a:p>
          <a:endParaRPr lang="en-US"/>
        </a:p>
      </dgm:t>
    </dgm:pt>
    <dgm:pt modelId="{C7C8D8CE-75E0-4480-B352-F3B2DAB4CF8C}" type="sibTrans" cxnId="{474288A8-262F-4705-9530-66342865392F}">
      <dgm:prSet/>
      <dgm:spPr/>
      <dgm:t>
        <a:bodyPr/>
        <a:lstStyle/>
        <a:p>
          <a:endParaRPr lang="en-US"/>
        </a:p>
      </dgm:t>
    </dgm:pt>
    <dgm:pt modelId="{DAC2D907-7E95-47E6-BFA7-C855BD2B131B}">
      <dgm:prSet/>
      <dgm:spPr/>
      <dgm:t>
        <a:bodyPr/>
        <a:lstStyle/>
        <a:p>
          <a:r>
            <a:rPr lang="en-US"/>
            <a:t>Drop off and pick up </a:t>
          </a:r>
        </a:p>
      </dgm:t>
    </dgm:pt>
    <dgm:pt modelId="{3D51956B-F170-47B6-9CAF-57E5160B355E}" type="parTrans" cxnId="{9B1F40AA-A095-49BF-8771-15759F6575F0}">
      <dgm:prSet/>
      <dgm:spPr/>
      <dgm:t>
        <a:bodyPr/>
        <a:lstStyle/>
        <a:p>
          <a:endParaRPr lang="en-US"/>
        </a:p>
      </dgm:t>
    </dgm:pt>
    <dgm:pt modelId="{A8456485-0744-4956-861D-28F1907B66B8}" type="sibTrans" cxnId="{9B1F40AA-A095-49BF-8771-15759F6575F0}">
      <dgm:prSet/>
      <dgm:spPr/>
      <dgm:t>
        <a:bodyPr/>
        <a:lstStyle/>
        <a:p>
          <a:endParaRPr lang="en-US"/>
        </a:p>
      </dgm:t>
    </dgm:pt>
    <dgm:pt modelId="{0E7F93D6-6045-4300-9C3A-8D4A09CE97EE}">
      <dgm:prSet/>
      <dgm:spPr/>
      <dgm:t>
        <a:bodyPr/>
        <a:lstStyle/>
        <a:p>
          <a:r>
            <a:rPr lang="en-US"/>
            <a:t>Moving from one activity to another</a:t>
          </a:r>
        </a:p>
      </dgm:t>
    </dgm:pt>
    <dgm:pt modelId="{5C3CE629-55E3-485F-9D34-2BE7148A9EF5}" type="parTrans" cxnId="{15652167-7DB7-4242-B439-62638E87E7AD}">
      <dgm:prSet/>
      <dgm:spPr/>
      <dgm:t>
        <a:bodyPr/>
        <a:lstStyle/>
        <a:p>
          <a:endParaRPr lang="en-US"/>
        </a:p>
      </dgm:t>
    </dgm:pt>
    <dgm:pt modelId="{55D7E2CB-4726-40B7-9A59-021151024DD5}" type="sibTrans" cxnId="{15652167-7DB7-4242-B439-62638E87E7AD}">
      <dgm:prSet/>
      <dgm:spPr/>
      <dgm:t>
        <a:bodyPr/>
        <a:lstStyle/>
        <a:p>
          <a:endParaRPr lang="en-US"/>
        </a:p>
      </dgm:t>
    </dgm:pt>
    <dgm:pt modelId="{8622DF87-C918-45BA-8AD3-9CC1809EBFDA}">
      <dgm:prSet/>
      <dgm:spPr/>
      <dgm:t>
        <a:bodyPr/>
        <a:lstStyle/>
        <a:p>
          <a:r>
            <a:rPr lang="en-US"/>
            <a:t>Changes in staffing patterns or children’s routines</a:t>
          </a:r>
        </a:p>
      </dgm:t>
    </dgm:pt>
    <dgm:pt modelId="{3A8FD9A0-EE45-4ADE-8BE2-4AE646C3E6F6}" type="parTrans" cxnId="{8AEBE3EC-C3BB-40AB-A3D0-6EC0A4C820FC}">
      <dgm:prSet/>
      <dgm:spPr/>
      <dgm:t>
        <a:bodyPr/>
        <a:lstStyle/>
        <a:p>
          <a:endParaRPr lang="en-US"/>
        </a:p>
      </dgm:t>
    </dgm:pt>
    <dgm:pt modelId="{CA5FD01D-A366-486A-8FBC-FD45E2DE402E}" type="sibTrans" cxnId="{8AEBE3EC-C3BB-40AB-A3D0-6EC0A4C820FC}">
      <dgm:prSet/>
      <dgm:spPr/>
      <dgm:t>
        <a:bodyPr/>
        <a:lstStyle/>
        <a:p>
          <a:endParaRPr lang="en-US"/>
        </a:p>
      </dgm:t>
    </dgm:pt>
    <dgm:pt modelId="{C734FB1D-F32D-4730-9290-27E02F2D0ED6}">
      <dgm:prSet/>
      <dgm:spPr/>
      <dgm:t>
        <a:bodyPr/>
        <a:lstStyle/>
        <a:p>
          <a:r>
            <a:rPr lang="en-US" b="1">
              <a:solidFill>
                <a:schemeClr val="tx1"/>
              </a:solidFill>
            </a:rPr>
            <a:t>Let’s watch this short video on the importance of active supervision during transitions.</a:t>
          </a:r>
        </a:p>
      </dgm:t>
    </dgm:pt>
    <dgm:pt modelId="{CDD63E09-5901-4867-B1AC-FE364A586AB3}" type="parTrans" cxnId="{4D46D420-80A3-4D9D-834F-9D26A9C76237}">
      <dgm:prSet/>
      <dgm:spPr/>
      <dgm:t>
        <a:bodyPr/>
        <a:lstStyle/>
        <a:p>
          <a:endParaRPr lang="en-US"/>
        </a:p>
      </dgm:t>
    </dgm:pt>
    <dgm:pt modelId="{5481681E-9D6C-4763-8993-24E8A95EB729}" type="sibTrans" cxnId="{4D46D420-80A3-4D9D-834F-9D26A9C76237}">
      <dgm:prSet/>
      <dgm:spPr/>
      <dgm:t>
        <a:bodyPr/>
        <a:lstStyle/>
        <a:p>
          <a:endParaRPr lang="en-US"/>
        </a:p>
      </dgm:t>
    </dgm:pt>
    <dgm:pt modelId="{E3EDAE1E-CA87-4FD8-B3FA-40E6A06A5CCF}" type="pres">
      <dgm:prSet presAssocID="{8640FE1B-BA6C-483F-843C-F48379AB64B0}" presName="Name0" presStyleCnt="0">
        <dgm:presLayoutVars>
          <dgm:dir/>
          <dgm:animLvl val="lvl"/>
          <dgm:resizeHandles val="exact"/>
        </dgm:presLayoutVars>
      </dgm:prSet>
      <dgm:spPr/>
    </dgm:pt>
    <dgm:pt modelId="{212C1382-18AA-426F-A33B-0E2BF53909F0}" type="pres">
      <dgm:prSet presAssocID="{C734FB1D-F32D-4730-9290-27E02F2D0ED6}" presName="boxAndChildren" presStyleCnt="0"/>
      <dgm:spPr/>
    </dgm:pt>
    <dgm:pt modelId="{E41C09C7-D455-4146-80BB-936CA4B2C1DF}" type="pres">
      <dgm:prSet presAssocID="{C734FB1D-F32D-4730-9290-27E02F2D0ED6}" presName="parentTextBox" presStyleLbl="node1" presStyleIdx="0" presStyleCnt="2"/>
      <dgm:spPr/>
    </dgm:pt>
    <dgm:pt modelId="{AC325F50-4FBB-474E-8BCA-8C633888C367}" type="pres">
      <dgm:prSet presAssocID="{C7C8D8CE-75E0-4480-B352-F3B2DAB4CF8C}" presName="sp" presStyleCnt="0"/>
      <dgm:spPr/>
    </dgm:pt>
    <dgm:pt modelId="{DF0E8D2C-90F5-4388-B0CA-C9AD172565DE}" type="pres">
      <dgm:prSet presAssocID="{43CCD4CB-E253-4FE8-934B-488A7E1CEB23}" presName="arrowAndChildren" presStyleCnt="0"/>
      <dgm:spPr/>
    </dgm:pt>
    <dgm:pt modelId="{6D03395E-DD32-46F4-97C8-7593AACB82D3}" type="pres">
      <dgm:prSet presAssocID="{43CCD4CB-E253-4FE8-934B-488A7E1CEB23}" presName="parentTextArrow" presStyleLbl="node1" presStyleIdx="0" presStyleCnt="2"/>
      <dgm:spPr/>
    </dgm:pt>
    <dgm:pt modelId="{1261333E-9E0A-49FB-ACAD-DAADF9E2D56D}" type="pres">
      <dgm:prSet presAssocID="{43CCD4CB-E253-4FE8-934B-488A7E1CEB23}" presName="arrow" presStyleLbl="node1" presStyleIdx="1" presStyleCnt="2"/>
      <dgm:spPr/>
    </dgm:pt>
    <dgm:pt modelId="{BFA7F583-5C26-4A97-B0E2-7B6C3CB2CBF5}" type="pres">
      <dgm:prSet presAssocID="{43CCD4CB-E253-4FE8-934B-488A7E1CEB23}" presName="descendantArrow" presStyleCnt="0"/>
      <dgm:spPr/>
    </dgm:pt>
    <dgm:pt modelId="{95BAD8E1-7947-43B3-82F9-1A7AEA436ED1}" type="pres">
      <dgm:prSet presAssocID="{DAC2D907-7E95-47E6-BFA7-C855BD2B131B}" presName="childTextArrow" presStyleLbl="fgAccFollowNode1" presStyleIdx="0" presStyleCnt="3">
        <dgm:presLayoutVars>
          <dgm:bulletEnabled val="1"/>
        </dgm:presLayoutVars>
      </dgm:prSet>
      <dgm:spPr/>
    </dgm:pt>
    <dgm:pt modelId="{7C91139F-61BE-4403-A977-F193ED8E8FB6}" type="pres">
      <dgm:prSet presAssocID="{0E7F93D6-6045-4300-9C3A-8D4A09CE97EE}" presName="childTextArrow" presStyleLbl="fgAccFollowNode1" presStyleIdx="1" presStyleCnt="3">
        <dgm:presLayoutVars>
          <dgm:bulletEnabled val="1"/>
        </dgm:presLayoutVars>
      </dgm:prSet>
      <dgm:spPr/>
    </dgm:pt>
    <dgm:pt modelId="{26E44AE1-F892-4FEB-8C8D-EDB127DC28C0}" type="pres">
      <dgm:prSet presAssocID="{8622DF87-C918-45BA-8AD3-9CC1809EBFDA}" presName="childTextArrow" presStyleLbl="fgAccFollowNode1" presStyleIdx="2" presStyleCnt="3">
        <dgm:presLayoutVars>
          <dgm:bulletEnabled val="1"/>
        </dgm:presLayoutVars>
      </dgm:prSet>
      <dgm:spPr/>
    </dgm:pt>
  </dgm:ptLst>
  <dgm:cxnLst>
    <dgm:cxn modelId="{4D46D420-80A3-4D9D-834F-9D26A9C76237}" srcId="{8640FE1B-BA6C-483F-843C-F48379AB64B0}" destId="{C734FB1D-F32D-4730-9290-27E02F2D0ED6}" srcOrd="1" destOrd="0" parTransId="{CDD63E09-5901-4867-B1AC-FE364A586AB3}" sibTransId="{5481681E-9D6C-4763-8993-24E8A95EB729}"/>
    <dgm:cxn modelId="{13BA8F29-63D6-4C6B-B3E2-EADCB6B9C348}" type="presOf" srcId="{43CCD4CB-E253-4FE8-934B-488A7E1CEB23}" destId="{1261333E-9E0A-49FB-ACAD-DAADF9E2D56D}" srcOrd="1" destOrd="0" presId="urn:microsoft.com/office/officeart/2005/8/layout/process4"/>
    <dgm:cxn modelId="{11AC183B-365C-4000-A188-00BC09E27195}" type="presOf" srcId="{8640FE1B-BA6C-483F-843C-F48379AB64B0}" destId="{E3EDAE1E-CA87-4FD8-B3FA-40E6A06A5CCF}" srcOrd="0" destOrd="0" presId="urn:microsoft.com/office/officeart/2005/8/layout/process4"/>
    <dgm:cxn modelId="{1ADA1247-C604-45CB-B82D-FEE4E37724AF}" type="presOf" srcId="{43CCD4CB-E253-4FE8-934B-488A7E1CEB23}" destId="{6D03395E-DD32-46F4-97C8-7593AACB82D3}" srcOrd="0" destOrd="0" presId="urn:microsoft.com/office/officeart/2005/8/layout/process4"/>
    <dgm:cxn modelId="{15652167-7DB7-4242-B439-62638E87E7AD}" srcId="{43CCD4CB-E253-4FE8-934B-488A7E1CEB23}" destId="{0E7F93D6-6045-4300-9C3A-8D4A09CE97EE}" srcOrd="1" destOrd="0" parTransId="{5C3CE629-55E3-485F-9D34-2BE7148A9EF5}" sibTransId="{55D7E2CB-4726-40B7-9A59-021151024DD5}"/>
    <dgm:cxn modelId="{AB38907A-FF8A-4C2E-AE87-5E8109D43363}" type="presOf" srcId="{DAC2D907-7E95-47E6-BFA7-C855BD2B131B}" destId="{95BAD8E1-7947-43B3-82F9-1A7AEA436ED1}" srcOrd="0" destOrd="0" presId="urn:microsoft.com/office/officeart/2005/8/layout/process4"/>
    <dgm:cxn modelId="{474288A8-262F-4705-9530-66342865392F}" srcId="{8640FE1B-BA6C-483F-843C-F48379AB64B0}" destId="{43CCD4CB-E253-4FE8-934B-488A7E1CEB23}" srcOrd="0" destOrd="0" parTransId="{0D581EEB-DE17-475D-A3E3-913FB0E9BF1B}" sibTransId="{C7C8D8CE-75E0-4480-B352-F3B2DAB4CF8C}"/>
    <dgm:cxn modelId="{9B1F40AA-A095-49BF-8771-15759F6575F0}" srcId="{43CCD4CB-E253-4FE8-934B-488A7E1CEB23}" destId="{DAC2D907-7E95-47E6-BFA7-C855BD2B131B}" srcOrd="0" destOrd="0" parTransId="{3D51956B-F170-47B6-9CAF-57E5160B355E}" sibTransId="{A8456485-0744-4956-861D-28F1907B66B8}"/>
    <dgm:cxn modelId="{41FDB2B1-2F84-4A53-A0FF-36454E3304E3}" type="presOf" srcId="{0E7F93D6-6045-4300-9C3A-8D4A09CE97EE}" destId="{7C91139F-61BE-4403-A977-F193ED8E8FB6}" srcOrd="0" destOrd="0" presId="urn:microsoft.com/office/officeart/2005/8/layout/process4"/>
    <dgm:cxn modelId="{8AEBE3EC-C3BB-40AB-A3D0-6EC0A4C820FC}" srcId="{43CCD4CB-E253-4FE8-934B-488A7E1CEB23}" destId="{8622DF87-C918-45BA-8AD3-9CC1809EBFDA}" srcOrd="2" destOrd="0" parTransId="{3A8FD9A0-EE45-4ADE-8BE2-4AE646C3E6F6}" sibTransId="{CA5FD01D-A366-486A-8FBC-FD45E2DE402E}"/>
    <dgm:cxn modelId="{27BB7BEF-C1BA-400B-9E7A-74859F088BD8}" type="presOf" srcId="{8622DF87-C918-45BA-8AD3-9CC1809EBFDA}" destId="{26E44AE1-F892-4FEB-8C8D-EDB127DC28C0}" srcOrd="0" destOrd="0" presId="urn:microsoft.com/office/officeart/2005/8/layout/process4"/>
    <dgm:cxn modelId="{AFFA7EF9-96B7-4B24-B80E-B7609430D7A2}" type="presOf" srcId="{C734FB1D-F32D-4730-9290-27E02F2D0ED6}" destId="{E41C09C7-D455-4146-80BB-936CA4B2C1DF}" srcOrd="0" destOrd="0" presId="urn:microsoft.com/office/officeart/2005/8/layout/process4"/>
    <dgm:cxn modelId="{8C5A4949-6E6F-49B1-9997-BE0CF89E5AB2}" type="presParOf" srcId="{E3EDAE1E-CA87-4FD8-B3FA-40E6A06A5CCF}" destId="{212C1382-18AA-426F-A33B-0E2BF53909F0}" srcOrd="0" destOrd="0" presId="urn:microsoft.com/office/officeart/2005/8/layout/process4"/>
    <dgm:cxn modelId="{A779D80F-C3B5-4811-B5BB-ED211D44456F}" type="presParOf" srcId="{212C1382-18AA-426F-A33B-0E2BF53909F0}" destId="{E41C09C7-D455-4146-80BB-936CA4B2C1DF}" srcOrd="0" destOrd="0" presId="urn:microsoft.com/office/officeart/2005/8/layout/process4"/>
    <dgm:cxn modelId="{D2E6268A-2838-4279-B363-93759F52C533}" type="presParOf" srcId="{E3EDAE1E-CA87-4FD8-B3FA-40E6A06A5CCF}" destId="{AC325F50-4FBB-474E-8BCA-8C633888C367}" srcOrd="1" destOrd="0" presId="urn:microsoft.com/office/officeart/2005/8/layout/process4"/>
    <dgm:cxn modelId="{4F440663-73B4-4431-B570-082C3B6D286B}" type="presParOf" srcId="{E3EDAE1E-CA87-4FD8-B3FA-40E6A06A5CCF}" destId="{DF0E8D2C-90F5-4388-B0CA-C9AD172565DE}" srcOrd="2" destOrd="0" presId="urn:microsoft.com/office/officeart/2005/8/layout/process4"/>
    <dgm:cxn modelId="{91202411-C07C-4B61-8C50-DE99FA4AF38E}" type="presParOf" srcId="{DF0E8D2C-90F5-4388-B0CA-C9AD172565DE}" destId="{6D03395E-DD32-46F4-97C8-7593AACB82D3}" srcOrd="0" destOrd="0" presId="urn:microsoft.com/office/officeart/2005/8/layout/process4"/>
    <dgm:cxn modelId="{FDCEAB4B-8ACD-4D17-B9D5-2B0E18E2EA1F}" type="presParOf" srcId="{DF0E8D2C-90F5-4388-B0CA-C9AD172565DE}" destId="{1261333E-9E0A-49FB-ACAD-DAADF9E2D56D}" srcOrd="1" destOrd="0" presId="urn:microsoft.com/office/officeart/2005/8/layout/process4"/>
    <dgm:cxn modelId="{E3A672F3-5ECF-4BAE-A0FE-E1185B702E2A}" type="presParOf" srcId="{DF0E8D2C-90F5-4388-B0CA-C9AD172565DE}" destId="{BFA7F583-5C26-4A97-B0E2-7B6C3CB2CBF5}" srcOrd="2" destOrd="0" presId="urn:microsoft.com/office/officeart/2005/8/layout/process4"/>
    <dgm:cxn modelId="{35DC0C82-B06D-48B9-993E-A3029CACE1F1}" type="presParOf" srcId="{BFA7F583-5C26-4A97-B0E2-7B6C3CB2CBF5}" destId="{95BAD8E1-7947-43B3-82F9-1A7AEA436ED1}" srcOrd="0" destOrd="0" presId="urn:microsoft.com/office/officeart/2005/8/layout/process4"/>
    <dgm:cxn modelId="{36101E0B-E719-497E-8AE5-70FABBEC3B34}" type="presParOf" srcId="{BFA7F583-5C26-4A97-B0E2-7B6C3CB2CBF5}" destId="{7C91139F-61BE-4403-A977-F193ED8E8FB6}" srcOrd="1" destOrd="0" presId="urn:microsoft.com/office/officeart/2005/8/layout/process4"/>
    <dgm:cxn modelId="{3DD0CB45-9E16-4B5B-86B2-7B42E7BF4E3E}" type="presParOf" srcId="{BFA7F583-5C26-4A97-B0E2-7B6C3CB2CBF5}" destId="{26E44AE1-F892-4FEB-8C8D-EDB127DC28C0}" srcOrd="2"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F6CC84B-A423-427B-A19E-86B7FD876717}" type="doc">
      <dgm:prSet loTypeId="urn:microsoft.com/office/officeart/2008/layout/LinedList" loCatId="list" qsTypeId="urn:microsoft.com/office/officeart/2005/8/quickstyle/simple1" qsCatId="simple" csTypeId="urn:microsoft.com/office/officeart/2005/8/colors/accent3_2" csCatId="accent3"/>
      <dgm:spPr/>
      <dgm:t>
        <a:bodyPr/>
        <a:lstStyle/>
        <a:p>
          <a:endParaRPr lang="en-US"/>
        </a:p>
      </dgm:t>
    </dgm:pt>
    <dgm:pt modelId="{8F519F61-DC2D-4BC3-8864-75C995A823CB}">
      <dgm:prSet/>
      <dgm:spPr/>
      <dgm:t>
        <a:bodyPr/>
        <a:lstStyle/>
        <a:p>
          <a:r>
            <a:rPr lang="en-US"/>
            <a:t>Communicating regularly with families is key to developing nurturing relationships with children.</a:t>
          </a:r>
        </a:p>
      </dgm:t>
    </dgm:pt>
    <dgm:pt modelId="{CC2EF16C-7EB0-4D7C-877B-0FC1B0471797}" type="parTrans" cxnId="{F477208A-52D7-4374-A750-AD4068BEE0BE}">
      <dgm:prSet/>
      <dgm:spPr/>
      <dgm:t>
        <a:bodyPr/>
        <a:lstStyle/>
        <a:p>
          <a:endParaRPr lang="en-US"/>
        </a:p>
      </dgm:t>
    </dgm:pt>
    <dgm:pt modelId="{1BE1D892-BCEB-4398-9BD5-AADE7CFAE596}" type="sibTrans" cxnId="{F477208A-52D7-4374-A750-AD4068BEE0BE}">
      <dgm:prSet/>
      <dgm:spPr/>
      <dgm:t>
        <a:bodyPr/>
        <a:lstStyle/>
        <a:p>
          <a:endParaRPr lang="en-US"/>
        </a:p>
      </dgm:t>
    </dgm:pt>
    <dgm:pt modelId="{B56D8AED-CE74-474F-8A17-F5BDF2A878CA}">
      <dgm:prSet/>
      <dgm:spPr/>
      <dgm:t>
        <a:bodyPr/>
        <a:lstStyle/>
        <a:p>
          <a:r>
            <a:rPr lang="en-US"/>
            <a:t>Ongoing communication with families, including checking in daily with each family, can help you plan for supervision.</a:t>
          </a:r>
        </a:p>
      </dgm:t>
    </dgm:pt>
    <dgm:pt modelId="{1B19358D-C934-47C7-AAB5-04538A44A600}" type="parTrans" cxnId="{DDA50A41-501B-496A-B8AB-13EEDE1044B5}">
      <dgm:prSet/>
      <dgm:spPr/>
      <dgm:t>
        <a:bodyPr/>
        <a:lstStyle/>
        <a:p>
          <a:endParaRPr lang="en-US"/>
        </a:p>
      </dgm:t>
    </dgm:pt>
    <dgm:pt modelId="{71577BEE-D12E-41E9-A179-225072935520}" type="sibTrans" cxnId="{DDA50A41-501B-496A-B8AB-13EEDE1044B5}">
      <dgm:prSet/>
      <dgm:spPr/>
      <dgm:t>
        <a:bodyPr/>
        <a:lstStyle/>
        <a:p>
          <a:endParaRPr lang="en-US"/>
        </a:p>
      </dgm:t>
    </dgm:pt>
    <dgm:pt modelId="{9D934D98-67B9-4EF0-B5DA-C2D561B7BB75}">
      <dgm:prSet/>
      <dgm:spPr/>
      <dgm:t>
        <a:bodyPr/>
        <a:lstStyle/>
        <a:p>
          <a:r>
            <a:rPr lang="en-US"/>
            <a:t>Families can help you learn about their child’s interests, abilities, and needs, which helps you anticipate when to engage and redirect the children in your care.</a:t>
          </a:r>
        </a:p>
      </dgm:t>
    </dgm:pt>
    <dgm:pt modelId="{A5AC13A1-9C89-4576-A0AD-2432A03417AE}" type="parTrans" cxnId="{AD521C59-23AB-4E6F-BC53-84DF4A47B553}">
      <dgm:prSet/>
      <dgm:spPr/>
      <dgm:t>
        <a:bodyPr/>
        <a:lstStyle/>
        <a:p>
          <a:endParaRPr lang="en-US"/>
        </a:p>
      </dgm:t>
    </dgm:pt>
    <dgm:pt modelId="{5773D175-D2CF-41E9-8B48-88C9FE494040}" type="sibTrans" cxnId="{AD521C59-23AB-4E6F-BC53-84DF4A47B553}">
      <dgm:prSet/>
      <dgm:spPr/>
      <dgm:t>
        <a:bodyPr/>
        <a:lstStyle/>
        <a:p>
          <a:endParaRPr lang="en-US"/>
        </a:p>
      </dgm:t>
    </dgm:pt>
    <dgm:pt modelId="{6369D908-1D82-48BD-B14A-C38D77D1D46C}">
      <dgm:prSet/>
      <dgm:spPr/>
      <dgm:t>
        <a:bodyPr/>
        <a:lstStyle/>
        <a:p>
          <a:r>
            <a:rPr lang="en-US"/>
            <a:t>Strong relationships with families helps you tailor your approaches and create partnerships that ensure children are safe at home and in your classroom.</a:t>
          </a:r>
        </a:p>
      </dgm:t>
    </dgm:pt>
    <dgm:pt modelId="{7F73B6DD-F621-4CA2-8E5B-52F4F17BB7D8}" type="parTrans" cxnId="{3DDD27BA-699E-4D18-BB48-6AA10E5099F9}">
      <dgm:prSet/>
      <dgm:spPr/>
      <dgm:t>
        <a:bodyPr/>
        <a:lstStyle/>
        <a:p>
          <a:endParaRPr lang="en-US"/>
        </a:p>
      </dgm:t>
    </dgm:pt>
    <dgm:pt modelId="{CD14DCAC-404B-41CF-AD9C-6C23CD78FCB2}" type="sibTrans" cxnId="{3DDD27BA-699E-4D18-BB48-6AA10E5099F9}">
      <dgm:prSet/>
      <dgm:spPr/>
      <dgm:t>
        <a:bodyPr/>
        <a:lstStyle/>
        <a:p>
          <a:endParaRPr lang="en-US"/>
        </a:p>
      </dgm:t>
    </dgm:pt>
    <dgm:pt modelId="{6C773927-9789-46AD-8C03-C3E8497366E3}" type="pres">
      <dgm:prSet presAssocID="{BF6CC84B-A423-427B-A19E-86B7FD876717}" presName="vert0" presStyleCnt="0">
        <dgm:presLayoutVars>
          <dgm:dir/>
          <dgm:animOne val="branch"/>
          <dgm:animLvl val="lvl"/>
        </dgm:presLayoutVars>
      </dgm:prSet>
      <dgm:spPr/>
    </dgm:pt>
    <dgm:pt modelId="{338DE55D-8C7F-4B2E-82C9-551B47B820BF}" type="pres">
      <dgm:prSet presAssocID="{8F519F61-DC2D-4BC3-8864-75C995A823CB}" presName="thickLine" presStyleLbl="alignNode1" presStyleIdx="0" presStyleCnt="4"/>
      <dgm:spPr/>
    </dgm:pt>
    <dgm:pt modelId="{1058570A-706E-4027-9BEA-60CB01BFCB36}" type="pres">
      <dgm:prSet presAssocID="{8F519F61-DC2D-4BC3-8864-75C995A823CB}" presName="horz1" presStyleCnt="0"/>
      <dgm:spPr/>
    </dgm:pt>
    <dgm:pt modelId="{5BE7926F-2895-4044-BDCC-1E9B5CC83CCC}" type="pres">
      <dgm:prSet presAssocID="{8F519F61-DC2D-4BC3-8864-75C995A823CB}" presName="tx1" presStyleLbl="revTx" presStyleIdx="0" presStyleCnt="4"/>
      <dgm:spPr/>
    </dgm:pt>
    <dgm:pt modelId="{EE56376E-333A-44B1-B63C-920EC5B8110D}" type="pres">
      <dgm:prSet presAssocID="{8F519F61-DC2D-4BC3-8864-75C995A823CB}" presName="vert1" presStyleCnt="0"/>
      <dgm:spPr/>
    </dgm:pt>
    <dgm:pt modelId="{D3300F4F-AF28-41F8-B980-C0C80FFE7341}" type="pres">
      <dgm:prSet presAssocID="{B56D8AED-CE74-474F-8A17-F5BDF2A878CA}" presName="thickLine" presStyleLbl="alignNode1" presStyleIdx="1" presStyleCnt="4"/>
      <dgm:spPr/>
    </dgm:pt>
    <dgm:pt modelId="{7F996FD2-EC6E-4DB6-93A7-A5E521606D30}" type="pres">
      <dgm:prSet presAssocID="{B56D8AED-CE74-474F-8A17-F5BDF2A878CA}" presName="horz1" presStyleCnt="0"/>
      <dgm:spPr/>
    </dgm:pt>
    <dgm:pt modelId="{A46A2BE2-A888-40C6-A0CB-AAC3CF93F3F2}" type="pres">
      <dgm:prSet presAssocID="{B56D8AED-CE74-474F-8A17-F5BDF2A878CA}" presName="tx1" presStyleLbl="revTx" presStyleIdx="1" presStyleCnt="4"/>
      <dgm:spPr/>
    </dgm:pt>
    <dgm:pt modelId="{36085659-31DF-4FEB-BC63-3A512A0E07B1}" type="pres">
      <dgm:prSet presAssocID="{B56D8AED-CE74-474F-8A17-F5BDF2A878CA}" presName="vert1" presStyleCnt="0"/>
      <dgm:spPr/>
    </dgm:pt>
    <dgm:pt modelId="{A8E59EE2-D510-4890-97DB-46059C8DECD0}" type="pres">
      <dgm:prSet presAssocID="{9D934D98-67B9-4EF0-B5DA-C2D561B7BB75}" presName="thickLine" presStyleLbl="alignNode1" presStyleIdx="2" presStyleCnt="4"/>
      <dgm:spPr/>
    </dgm:pt>
    <dgm:pt modelId="{00C7AECC-DB63-4114-AAF6-86E5F20B864E}" type="pres">
      <dgm:prSet presAssocID="{9D934D98-67B9-4EF0-B5DA-C2D561B7BB75}" presName="horz1" presStyleCnt="0"/>
      <dgm:spPr/>
    </dgm:pt>
    <dgm:pt modelId="{D3DF7666-2172-4CDD-B2B0-259E36426504}" type="pres">
      <dgm:prSet presAssocID="{9D934D98-67B9-4EF0-B5DA-C2D561B7BB75}" presName="tx1" presStyleLbl="revTx" presStyleIdx="2" presStyleCnt="4"/>
      <dgm:spPr/>
    </dgm:pt>
    <dgm:pt modelId="{E9B73229-E674-4BF7-A7EE-89DACE4FBE1A}" type="pres">
      <dgm:prSet presAssocID="{9D934D98-67B9-4EF0-B5DA-C2D561B7BB75}" presName="vert1" presStyleCnt="0"/>
      <dgm:spPr/>
    </dgm:pt>
    <dgm:pt modelId="{EE64D4E6-7CF2-4A86-B3B0-77E6CFD03899}" type="pres">
      <dgm:prSet presAssocID="{6369D908-1D82-48BD-B14A-C38D77D1D46C}" presName="thickLine" presStyleLbl="alignNode1" presStyleIdx="3" presStyleCnt="4"/>
      <dgm:spPr/>
    </dgm:pt>
    <dgm:pt modelId="{F75D9CDC-5565-41A6-89CD-1615D66A9CA7}" type="pres">
      <dgm:prSet presAssocID="{6369D908-1D82-48BD-B14A-C38D77D1D46C}" presName="horz1" presStyleCnt="0"/>
      <dgm:spPr/>
    </dgm:pt>
    <dgm:pt modelId="{B17DD97B-5653-4282-BBB4-F3C19F544844}" type="pres">
      <dgm:prSet presAssocID="{6369D908-1D82-48BD-B14A-C38D77D1D46C}" presName="tx1" presStyleLbl="revTx" presStyleIdx="3" presStyleCnt="4"/>
      <dgm:spPr/>
    </dgm:pt>
    <dgm:pt modelId="{AED8BD3E-97BE-4A1A-8D0E-D7983F25A50A}" type="pres">
      <dgm:prSet presAssocID="{6369D908-1D82-48BD-B14A-C38D77D1D46C}" presName="vert1" presStyleCnt="0"/>
      <dgm:spPr/>
    </dgm:pt>
  </dgm:ptLst>
  <dgm:cxnLst>
    <dgm:cxn modelId="{E5B7D706-CFDF-4C94-8AB1-B7F97CB06BA5}" type="presOf" srcId="{6369D908-1D82-48BD-B14A-C38D77D1D46C}" destId="{B17DD97B-5653-4282-BBB4-F3C19F544844}" srcOrd="0" destOrd="0" presId="urn:microsoft.com/office/officeart/2008/layout/LinedList"/>
    <dgm:cxn modelId="{B58D9F40-D827-4BEB-800E-705E80132B50}" type="presOf" srcId="{9D934D98-67B9-4EF0-B5DA-C2D561B7BB75}" destId="{D3DF7666-2172-4CDD-B2B0-259E36426504}" srcOrd="0" destOrd="0" presId="urn:microsoft.com/office/officeart/2008/layout/LinedList"/>
    <dgm:cxn modelId="{DDA50A41-501B-496A-B8AB-13EEDE1044B5}" srcId="{BF6CC84B-A423-427B-A19E-86B7FD876717}" destId="{B56D8AED-CE74-474F-8A17-F5BDF2A878CA}" srcOrd="1" destOrd="0" parTransId="{1B19358D-C934-47C7-AAB5-04538A44A600}" sibTransId="{71577BEE-D12E-41E9-A179-225072935520}"/>
    <dgm:cxn modelId="{EF80B273-BAC4-4EEA-A663-0CA30CED1F47}" type="presOf" srcId="{BF6CC84B-A423-427B-A19E-86B7FD876717}" destId="{6C773927-9789-46AD-8C03-C3E8497366E3}" srcOrd="0" destOrd="0" presId="urn:microsoft.com/office/officeart/2008/layout/LinedList"/>
    <dgm:cxn modelId="{AD521C59-23AB-4E6F-BC53-84DF4A47B553}" srcId="{BF6CC84B-A423-427B-A19E-86B7FD876717}" destId="{9D934D98-67B9-4EF0-B5DA-C2D561B7BB75}" srcOrd="2" destOrd="0" parTransId="{A5AC13A1-9C89-4576-A0AD-2432A03417AE}" sibTransId="{5773D175-D2CF-41E9-8B48-88C9FE494040}"/>
    <dgm:cxn modelId="{F334ED59-171D-4A6B-9654-856C66F88E4C}" type="presOf" srcId="{8F519F61-DC2D-4BC3-8864-75C995A823CB}" destId="{5BE7926F-2895-4044-BDCC-1E9B5CC83CCC}" srcOrd="0" destOrd="0" presId="urn:microsoft.com/office/officeart/2008/layout/LinedList"/>
    <dgm:cxn modelId="{F477208A-52D7-4374-A750-AD4068BEE0BE}" srcId="{BF6CC84B-A423-427B-A19E-86B7FD876717}" destId="{8F519F61-DC2D-4BC3-8864-75C995A823CB}" srcOrd="0" destOrd="0" parTransId="{CC2EF16C-7EB0-4D7C-877B-0FC1B0471797}" sibTransId="{1BE1D892-BCEB-4398-9BD5-AADE7CFAE596}"/>
    <dgm:cxn modelId="{5D47B293-AF6C-4F98-9982-AC615129809A}" type="presOf" srcId="{B56D8AED-CE74-474F-8A17-F5BDF2A878CA}" destId="{A46A2BE2-A888-40C6-A0CB-AAC3CF93F3F2}" srcOrd="0" destOrd="0" presId="urn:microsoft.com/office/officeart/2008/layout/LinedList"/>
    <dgm:cxn modelId="{3DDD27BA-699E-4D18-BB48-6AA10E5099F9}" srcId="{BF6CC84B-A423-427B-A19E-86B7FD876717}" destId="{6369D908-1D82-48BD-B14A-C38D77D1D46C}" srcOrd="3" destOrd="0" parTransId="{7F73B6DD-F621-4CA2-8E5B-52F4F17BB7D8}" sibTransId="{CD14DCAC-404B-41CF-AD9C-6C23CD78FCB2}"/>
    <dgm:cxn modelId="{ABDA5729-019D-4BF1-A1FC-4CEA69D93970}" type="presParOf" srcId="{6C773927-9789-46AD-8C03-C3E8497366E3}" destId="{338DE55D-8C7F-4B2E-82C9-551B47B820BF}" srcOrd="0" destOrd="0" presId="urn:microsoft.com/office/officeart/2008/layout/LinedList"/>
    <dgm:cxn modelId="{D701401F-6D16-4190-84C5-AE99EFA269C5}" type="presParOf" srcId="{6C773927-9789-46AD-8C03-C3E8497366E3}" destId="{1058570A-706E-4027-9BEA-60CB01BFCB36}" srcOrd="1" destOrd="0" presId="urn:microsoft.com/office/officeart/2008/layout/LinedList"/>
    <dgm:cxn modelId="{7993B838-CA5B-4AE3-B41C-A4A510EEABD4}" type="presParOf" srcId="{1058570A-706E-4027-9BEA-60CB01BFCB36}" destId="{5BE7926F-2895-4044-BDCC-1E9B5CC83CCC}" srcOrd="0" destOrd="0" presId="urn:microsoft.com/office/officeart/2008/layout/LinedList"/>
    <dgm:cxn modelId="{58D54E23-2E1E-4DED-9154-ECBD3D0EEA7D}" type="presParOf" srcId="{1058570A-706E-4027-9BEA-60CB01BFCB36}" destId="{EE56376E-333A-44B1-B63C-920EC5B8110D}" srcOrd="1" destOrd="0" presId="urn:microsoft.com/office/officeart/2008/layout/LinedList"/>
    <dgm:cxn modelId="{944E0165-0EFA-4012-B4DC-F9ABE15D3D15}" type="presParOf" srcId="{6C773927-9789-46AD-8C03-C3E8497366E3}" destId="{D3300F4F-AF28-41F8-B980-C0C80FFE7341}" srcOrd="2" destOrd="0" presId="urn:microsoft.com/office/officeart/2008/layout/LinedList"/>
    <dgm:cxn modelId="{90E84F37-3D6B-4040-A5E1-F01DB043B808}" type="presParOf" srcId="{6C773927-9789-46AD-8C03-C3E8497366E3}" destId="{7F996FD2-EC6E-4DB6-93A7-A5E521606D30}" srcOrd="3" destOrd="0" presId="urn:microsoft.com/office/officeart/2008/layout/LinedList"/>
    <dgm:cxn modelId="{6594D2ED-CE84-4F18-8A08-75818AB05B29}" type="presParOf" srcId="{7F996FD2-EC6E-4DB6-93A7-A5E521606D30}" destId="{A46A2BE2-A888-40C6-A0CB-AAC3CF93F3F2}" srcOrd="0" destOrd="0" presId="urn:microsoft.com/office/officeart/2008/layout/LinedList"/>
    <dgm:cxn modelId="{D9F3A0C8-93DF-4BFB-93B3-96023115DBE4}" type="presParOf" srcId="{7F996FD2-EC6E-4DB6-93A7-A5E521606D30}" destId="{36085659-31DF-4FEB-BC63-3A512A0E07B1}" srcOrd="1" destOrd="0" presId="urn:microsoft.com/office/officeart/2008/layout/LinedList"/>
    <dgm:cxn modelId="{CE4DF66F-7182-4356-92F9-4627A44FF94A}" type="presParOf" srcId="{6C773927-9789-46AD-8C03-C3E8497366E3}" destId="{A8E59EE2-D510-4890-97DB-46059C8DECD0}" srcOrd="4" destOrd="0" presId="urn:microsoft.com/office/officeart/2008/layout/LinedList"/>
    <dgm:cxn modelId="{4D40D9F5-326B-4DF7-9239-C9285B33B674}" type="presParOf" srcId="{6C773927-9789-46AD-8C03-C3E8497366E3}" destId="{00C7AECC-DB63-4114-AAF6-86E5F20B864E}" srcOrd="5" destOrd="0" presId="urn:microsoft.com/office/officeart/2008/layout/LinedList"/>
    <dgm:cxn modelId="{3D475A9B-E876-4CF0-8EA5-EEB2213B32DD}" type="presParOf" srcId="{00C7AECC-DB63-4114-AAF6-86E5F20B864E}" destId="{D3DF7666-2172-4CDD-B2B0-259E36426504}" srcOrd="0" destOrd="0" presId="urn:microsoft.com/office/officeart/2008/layout/LinedList"/>
    <dgm:cxn modelId="{9B9826C1-2B34-4DAB-A0F5-64648B534F82}" type="presParOf" srcId="{00C7AECC-DB63-4114-AAF6-86E5F20B864E}" destId="{E9B73229-E674-4BF7-A7EE-89DACE4FBE1A}" srcOrd="1" destOrd="0" presId="urn:microsoft.com/office/officeart/2008/layout/LinedList"/>
    <dgm:cxn modelId="{ACF07640-7E23-4AB4-A7B4-0EDA5C2E66E9}" type="presParOf" srcId="{6C773927-9789-46AD-8C03-C3E8497366E3}" destId="{EE64D4E6-7CF2-4A86-B3B0-77E6CFD03899}" srcOrd="6" destOrd="0" presId="urn:microsoft.com/office/officeart/2008/layout/LinedList"/>
    <dgm:cxn modelId="{4262D28C-C964-4AA2-BC32-960FB780F2A7}" type="presParOf" srcId="{6C773927-9789-46AD-8C03-C3E8497366E3}" destId="{F75D9CDC-5565-41A6-89CD-1615D66A9CA7}" srcOrd="7" destOrd="0" presId="urn:microsoft.com/office/officeart/2008/layout/LinedList"/>
    <dgm:cxn modelId="{5D02093E-C92E-4A47-B43C-894F9D4F44BA}" type="presParOf" srcId="{F75D9CDC-5565-41A6-89CD-1615D66A9CA7}" destId="{B17DD97B-5653-4282-BBB4-F3C19F544844}" srcOrd="0" destOrd="0" presId="urn:microsoft.com/office/officeart/2008/layout/LinedList"/>
    <dgm:cxn modelId="{B30426BE-150C-49A3-ABCF-3D8757EB454F}" type="presParOf" srcId="{F75D9CDC-5565-41A6-89CD-1615D66A9CA7}" destId="{AED8BD3E-97BE-4A1A-8D0E-D7983F25A50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43FB9A0-870C-41A4-AFA7-1C7CA934825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1EF8214-B74F-463D-9055-41175BA3ECCE}">
      <dgm:prSet/>
      <dgm:spPr/>
      <dgm:t>
        <a:bodyPr/>
        <a:lstStyle/>
        <a:p>
          <a:r>
            <a:rPr lang="en-US"/>
            <a:t>Early Childhood Education is demanding work!</a:t>
          </a:r>
        </a:p>
      </dgm:t>
    </dgm:pt>
    <dgm:pt modelId="{2A845176-93F7-4409-8FD3-96137420F3EB}" type="parTrans" cxnId="{73834B0D-D6E8-4EA0-8499-F5023E2E17E1}">
      <dgm:prSet/>
      <dgm:spPr/>
      <dgm:t>
        <a:bodyPr/>
        <a:lstStyle/>
        <a:p>
          <a:endParaRPr lang="en-US"/>
        </a:p>
      </dgm:t>
    </dgm:pt>
    <dgm:pt modelId="{A138E849-0C49-40CC-9053-A954187E9B82}" type="sibTrans" cxnId="{73834B0D-D6E8-4EA0-8499-F5023E2E17E1}">
      <dgm:prSet/>
      <dgm:spPr/>
      <dgm:t>
        <a:bodyPr/>
        <a:lstStyle/>
        <a:p>
          <a:endParaRPr lang="en-US"/>
        </a:p>
      </dgm:t>
    </dgm:pt>
    <dgm:pt modelId="{75E281FE-415B-4906-92BD-20DFD54EBCD6}">
      <dgm:prSet/>
      <dgm:spPr/>
      <dgm:t>
        <a:bodyPr/>
        <a:lstStyle/>
        <a:p>
          <a:r>
            <a:rPr lang="en-US"/>
            <a:t>Some days life throws you curveballs:</a:t>
          </a:r>
        </a:p>
      </dgm:t>
    </dgm:pt>
    <dgm:pt modelId="{44F04763-A251-49EE-8647-14C33B37B5F4}" type="parTrans" cxnId="{C3070344-687F-45A2-95C7-31467589C13F}">
      <dgm:prSet/>
      <dgm:spPr/>
      <dgm:t>
        <a:bodyPr/>
        <a:lstStyle/>
        <a:p>
          <a:endParaRPr lang="en-US"/>
        </a:p>
      </dgm:t>
    </dgm:pt>
    <dgm:pt modelId="{9A3E60AC-1FF2-4B8F-B615-D796A2069247}" type="sibTrans" cxnId="{C3070344-687F-45A2-95C7-31467589C13F}">
      <dgm:prSet/>
      <dgm:spPr/>
      <dgm:t>
        <a:bodyPr/>
        <a:lstStyle/>
        <a:p>
          <a:endParaRPr lang="en-US"/>
        </a:p>
      </dgm:t>
    </dgm:pt>
    <dgm:pt modelId="{C88B31D1-A7CF-4AFD-A910-946A0A2B6E1A}">
      <dgm:prSet/>
      <dgm:spPr/>
      <dgm:t>
        <a:bodyPr/>
        <a:lstStyle/>
        <a:p>
          <a:r>
            <a:rPr lang="en-US"/>
            <a:t>You may experience staffing changes;</a:t>
          </a:r>
        </a:p>
      </dgm:t>
    </dgm:pt>
    <dgm:pt modelId="{8F0110C6-F837-44A6-8408-5C797B155D6E}" type="parTrans" cxnId="{00493952-48DE-4E95-A4AB-F52FA9FC97FE}">
      <dgm:prSet/>
      <dgm:spPr/>
      <dgm:t>
        <a:bodyPr/>
        <a:lstStyle/>
        <a:p>
          <a:endParaRPr lang="en-US"/>
        </a:p>
      </dgm:t>
    </dgm:pt>
    <dgm:pt modelId="{3F138830-B271-4F4D-AAE4-015030DD8989}" type="sibTrans" cxnId="{00493952-48DE-4E95-A4AB-F52FA9FC97FE}">
      <dgm:prSet/>
      <dgm:spPr/>
      <dgm:t>
        <a:bodyPr/>
        <a:lstStyle/>
        <a:p>
          <a:endParaRPr lang="en-US"/>
        </a:p>
      </dgm:t>
    </dgm:pt>
    <dgm:pt modelId="{E36D0933-C311-44BB-81F2-1CAB4A13F474}">
      <dgm:prSet/>
      <dgm:spPr/>
      <dgm:t>
        <a:bodyPr/>
        <a:lstStyle/>
        <a:p>
          <a:r>
            <a:rPr lang="en-US"/>
            <a:t>You are pulled in a variety of directions dealing with challenging behaviors;</a:t>
          </a:r>
        </a:p>
      </dgm:t>
    </dgm:pt>
    <dgm:pt modelId="{0FF97572-B392-4683-A7B2-48B36B4C2F49}" type="parTrans" cxnId="{3F2F1FAD-3550-4EEF-8C2E-96CFAFFBE24F}">
      <dgm:prSet/>
      <dgm:spPr/>
      <dgm:t>
        <a:bodyPr/>
        <a:lstStyle/>
        <a:p>
          <a:endParaRPr lang="en-US"/>
        </a:p>
      </dgm:t>
    </dgm:pt>
    <dgm:pt modelId="{AE0AA1EB-2CFF-4DCD-8523-B41E65EAAB48}" type="sibTrans" cxnId="{3F2F1FAD-3550-4EEF-8C2E-96CFAFFBE24F}">
      <dgm:prSet/>
      <dgm:spPr/>
      <dgm:t>
        <a:bodyPr/>
        <a:lstStyle/>
        <a:p>
          <a:endParaRPr lang="en-US"/>
        </a:p>
      </dgm:t>
    </dgm:pt>
    <dgm:pt modelId="{14ED66DA-86D6-4E8A-B938-AD6117999588}">
      <dgm:prSet/>
      <dgm:spPr/>
      <dgm:t>
        <a:bodyPr/>
        <a:lstStyle/>
        <a:p>
          <a:r>
            <a:rPr lang="en-US"/>
            <a:t>Or any other number of things that can happen on a given day!</a:t>
          </a:r>
        </a:p>
      </dgm:t>
    </dgm:pt>
    <dgm:pt modelId="{8ADE1C40-B072-4D2C-BFD8-26B655EB758C}" type="parTrans" cxnId="{AC2DD9C4-A352-4892-90EF-C8CD35161B8A}">
      <dgm:prSet/>
      <dgm:spPr/>
      <dgm:t>
        <a:bodyPr/>
        <a:lstStyle/>
        <a:p>
          <a:endParaRPr lang="en-US"/>
        </a:p>
      </dgm:t>
    </dgm:pt>
    <dgm:pt modelId="{CAEB22D1-6E95-40E8-B953-81AEE78CBA36}" type="sibTrans" cxnId="{AC2DD9C4-A352-4892-90EF-C8CD35161B8A}">
      <dgm:prSet/>
      <dgm:spPr/>
      <dgm:t>
        <a:bodyPr/>
        <a:lstStyle/>
        <a:p>
          <a:endParaRPr lang="en-US"/>
        </a:p>
      </dgm:t>
    </dgm:pt>
    <dgm:pt modelId="{42EFD77E-B86D-4CEB-A208-8B5735B1510D}">
      <dgm:prSet/>
      <dgm:spPr/>
      <dgm:t>
        <a:bodyPr/>
        <a:lstStyle/>
        <a:p>
          <a:r>
            <a:rPr lang="en-US"/>
            <a:t>Active Supervision NEVER takes a day, hour, or minute off!!</a:t>
          </a:r>
        </a:p>
      </dgm:t>
    </dgm:pt>
    <dgm:pt modelId="{5D87A2A4-215C-4005-96EA-FEF473F744DF}" type="parTrans" cxnId="{C7FAC117-D9C5-4728-AA48-F61FFE9D82F5}">
      <dgm:prSet/>
      <dgm:spPr/>
      <dgm:t>
        <a:bodyPr/>
        <a:lstStyle/>
        <a:p>
          <a:endParaRPr lang="en-US"/>
        </a:p>
      </dgm:t>
    </dgm:pt>
    <dgm:pt modelId="{2E6BCD81-61C6-43FB-BCEE-CCEC3EEB3332}" type="sibTrans" cxnId="{C7FAC117-D9C5-4728-AA48-F61FFE9D82F5}">
      <dgm:prSet/>
      <dgm:spPr/>
      <dgm:t>
        <a:bodyPr/>
        <a:lstStyle/>
        <a:p>
          <a:endParaRPr lang="en-US"/>
        </a:p>
      </dgm:t>
    </dgm:pt>
    <dgm:pt modelId="{84BB6D78-4B29-49BB-BF80-664E92D48DB2}">
      <dgm:prSet/>
      <dgm:spPr/>
      <dgm:t>
        <a:bodyPr/>
        <a:lstStyle/>
        <a:p>
          <a:r>
            <a:rPr lang="en-US"/>
            <a:t>What are you doing to take care of YOU to stay on top of your Active Supervision game?</a:t>
          </a:r>
        </a:p>
      </dgm:t>
    </dgm:pt>
    <dgm:pt modelId="{1BB39202-D254-4155-AE6E-C99391CBB9C9}" type="parTrans" cxnId="{D6E520B0-16CA-4E86-AD44-9EDB2B8A022D}">
      <dgm:prSet/>
      <dgm:spPr/>
      <dgm:t>
        <a:bodyPr/>
        <a:lstStyle/>
        <a:p>
          <a:endParaRPr lang="en-US"/>
        </a:p>
      </dgm:t>
    </dgm:pt>
    <dgm:pt modelId="{839A6A17-8360-4644-A02F-49C6AEA50BBF}" type="sibTrans" cxnId="{D6E520B0-16CA-4E86-AD44-9EDB2B8A022D}">
      <dgm:prSet/>
      <dgm:spPr/>
      <dgm:t>
        <a:bodyPr/>
        <a:lstStyle/>
        <a:p>
          <a:endParaRPr lang="en-US"/>
        </a:p>
      </dgm:t>
    </dgm:pt>
    <dgm:pt modelId="{F600557D-507F-4702-9D8A-997CC59F0D67}" type="pres">
      <dgm:prSet presAssocID="{B43FB9A0-870C-41A4-AFA7-1C7CA9348257}" presName="linear" presStyleCnt="0">
        <dgm:presLayoutVars>
          <dgm:animLvl val="lvl"/>
          <dgm:resizeHandles val="exact"/>
        </dgm:presLayoutVars>
      </dgm:prSet>
      <dgm:spPr/>
    </dgm:pt>
    <dgm:pt modelId="{15083D41-6D1D-4311-8E2E-F588D44A1376}" type="pres">
      <dgm:prSet presAssocID="{51EF8214-B74F-463D-9055-41175BA3ECCE}" presName="parentText" presStyleLbl="node1" presStyleIdx="0" presStyleCnt="4">
        <dgm:presLayoutVars>
          <dgm:chMax val="0"/>
          <dgm:bulletEnabled val="1"/>
        </dgm:presLayoutVars>
      </dgm:prSet>
      <dgm:spPr/>
    </dgm:pt>
    <dgm:pt modelId="{D9F57680-21B0-46AD-BF21-897A2416744C}" type="pres">
      <dgm:prSet presAssocID="{A138E849-0C49-40CC-9053-A954187E9B82}" presName="spacer" presStyleCnt="0"/>
      <dgm:spPr/>
    </dgm:pt>
    <dgm:pt modelId="{BB0DEC2F-CDF3-47C9-AD04-C88CF7C73CD6}" type="pres">
      <dgm:prSet presAssocID="{75E281FE-415B-4906-92BD-20DFD54EBCD6}" presName="parentText" presStyleLbl="node1" presStyleIdx="1" presStyleCnt="4">
        <dgm:presLayoutVars>
          <dgm:chMax val="0"/>
          <dgm:bulletEnabled val="1"/>
        </dgm:presLayoutVars>
      </dgm:prSet>
      <dgm:spPr/>
    </dgm:pt>
    <dgm:pt modelId="{001556F8-5879-40B6-AD6A-FDF16248ADB4}" type="pres">
      <dgm:prSet presAssocID="{75E281FE-415B-4906-92BD-20DFD54EBCD6}" presName="childText" presStyleLbl="revTx" presStyleIdx="0" presStyleCnt="1">
        <dgm:presLayoutVars>
          <dgm:bulletEnabled val="1"/>
        </dgm:presLayoutVars>
      </dgm:prSet>
      <dgm:spPr/>
    </dgm:pt>
    <dgm:pt modelId="{46B1C135-948F-4972-AD73-DD4B27D9AEA9}" type="pres">
      <dgm:prSet presAssocID="{42EFD77E-B86D-4CEB-A208-8B5735B1510D}" presName="parentText" presStyleLbl="node1" presStyleIdx="2" presStyleCnt="4">
        <dgm:presLayoutVars>
          <dgm:chMax val="0"/>
          <dgm:bulletEnabled val="1"/>
        </dgm:presLayoutVars>
      </dgm:prSet>
      <dgm:spPr/>
    </dgm:pt>
    <dgm:pt modelId="{68E889F1-EA46-4331-9024-A70640133B40}" type="pres">
      <dgm:prSet presAssocID="{2E6BCD81-61C6-43FB-BCEE-CCEC3EEB3332}" presName="spacer" presStyleCnt="0"/>
      <dgm:spPr/>
    </dgm:pt>
    <dgm:pt modelId="{932A5435-760C-4B04-82EC-035803C3EC0F}" type="pres">
      <dgm:prSet presAssocID="{84BB6D78-4B29-49BB-BF80-664E92D48DB2}" presName="parentText" presStyleLbl="node1" presStyleIdx="3" presStyleCnt="4">
        <dgm:presLayoutVars>
          <dgm:chMax val="0"/>
          <dgm:bulletEnabled val="1"/>
        </dgm:presLayoutVars>
      </dgm:prSet>
      <dgm:spPr/>
    </dgm:pt>
  </dgm:ptLst>
  <dgm:cxnLst>
    <dgm:cxn modelId="{EA63E704-6AB3-46AA-9900-132F72CC64C6}" type="presOf" srcId="{84BB6D78-4B29-49BB-BF80-664E92D48DB2}" destId="{932A5435-760C-4B04-82EC-035803C3EC0F}" srcOrd="0" destOrd="0" presId="urn:microsoft.com/office/officeart/2005/8/layout/vList2"/>
    <dgm:cxn modelId="{73834B0D-D6E8-4EA0-8499-F5023E2E17E1}" srcId="{B43FB9A0-870C-41A4-AFA7-1C7CA9348257}" destId="{51EF8214-B74F-463D-9055-41175BA3ECCE}" srcOrd="0" destOrd="0" parTransId="{2A845176-93F7-4409-8FD3-96137420F3EB}" sibTransId="{A138E849-0C49-40CC-9053-A954187E9B82}"/>
    <dgm:cxn modelId="{17D8FE14-DAAD-4075-AF4F-5C359A33A681}" type="presOf" srcId="{E36D0933-C311-44BB-81F2-1CAB4A13F474}" destId="{001556F8-5879-40B6-AD6A-FDF16248ADB4}" srcOrd="0" destOrd="1" presId="urn:microsoft.com/office/officeart/2005/8/layout/vList2"/>
    <dgm:cxn modelId="{C7FAC117-D9C5-4728-AA48-F61FFE9D82F5}" srcId="{B43FB9A0-870C-41A4-AFA7-1C7CA9348257}" destId="{42EFD77E-B86D-4CEB-A208-8B5735B1510D}" srcOrd="2" destOrd="0" parTransId="{5D87A2A4-215C-4005-96EA-FEF473F744DF}" sibTransId="{2E6BCD81-61C6-43FB-BCEE-CCEC3EEB3332}"/>
    <dgm:cxn modelId="{83C25B38-8274-4B13-9493-786A8B4B1AC1}" type="presOf" srcId="{C88B31D1-A7CF-4AFD-A910-946A0A2B6E1A}" destId="{001556F8-5879-40B6-AD6A-FDF16248ADB4}" srcOrd="0" destOrd="0" presId="urn:microsoft.com/office/officeart/2005/8/layout/vList2"/>
    <dgm:cxn modelId="{C3070344-687F-45A2-95C7-31467589C13F}" srcId="{B43FB9A0-870C-41A4-AFA7-1C7CA9348257}" destId="{75E281FE-415B-4906-92BD-20DFD54EBCD6}" srcOrd="1" destOrd="0" parTransId="{44F04763-A251-49EE-8647-14C33B37B5F4}" sibTransId="{9A3E60AC-1FF2-4B8F-B615-D796A2069247}"/>
    <dgm:cxn modelId="{942C6546-465C-4076-8843-1C1821806477}" type="presOf" srcId="{51EF8214-B74F-463D-9055-41175BA3ECCE}" destId="{15083D41-6D1D-4311-8E2E-F588D44A1376}" srcOrd="0" destOrd="0" presId="urn:microsoft.com/office/officeart/2005/8/layout/vList2"/>
    <dgm:cxn modelId="{693B6250-8FE6-4B93-A72A-B795238135EF}" type="presOf" srcId="{42EFD77E-B86D-4CEB-A208-8B5735B1510D}" destId="{46B1C135-948F-4972-AD73-DD4B27D9AEA9}" srcOrd="0" destOrd="0" presId="urn:microsoft.com/office/officeart/2005/8/layout/vList2"/>
    <dgm:cxn modelId="{00493952-48DE-4E95-A4AB-F52FA9FC97FE}" srcId="{75E281FE-415B-4906-92BD-20DFD54EBCD6}" destId="{C88B31D1-A7CF-4AFD-A910-946A0A2B6E1A}" srcOrd="0" destOrd="0" parTransId="{8F0110C6-F837-44A6-8408-5C797B155D6E}" sibTransId="{3F138830-B271-4F4D-AAE4-015030DD8989}"/>
    <dgm:cxn modelId="{F56E1294-44CF-4A09-81F8-4F3CD3CC3748}" type="presOf" srcId="{75E281FE-415B-4906-92BD-20DFD54EBCD6}" destId="{BB0DEC2F-CDF3-47C9-AD04-C88CF7C73CD6}" srcOrd="0" destOrd="0" presId="urn:microsoft.com/office/officeart/2005/8/layout/vList2"/>
    <dgm:cxn modelId="{3F2F1FAD-3550-4EEF-8C2E-96CFAFFBE24F}" srcId="{75E281FE-415B-4906-92BD-20DFD54EBCD6}" destId="{E36D0933-C311-44BB-81F2-1CAB4A13F474}" srcOrd="1" destOrd="0" parTransId="{0FF97572-B392-4683-A7B2-48B36B4C2F49}" sibTransId="{AE0AA1EB-2CFF-4DCD-8523-B41E65EAAB48}"/>
    <dgm:cxn modelId="{D6E520B0-16CA-4E86-AD44-9EDB2B8A022D}" srcId="{B43FB9A0-870C-41A4-AFA7-1C7CA9348257}" destId="{84BB6D78-4B29-49BB-BF80-664E92D48DB2}" srcOrd="3" destOrd="0" parTransId="{1BB39202-D254-4155-AE6E-C99391CBB9C9}" sibTransId="{839A6A17-8360-4644-A02F-49C6AEA50BBF}"/>
    <dgm:cxn modelId="{AC2DD9C4-A352-4892-90EF-C8CD35161B8A}" srcId="{75E281FE-415B-4906-92BD-20DFD54EBCD6}" destId="{14ED66DA-86D6-4E8A-B938-AD6117999588}" srcOrd="2" destOrd="0" parTransId="{8ADE1C40-B072-4D2C-BFD8-26B655EB758C}" sibTransId="{CAEB22D1-6E95-40E8-B953-81AEE78CBA36}"/>
    <dgm:cxn modelId="{C1F555ED-2A6E-43C8-A9F1-D12F74F2D865}" type="presOf" srcId="{14ED66DA-86D6-4E8A-B938-AD6117999588}" destId="{001556F8-5879-40B6-AD6A-FDF16248ADB4}" srcOrd="0" destOrd="2" presId="urn:microsoft.com/office/officeart/2005/8/layout/vList2"/>
    <dgm:cxn modelId="{3D4BC3F0-E50F-4C88-B4C8-020A420BCD35}" type="presOf" srcId="{B43FB9A0-870C-41A4-AFA7-1C7CA9348257}" destId="{F600557D-507F-4702-9D8A-997CC59F0D67}" srcOrd="0" destOrd="0" presId="urn:microsoft.com/office/officeart/2005/8/layout/vList2"/>
    <dgm:cxn modelId="{D8385F38-AD05-4546-A85D-DEC5B6FCCF0D}" type="presParOf" srcId="{F600557D-507F-4702-9D8A-997CC59F0D67}" destId="{15083D41-6D1D-4311-8E2E-F588D44A1376}" srcOrd="0" destOrd="0" presId="urn:microsoft.com/office/officeart/2005/8/layout/vList2"/>
    <dgm:cxn modelId="{53A2061D-6132-4E87-9B28-F0101454EE74}" type="presParOf" srcId="{F600557D-507F-4702-9D8A-997CC59F0D67}" destId="{D9F57680-21B0-46AD-BF21-897A2416744C}" srcOrd="1" destOrd="0" presId="urn:microsoft.com/office/officeart/2005/8/layout/vList2"/>
    <dgm:cxn modelId="{34708DB8-39FD-487B-89D7-D48AFE7CA00F}" type="presParOf" srcId="{F600557D-507F-4702-9D8A-997CC59F0D67}" destId="{BB0DEC2F-CDF3-47C9-AD04-C88CF7C73CD6}" srcOrd="2" destOrd="0" presId="urn:microsoft.com/office/officeart/2005/8/layout/vList2"/>
    <dgm:cxn modelId="{65EAFDCA-46A1-47E0-BBF3-98A9F1133B93}" type="presParOf" srcId="{F600557D-507F-4702-9D8A-997CC59F0D67}" destId="{001556F8-5879-40B6-AD6A-FDF16248ADB4}" srcOrd="3" destOrd="0" presId="urn:microsoft.com/office/officeart/2005/8/layout/vList2"/>
    <dgm:cxn modelId="{83A20E38-DC73-4CE3-831D-99B644E8341B}" type="presParOf" srcId="{F600557D-507F-4702-9D8A-997CC59F0D67}" destId="{46B1C135-948F-4972-AD73-DD4B27D9AEA9}" srcOrd="4" destOrd="0" presId="urn:microsoft.com/office/officeart/2005/8/layout/vList2"/>
    <dgm:cxn modelId="{8DFE6969-C317-4697-9B26-8B84B2E2AD84}" type="presParOf" srcId="{F600557D-507F-4702-9D8A-997CC59F0D67}" destId="{68E889F1-EA46-4331-9024-A70640133B40}" srcOrd="5" destOrd="0" presId="urn:microsoft.com/office/officeart/2005/8/layout/vList2"/>
    <dgm:cxn modelId="{DA9286B2-181B-4919-8CDC-53F191FE6DEE}" type="presParOf" srcId="{F600557D-507F-4702-9D8A-997CC59F0D67}" destId="{932A5435-760C-4B04-82EC-035803C3EC0F}"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7F5B60-D694-4A5C-A6A1-19618D15FB1B}">
      <dsp:nvSpPr>
        <dsp:cNvPr id="0" name=""/>
        <dsp:cNvSpPr/>
      </dsp:nvSpPr>
      <dsp:spPr>
        <a:xfrm>
          <a:off x="0" y="507201"/>
          <a:ext cx="6693061" cy="912318"/>
        </a:xfrm>
        <a:prstGeom prst="rect">
          <a:avLst/>
        </a:prstGeom>
        <a:solidFill>
          <a:schemeClr val="lt1">
            <a:alpha val="90000"/>
            <a:hueOff val="0"/>
            <a:satOff val="0"/>
            <a:lumOff val="0"/>
            <a:alphaOff val="0"/>
          </a:schemeClr>
        </a:solidFill>
        <a:ln w="100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7BA2714-9EDC-4506-B700-4CA563EB18B7}">
      <dsp:nvSpPr>
        <dsp:cNvPr id="0" name=""/>
        <dsp:cNvSpPr/>
      </dsp:nvSpPr>
      <dsp:spPr>
        <a:xfrm>
          <a:off x="372426" y="76397"/>
          <a:ext cx="4680567" cy="1047747"/>
        </a:xfrm>
        <a:prstGeom prst="roundRect">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087" tIns="0" rIns="177087" bIns="0" numCol="1" spcCol="1270" anchor="ctr" anchorCtr="0">
          <a:noAutofit/>
        </a:bodyPr>
        <a:lstStyle/>
        <a:p>
          <a:pPr marL="0" lvl="0" indent="0" algn="l" defTabSz="1066800">
            <a:lnSpc>
              <a:spcPct val="90000"/>
            </a:lnSpc>
            <a:spcBef>
              <a:spcPct val="0"/>
            </a:spcBef>
            <a:spcAft>
              <a:spcPct val="35000"/>
            </a:spcAft>
            <a:buNone/>
          </a:pPr>
          <a:r>
            <a:rPr lang="en-US" sz="2400" kern="1200"/>
            <a:t>Welcome to this presentation on safety practices!</a:t>
          </a:r>
        </a:p>
      </dsp:txBody>
      <dsp:txXfrm>
        <a:off x="423573" y="127544"/>
        <a:ext cx="4578273" cy="945453"/>
      </dsp:txXfrm>
    </dsp:sp>
    <dsp:sp modelId="{94E36800-810E-44A1-947F-AC1457E7791F}">
      <dsp:nvSpPr>
        <dsp:cNvPr id="0" name=""/>
        <dsp:cNvSpPr/>
      </dsp:nvSpPr>
      <dsp:spPr>
        <a:xfrm>
          <a:off x="0" y="2953011"/>
          <a:ext cx="6693061" cy="2647688"/>
        </a:xfrm>
        <a:prstGeom prst="rect">
          <a:avLst/>
        </a:prstGeom>
        <a:solidFill>
          <a:schemeClr val="lt1">
            <a:alpha val="90000"/>
            <a:hueOff val="0"/>
            <a:satOff val="0"/>
            <a:lumOff val="0"/>
            <a:alphaOff val="0"/>
          </a:schemeClr>
        </a:solidFill>
        <a:ln w="1000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19456" tIns="208280" rIns="519456" bIns="120904" numCol="1" spcCol="1270" anchor="t" anchorCtr="0">
          <a:noAutofit/>
        </a:bodyPr>
        <a:lstStyle/>
        <a:p>
          <a:pPr marL="57150" lvl="1" indent="-57150" algn="l" defTabSz="400050">
            <a:lnSpc>
              <a:spcPct val="90000"/>
            </a:lnSpc>
            <a:spcBef>
              <a:spcPct val="0"/>
            </a:spcBef>
            <a:spcAft>
              <a:spcPct val="15000"/>
            </a:spcAft>
            <a:buChar char="•"/>
          </a:pPr>
          <a:endParaRPr lang="en-US" sz="900" kern="1200"/>
        </a:p>
        <a:p>
          <a:pPr marL="57150" lvl="1" indent="-57150" algn="l" defTabSz="400050">
            <a:lnSpc>
              <a:spcPct val="90000"/>
            </a:lnSpc>
            <a:spcBef>
              <a:spcPct val="0"/>
            </a:spcBef>
            <a:spcAft>
              <a:spcPct val="15000"/>
            </a:spcAft>
            <a:buChar char="•"/>
          </a:pPr>
          <a:endParaRPr lang="en-US" sz="900" kern="1200"/>
        </a:p>
        <a:p>
          <a:pPr marL="57150" lvl="1" indent="-57150" algn="l" defTabSz="400050">
            <a:lnSpc>
              <a:spcPct val="90000"/>
            </a:lnSpc>
            <a:spcBef>
              <a:spcPct val="0"/>
            </a:spcBef>
            <a:spcAft>
              <a:spcPct val="15000"/>
            </a:spcAft>
            <a:buChar char="•"/>
          </a:pPr>
          <a:endParaRPr lang="en-US" sz="900" kern="1200"/>
        </a:p>
        <a:p>
          <a:pPr marL="171450" lvl="1" indent="-171450" algn="l" defTabSz="755650">
            <a:lnSpc>
              <a:spcPct val="90000"/>
            </a:lnSpc>
            <a:spcBef>
              <a:spcPct val="0"/>
            </a:spcBef>
            <a:spcAft>
              <a:spcPct val="15000"/>
            </a:spcAft>
            <a:buChar char="•"/>
          </a:pPr>
          <a:r>
            <a:rPr lang="en-US" sz="1700" kern="1200"/>
            <a:t>Complete the PowerPoint in its entirety.</a:t>
          </a:r>
        </a:p>
        <a:p>
          <a:pPr marL="171450" lvl="1" indent="-171450" algn="l" defTabSz="755650">
            <a:lnSpc>
              <a:spcPct val="90000"/>
            </a:lnSpc>
            <a:spcBef>
              <a:spcPct val="0"/>
            </a:spcBef>
            <a:spcAft>
              <a:spcPct val="15000"/>
            </a:spcAft>
            <a:buChar char="•"/>
          </a:pPr>
          <a:r>
            <a:rPr lang="en-US" sz="1700" kern="1200"/>
            <a:t>Click on the Professional Development Participation Log link or scan the QR code at the end of this presentation. This is proof of your attendance.</a:t>
          </a:r>
        </a:p>
        <a:p>
          <a:pPr marL="171450" lvl="1" indent="-171450" algn="l" defTabSz="755650">
            <a:lnSpc>
              <a:spcPct val="90000"/>
            </a:lnSpc>
            <a:spcBef>
              <a:spcPct val="0"/>
            </a:spcBef>
            <a:spcAft>
              <a:spcPct val="15000"/>
            </a:spcAft>
            <a:buChar char="•"/>
          </a:pPr>
          <a:r>
            <a:rPr lang="en-US" sz="1700" kern="1200"/>
            <a:t>Check in with your team on your classroom’s Active Supervision plan, Safe Environment Checklist, the Safety &amp; Emergency Preparedness Plan, and your Grab &amp; Go Binder.</a:t>
          </a:r>
        </a:p>
      </dsp:txBody>
      <dsp:txXfrm>
        <a:off x="0" y="2953011"/>
        <a:ext cx="6693061" cy="2647688"/>
      </dsp:txXfrm>
    </dsp:sp>
    <dsp:sp modelId="{836FF88D-B855-4FAB-859F-696FB66F683E}">
      <dsp:nvSpPr>
        <dsp:cNvPr id="0" name=""/>
        <dsp:cNvSpPr/>
      </dsp:nvSpPr>
      <dsp:spPr>
        <a:xfrm>
          <a:off x="391429" y="2147251"/>
          <a:ext cx="4680567" cy="1226287"/>
        </a:xfrm>
        <a:prstGeom prst="roundRect">
          <a:avLst/>
        </a:prstGeom>
        <a:gradFill rotWithShape="0">
          <a:gsLst>
            <a:gs pos="0">
              <a:schemeClr val="accent2">
                <a:hueOff val="0"/>
                <a:satOff val="0"/>
                <a:lumOff val="0"/>
                <a:alphaOff val="0"/>
              </a:schemeClr>
            </a:gs>
            <a:gs pos="90000">
              <a:schemeClr val="accent2">
                <a:hueOff val="0"/>
                <a:satOff val="0"/>
                <a:lumOff val="0"/>
                <a:alphaOff val="0"/>
                <a:shade val="100000"/>
                <a:satMod val="105000"/>
              </a:schemeClr>
            </a:gs>
            <a:gs pos="100000">
              <a:schemeClr val="accent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77087" tIns="0" rIns="177087" bIns="0" numCol="1" spcCol="1270" anchor="ctr" anchorCtr="0">
          <a:noAutofit/>
        </a:bodyPr>
        <a:lstStyle/>
        <a:p>
          <a:pPr marL="0" lvl="0" indent="0" algn="l" defTabSz="1066800">
            <a:lnSpc>
              <a:spcPct val="90000"/>
            </a:lnSpc>
            <a:spcBef>
              <a:spcPct val="0"/>
            </a:spcBef>
            <a:spcAft>
              <a:spcPct val="35000"/>
            </a:spcAft>
            <a:buNone/>
          </a:pPr>
          <a:r>
            <a:rPr lang="en-US" sz="2400" kern="1200"/>
            <a:t>To receive credit for this training, please consider the following:</a:t>
          </a:r>
        </a:p>
      </dsp:txBody>
      <dsp:txXfrm>
        <a:off x="451291" y="2207113"/>
        <a:ext cx="4560843" cy="110656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195E6C-E668-4E77-A718-BD3625942B36}">
      <dsp:nvSpPr>
        <dsp:cNvPr id="0" name=""/>
        <dsp:cNvSpPr/>
      </dsp:nvSpPr>
      <dsp:spPr>
        <a:xfrm>
          <a:off x="1205" y="452951"/>
          <a:ext cx="4230197" cy="268617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A16E365-C4EA-48E9-B9DF-A0E05DC77648}">
      <dsp:nvSpPr>
        <dsp:cNvPr id="0" name=""/>
        <dsp:cNvSpPr/>
      </dsp:nvSpPr>
      <dsp:spPr>
        <a:xfrm>
          <a:off x="471227" y="899472"/>
          <a:ext cx="4230197" cy="268617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a:solidFill>
                <a:schemeClr val="tx1"/>
              </a:solidFill>
            </a:rPr>
            <a:t>Now that you’ve had time to become more familiar with Active Supervision, it’s time to examine how to intentionally plan and implement the Active Supervision strategies . </a:t>
          </a:r>
          <a:endParaRPr lang="en-US" sz="2400" kern="1200"/>
        </a:p>
      </dsp:txBody>
      <dsp:txXfrm>
        <a:off x="549902" y="978147"/>
        <a:ext cx="4072847" cy="2528825"/>
      </dsp:txXfrm>
    </dsp:sp>
    <dsp:sp modelId="{AC160DC0-4EFA-4759-8FB1-7CC18B5C459A}">
      <dsp:nvSpPr>
        <dsp:cNvPr id="0" name=""/>
        <dsp:cNvSpPr/>
      </dsp:nvSpPr>
      <dsp:spPr>
        <a:xfrm>
          <a:off x="5171446" y="452951"/>
          <a:ext cx="4230197" cy="268617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CB2D81-1939-4CCB-8F0F-1538365A7B46}">
      <dsp:nvSpPr>
        <dsp:cNvPr id="0" name=""/>
        <dsp:cNvSpPr/>
      </dsp:nvSpPr>
      <dsp:spPr>
        <a:xfrm>
          <a:off x="5641468" y="899472"/>
          <a:ext cx="4230197" cy="268617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100000"/>
            </a:lnSpc>
            <a:spcBef>
              <a:spcPct val="0"/>
            </a:spcBef>
            <a:spcAft>
              <a:spcPct val="35000"/>
            </a:spcAft>
            <a:buNone/>
          </a:pPr>
          <a:r>
            <a:rPr lang="en-US" sz="2400" kern="1200"/>
            <a:t>Please refer to the following slides for more information regarding Active Supervision postings and forms.</a:t>
          </a:r>
        </a:p>
      </dsp:txBody>
      <dsp:txXfrm>
        <a:off x="5720143" y="978147"/>
        <a:ext cx="4072847" cy="252882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D95CFD-FCBC-4761-849F-8F3516011AB7}">
      <dsp:nvSpPr>
        <dsp:cNvPr id="0" name=""/>
        <dsp:cNvSpPr/>
      </dsp:nvSpPr>
      <dsp:spPr>
        <a:xfrm>
          <a:off x="0" y="222902"/>
          <a:ext cx="5897813" cy="9783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The next several slides provide an overview of the Active Supervision Plan contents.</a:t>
          </a:r>
        </a:p>
      </dsp:txBody>
      <dsp:txXfrm>
        <a:off x="47759" y="270661"/>
        <a:ext cx="5802295" cy="882822"/>
      </dsp:txXfrm>
    </dsp:sp>
    <dsp:sp modelId="{88C77BDD-FFAE-4D3E-AABC-757AEC04ED15}">
      <dsp:nvSpPr>
        <dsp:cNvPr id="0" name=""/>
        <dsp:cNvSpPr/>
      </dsp:nvSpPr>
      <dsp:spPr>
        <a:xfrm>
          <a:off x="0" y="1385562"/>
          <a:ext cx="5897813" cy="99970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Please contact your supervisor or lead teacher for a copy of your classroom’s completed Active Supervision Plan to reference.</a:t>
          </a:r>
        </a:p>
      </dsp:txBody>
      <dsp:txXfrm>
        <a:off x="48801" y="1434363"/>
        <a:ext cx="5800211" cy="902099"/>
      </dsp:txXfrm>
    </dsp:sp>
    <dsp:sp modelId="{AFC9BDD2-8627-402C-8CBB-0FDDFC255656}">
      <dsp:nvSpPr>
        <dsp:cNvPr id="0" name=""/>
        <dsp:cNvSpPr/>
      </dsp:nvSpPr>
      <dsp:spPr>
        <a:xfrm>
          <a:off x="0" y="2569584"/>
          <a:ext cx="5897813" cy="74669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Components of the Active Supervision Plan include the following:</a:t>
          </a:r>
        </a:p>
      </dsp:txBody>
      <dsp:txXfrm>
        <a:off x="36450" y="2606034"/>
        <a:ext cx="5824913" cy="673791"/>
      </dsp:txXfrm>
    </dsp:sp>
    <dsp:sp modelId="{E85CB363-806C-4677-900E-187AFB48F4F8}">
      <dsp:nvSpPr>
        <dsp:cNvPr id="0" name=""/>
        <dsp:cNvSpPr/>
      </dsp:nvSpPr>
      <dsp:spPr>
        <a:xfrm>
          <a:off x="0" y="3316276"/>
          <a:ext cx="5897813" cy="198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256" tIns="25400" rIns="142240" bIns="25400" numCol="1" spcCol="1270" anchor="t" anchorCtr="0">
          <a:noAutofit/>
        </a:bodyPr>
        <a:lstStyle/>
        <a:p>
          <a:pPr marL="228600" lvl="1" indent="-228600" algn="l" defTabSz="889000">
            <a:lnSpc>
              <a:spcPct val="90000"/>
            </a:lnSpc>
            <a:spcBef>
              <a:spcPct val="0"/>
            </a:spcBef>
            <a:spcAft>
              <a:spcPct val="20000"/>
            </a:spcAft>
            <a:buChar char="•"/>
          </a:pPr>
          <a:r>
            <a:rPr lang="en-US" sz="2000" kern="1200"/>
            <a:t>Zoning to Maximize Learning: Discussion Questions</a:t>
          </a:r>
        </a:p>
        <a:p>
          <a:pPr marL="228600" lvl="1" indent="-228600" algn="l" defTabSz="889000">
            <a:lnSpc>
              <a:spcPct val="90000"/>
            </a:lnSpc>
            <a:spcBef>
              <a:spcPct val="0"/>
            </a:spcBef>
            <a:spcAft>
              <a:spcPct val="20000"/>
            </a:spcAft>
            <a:buChar char="•"/>
          </a:pPr>
          <a:r>
            <a:rPr lang="en-US" sz="2000" kern="1200"/>
            <a:t>Zoning to Maximize Learning: Staff Zoning Chart</a:t>
          </a:r>
        </a:p>
        <a:p>
          <a:pPr marL="228600" lvl="1" indent="-228600" algn="l" defTabSz="889000">
            <a:lnSpc>
              <a:spcPct val="90000"/>
            </a:lnSpc>
            <a:spcBef>
              <a:spcPct val="0"/>
            </a:spcBef>
            <a:spcAft>
              <a:spcPct val="20000"/>
            </a:spcAft>
            <a:buChar char="•"/>
          </a:pPr>
          <a:r>
            <a:rPr lang="en-US" sz="2000" kern="1200"/>
            <a:t>Active Supervision Implementation Plan </a:t>
          </a:r>
        </a:p>
        <a:p>
          <a:pPr marL="228600" lvl="1" indent="-228600" algn="l" defTabSz="889000">
            <a:lnSpc>
              <a:spcPct val="90000"/>
            </a:lnSpc>
            <a:spcBef>
              <a:spcPct val="0"/>
            </a:spcBef>
            <a:spcAft>
              <a:spcPct val="20000"/>
            </a:spcAft>
            <a:buChar char="•"/>
          </a:pPr>
          <a:r>
            <a:rPr lang="en-US" sz="2000" kern="1200"/>
            <a:t>Classroom Maps: Indoor &amp; Outdoor Spaces</a:t>
          </a:r>
        </a:p>
        <a:p>
          <a:pPr marL="228600" lvl="1" indent="-228600" algn="l" defTabSz="889000">
            <a:lnSpc>
              <a:spcPct val="90000"/>
            </a:lnSpc>
            <a:spcBef>
              <a:spcPct val="0"/>
            </a:spcBef>
            <a:spcAft>
              <a:spcPct val="20000"/>
            </a:spcAft>
            <a:buChar char="•"/>
          </a:pPr>
          <a:r>
            <a:rPr lang="en-US" sz="2000" kern="1200"/>
            <a:t>Classroom Transitions: Planning for Transitions</a:t>
          </a:r>
        </a:p>
      </dsp:txBody>
      <dsp:txXfrm>
        <a:off x="0" y="3316276"/>
        <a:ext cx="5897813" cy="1987200"/>
      </dsp:txXfrm>
    </dsp:sp>
    <dsp:sp modelId="{535E5EAA-0C78-4DAA-AB5C-E3E9E28FA648}">
      <dsp:nvSpPr>
        <dsp:cNvPr id="0" name=""/>
        <dsp:cNvSpPr/>
      </dsp:nvSpPr>
      <dsp:spPr>
        <a:xfrm>
          <a:off x="0" y="5303476"/>
          <a:ext cx="5897813" cy="85917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 copy of the Active Supervision Plan is kept in the Green Grab &amp; Go Binder.</a:t>
          </a:r>
        </a:p>
      </dsp:txBody>
      <dsp:txXfrm>
        <a:off x="41942" y="5345418"/>
        <a:ext cx="5813929" cy="77529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C5F256-E06F-4E66-B3DD-8C1417E6EC56}">
      <dsp:nvSpPr>
        <dsp:cNvPr id="0" name=""/>
        <dsp:cNvSpPr/>
      </dsp:nvSpPr>
      <dsp:spPr>
        <a:xfrm>
          <a:off x="0" y="3312527"/>
          <a:ext cx="6693061" cy="724699"/>
        </a:xfrm>
        <a:prstGeom prst="rect">
          <a:avLst/>
        </a:prstGeom>
        <a:gradFill rotWithShape="0">
          <a:gsLst>
            <a:gs pos="0">
              <a:schemeClr val="dk2">
                <a:hueOff val="0"/>
                <a:satOff val="0"/>
                <a:lumOff val="0"/>
                <a:alphaOff val="0"/>
              </a:schemeClr>
            </a:gs>
            <a:gs pos="90000">
              <a:schemeClr val="dk2">
                <a:hueOff val="0"/>
                <a:satOff val="0"/>
                <a:lumOff val="0"/>
                <a:alphaOff val="0"/>
                <a:shade val="100000"/>
                <a:satMod val="105000"/>
              </a:schemeClr>
            </a:gs>
            <a:gs pos="100000">
              <a:schemeClr val="dk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dk2">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Let’s explore some more pedestrian safety information and learn what our roles are related to supporting children and families with this important safety topic!</a:t>
          </a:r>
        </a:p>
      </dsp:txBody>
      <dsp:txXfrm>
        <a:off x="0" y="3312527"/>
        <a:ext cx="6693061" cy="724699"/>
      </dsp:txXfrm>
    </dsp:sp>
    <dsp:sp modelId="{FC87BB93-1D5A-4CAC-A4EE-8D9E57579752}">
      <dsp:nvSpPr>
        <dsp:cNvPr id="0" name=""/>
        <dsp:cNvSpPr/>
      </dsp:nvSpPr>
      <dsp:spPr>
        <a:xfrm rot="10800000">
          <a:off x="0" y="2208809"/>
          <a:ext cx="6693061" cy="1114588"/>
        </a:xfrm>
        <a:prstGeom prst="upArrowCallout">
          <a:avLst/>
        </a:prstGeom>
        <a:gradFill rotWithShape="0">
          <a:gsLst>
            <a:gs pos="0">
              <a:schemeClr val="dk2">
                <a:hueOff val="0"/>
                <a:satOff val="0"/>
                <a:lumOff val="0"/>
                <a:alphaOff val="0"/>
              </a:schemeClr>
            </a:gs>
            <a:gs pos="90000">
              <a:schemeClr val="dk2">
                <a:hueOff val="0"/>
                <a:satOff val="0"/>
                <a:lumOff val="0"/>
                <a:alphaOff val="0"/>
                <a:shade val="100000"/>
                <a:satMod val="105000"/>
              </a:schemeClr>
            </a:gs>
            <a:gs pos="100000">
              <a:schemeClr val="dk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dk2">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1302.46 Family support services for health, nutrition, and mental health.</a:t>
          </a:r>
        </a:p>
      </dsp:txBody>
      <dsp:txXfrm rot="-10800000">
        <a:off x="0" y="2208809"/>
        <a:ext cx="6693061" cy="391220"/>
      </dsp:txXfrm>
    </dsp:sp>
    <dsp:sp modelId="{444D9DFB-3B68-4BD3-B12E-F5581DFF5B6C}">
      <dsp:nvSpPr>
        <dsp:cNvPr id="0" name=""/>
        <dsp:cNvSpPr/>
      </dsp:nvSpPr>
      <dsp:spPr>
        <a:xfrm>
          <a:off x="0" y="2600029"/>
          <a:ext cx="3346530" cy="333261"/>
        </a:xfrm>
        <a:prstGeom prst="rect">
          <a:avLst/>
        </a:prstGeom>
        <a:solidFill>
          <a:schemeClr val="dk2">
            <a:alpha val="90000"/>
            <a:tint val="40000"/>
            <a:hueOff val="0"/>
            <a:satOff val="0"/>
            <a:lumOff val="0"/>
            <a:alphaOff val="0"/>
          </a:schemeClr>
        </a:solidFill>
        <a:ln w="10000" cap="flat" cmpd="sng" algn="ctr">
          <a:solidFill>
            <a:schemeClr val="dk2">
              <a:alpha val="90000"/>
              <a:tint val="4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(b) Opportunities. (1) Such collaboration must include opportunities for parents to:</a:t>
          </a:r>
        </a:p>
      </dsp:txBody>
      <dsp:txXfrm>
        <a:off x="0" y="2600029"/>
        <a:ext cx="3346530" cy="333261"/>
      </dsp:txXfrm>
    </dsp:sp>
    <dsp:sp modelId="{92E3BF0A-E787-4910-8882-F0B1C4A8EFA7}">
      <dsp:nvSpPr>
        <dsp:cNvPr id="0" name=""/>
        <dsp:cNvSpPr/>
      </dsp:nvSpPr>
      <dsp:spPr>
        <a:xfrm>
          <a:off x="3346530" y="2600029"/>
          <a:ext cx="3346530" cy="333261"/>
        </a:xfrm>
        <a:prstGeom prst="rect">
          <a:avLst/>
        </a:prstGeom>
        <a:solidFill>
          <a:schemeClr val="dk2">
            <a:alpha val="90000"/>
            <a:tint val="40000"/>
            <a:hueOff val="0"/>
            <a:satOff val="0"/>
            <a:lumOff val="0"/>
            <a:alphaOff val="0"/>
          </a:schemeClr>
        </a:solidFill>
        <a:ln w="10000" cap="flat" cmpd="sng" algn="ctr">
          <a:solidFill>
            <a:schemeClr val="dk2">
              <a:alpha val="90000"/>
              <a:tint val="40000"/>
              <a:hueOff val="0"/>
              <a:satOff val="0"/>
              <a:lumOff val="0"/>
              <a:alphaOff val="0"/>
            </a:schemeClr>
          </a:solidFill>
          <a:prstDash val="solid"/>
        </a:ln>
        <a:effectLst>
          <a:outerShdw blurRad="38100" dist="25400" dir="5400000" rotWithShape="0">
            <a:srgbClr val="000000">
              <a:alpha val="45000"/>
            </a:srgbClr>
          </a:outerShdw>
        </a:effectLst>
      </dsp:spPr>
      <dsp:style>
        <a:lnRef idx="1">
          <a:scrgbClr r="0" g="0" b="0"/>
        </a:lnRef>
        <a:fillRef idx="1">
          <a:scrgbClr r="0" g="0" b="0"/>
        </a:fillRef>
        <a:effectRef idx="2">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(v) Learn about appropriate vehicle and pedestrian safety for keeping children safe.</a:t>
          </a:r>
        </a:p>
      </dsp:txBody>
      <dsp:txXfrm>
        <a:off x="3346530" y="2600029"/>
        <a:ext cx="3346530" cy="333261"/>
      </dsp:txXfrm>
    </dsp:sp>
    <dsp:sp modelId="{23C84937-8EE8-40A2-B9D3-154674AFD565}">
      <dsp:nvSpPr>
        <dsp:cNvPr id="0" name=""/>
        <dsp:cNvSpPr/>
      </dsp:nvSpPr>
      <dsp:spPr>
        <a:xfrm rot="10800000">
          <a:off x="0" y="1105091"/>
          <a:ext cx="6693061" cy="1114588"/>
        </a:xfrm>
        <a:prstGeom prst="upArrowCallout">
          <a:avLst/>
        </a:prstGeom>
        <a:gradFill rotWithShape="0">
          <a:gsLst>
            <a:gs pos="0">
              <a:schemeClr val="dk2">
                <a:hueOff val="0"/>
                <a:satOff val="0"/>
                <a:lumOff val="0"/>
                <a:alphaOff val="0"/>
              </a:schemeClr>
            </a:gs>
            <a:gs pos="90000">
              <a:schemeClr val="dk2">
                <a:hueOff val="0"/>
                <a:satOff val="0"/>
                <a:lumOff val="0"/>
                <a:alphaOff val="0"/>
                <a:shade val="100000"/>
                <a:satMod val="105000"/>
              </a:schemeClr>
            </a:gs>
            <a:gs pos="100000">
              <a:schemeClr val="dk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dk2">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It’s also a part of the Head Start Program Performance Standards!</a:t>
          </a:r>
        </a:p>
      </dsp:txBody>
      <dsp:txXfrm rot="10800000">
        <a:off x="0" y="1105091"/>
        <a:ext cx="6693061" cy="724226"/>
      </dsp:txXfrm>
    </dsp:sp>
    <dsp:sp modelId="{CD2E9A3E-279B-4EF5-98D3-B8F590DB67F3}">
      <dsp:nvSpPr>
        <dsp:cNvPr id="0" name=""/>
        <dsp:cNvSpPr/>
      </dsp:nvSpPr>
      <dsp:spPr>
        <a:xfrm rot="10800000">
          <a:off x="0" y="1372"/>
          <a:ext cx="6693061" cy="1114588"/>
        </a:xfrm>
        <a:prstGeom prst="upArrowCallout">
          <a:avLst/>
        </a:prstGeom>
        <a:gradFill rotWithShape="0">
          <a:gsLst>
            <a:gs pos="0">
              <a:schemeClr val="dk2">
                <a:hueOff val="0"/>
                <a:satOff val="0"/>
                <a:lumOff val="0"/>
                <a:alphaOff val="0"/>
              </a:schemeClr>
            </a:gs>
            <a:gs pos="90000">
              <a:schemeClr val="dk2">
                <a:hueOff val="0"/>
                <a:satOff val="0"/>
                <a:lumOff val="0"/>
                <a:alphaOff val="0"/>
                <a:shade val="100000"/>
                <a:satMod val="105000"/>
              </a:schemeClr>
            </a:gs>
            <a:gs pos="100000">
              <a:schemeClr val="dk2">
                <a:hueOff val="0"/>
                <a:satOff val="0"/>
                <a:lumOff val="0"/>
                <a:alphaOff val="0"/>
                <a:shade val="80000"/>
                <a:satMod val="120000"/>
              </a:schemeClr>
            </a:gs>
          </a:gsLst>
          <a:path path="circle">
            <a:fillToRect l="100000" t="100000" r="100000" b="100000"/>
          </a:path>
        </a:gradFill>
        <a:ln>
          <a:noFill/>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dk2">
              <a:hueOff val="0"/>
              <a:satOff val="0"/>
              <a:lumOff val="0"/>
              <a:alphaOff val="0"/>
              <a:shade val="27000"/>
              <a:satMod val="12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a:lnSpc>
              <a:spcPct val="90000"/>
            </a:lnSpc>
            <a:spcBef>
              <a:spcPct val="0"/>
            </a:spcBef>
            <a:spcAft>
              <a:spcPct val="35000"/>
            </a:spcAft>
            <a:buNone/>
          </a:pPr>
          <a:r>
            <a:rPr lang="en-US" sz="1300" kern="1200"/>
            <a:t>Pedestrian safety is an important topic!  We want to help make sure that all the children and families in our programs stay safe.</a:t>
          </a:r>
        </a:p>
      </dsp:txBody>
      <dsp:txXfrm rot="10800000">
        <a:off x="0" y="1372"/>
        <a:ext cx="6693061" cy="72422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7FB5CF-BADA-4C97-9468-7361C0E60C82}">
      <dsp:nvSpPr>
        <dsp:cNvPr id="0" name=""/>
        <dsp:cNvSpPr/>
      </dsp:nvSpPr>
      <dsp:spPr>
        <a:xfrm>
          <a:off x="0" y="2417273"/>
          <a:ext cx="8485632" cy="158599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a:t>Other statistics from 2020 include the following:</a:t>
          </a:r>
        </a:p>
      </dsp:txBody>
      <dsp:txXfrm>
        <a:off x="0" y="2417273"/>
        <a:ext cx="8485632" cy="856436"/>
      </dsp:txXfrm>
    </dsp:sp>
    <dsp:sp modelId="{71ACBE2E-B013-4E7A-8EEE-EF887EEA0AEF}">
      <dsp:nvSpPr>
        <dsp:cNvPr id="0" name=""/>
        <dsp:cNvSpPr/>
      </dsp:nvSpPr>
      <dsp:spPr>
        <a:xfrm>
          <a:off x="0" y="3241989"/>
          <a:ext cx="2121408" cy="72955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A pedestrian was injured every 10 minutes.</a:t>
          </a:r>
        </a:p>
      </dsp:txBody>
      <dsp:txXfrm>
        <a:off x="0" y="3241989"/>
        <a:ext cx="2121408" cy="729556"/>
      </dsp:txXfrm>
    </dsp:sp>
    <dsp:sp modelId="{FA7DC5A2-B6A7-4529-AE89-2FDE2C069136}">
      <dsp:nvSpPr>
        <dsp:cNvPr id="0" name=""/>
        <dsp:cNvSpPr/>
      </dsp:nvSpPr>
      <dsp:spPr>
        <a:xfrm>
          <a:off x="2121408" y="3241989"/>
          <a:ext cx="2121408" cy="72955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Pedestrian-related traffic crashes caused 6,516 deaths.</a:t>
          </a:r>
        </a:p>
      </dsp:txBody>
      <dsp:txXfrm>
        <a:off x="2121408" y="3241989"/>
        <a:ext cx="2121408" cy="729556"/>
      </dsp:txXfrm>
    </dsp:sp>
    <dsp:sp modelId="{3DA6C10E-7A6E-40B3-ACA8-C065DA2F5CA3}">
      <dsp:nvSpPr>
        <dsp:cNvPr id="0" name=""/>
        <dsp:cNvSpPr/>
      </dsp:nvSpPr>
      <dsp:spPr>
        <a:xfrm>
          <a:off x="4242816" y="3241989"/>
          <a:ext cx="2121408" cy="72955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54,769 pedestrians were injured.</a:t>
          </a:r>
        </a:p>
      </dsp:txBody>
      <dsp:txXfrm>
        <a:off x="4242816" y="3241989"/>
        <a:ext cx="2121408" cy="729556"/>
      </dsp:txXfrm>
    </dsp:sp>
    <dsp:sp modelId="{5D5CE181-F5E9-4911-BE87-85CC06B4ACC7}">
      <dsp:nvSpPr>
        <dsp:cNvPr id="0" name=""/>
        <dsp:cNvSpPr/>
      </dsp:nvSpPr>
      <dsp:spPr>
        <a:xfrm>
          <a:off x="6364224" y="3241989"/>
          <a:ext cx="2121408" cy="72955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16% of the children 14 years and younger who were killed in traffic crashes were pedestrians.</a:t>
          </a:r>
        </a:p>
      </dsp:txBody>
      <dsp:txXfrm>
        <a:off x="6364224" y="3241989"/>
        <a:ext cx="2121408" cy="729556"/>
      </dsp:txXfrm>
    </dsp:sp>
    <dsp:sp modelId="{1A3584E4-4FCF-4B39-9C01-32009A3BE813}">
      <dsp:nvSpPr>
        <dsp:cNvPr id="0" name=""/>
        <dsp:cNvSpPr/>
      </dsp:nvSpPr>
      <dsp:spPr>
        <a:xfrm rot="10800000">
          <a:off x="0" y="1805"/>
          <a:ext cx="8485632" cy="2439257"/>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a:t>81: A pedestrian was killed, on average, every 81 minutes in traffic crashes in 2020.</a:t>
          </a:r>
        </a:p>
      </dsp:txBody>
      <dsp:txXfrm rot="10800000">
        <a:off x="0" y="1805"/>
        <a:ext cx="8485632" cy="158495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C999-FFB2-49E9-9BC7-60487904F746}">
      <dsp:nvSpPr>
        <dsp:cNvPr id="0" name=""/>
        <dsp:cNvSpPr/>
      </dsp:nvSpPr>
      <dsp:spPr>
        <a:xfrm>
          <a:off x="0" y="339453"/>
          <a:ext cx="9872871" cy="227430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6244" tIns="395732" rIns="766244"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Children need to be able to choose the safest places to walk.</a:t>
          </a:r>
        </a:p>
        <a:p>
          <a:pPr marL="171450" lvl="1" indent="-171450" algn="l" defTabSz="844550">
            <a:lnSpc>
              <a:spcPct val="90000"/>
            </a:lnSpc>
            <a:spcBef>
              <a:spcPct val="0"/>
            </a:spcBef>
            <a:spcAft>
              <a:spcPct val="15000"/>
            </a:spcAft>
            <a:buChar char="•"/>
          </a:pPr>
          <a:r>
            <a:rPr lang="en-US" sz="1900" kern="1200"/>
            <a:t>Children need to learn where to cross streets and how to cross safely.</a:t>
          </a:r>
        </a:p>
        <a:p>
          <a:pPr marL="171450" lvl="1" indent="-171450" algn="l" defTabSz="844550">
            <a:lnSpc>
              <a:spcPct val="90000"/>
            </a:lnSpc>
            <a:spcBef>
              <a:spcPct val="0"/>
            </a:spcBef>
            <a:spcAft>
              <a:spcPct val="15000"/>
            </a:spcAft>
            <a:buChar char="•"/>
          </a:pPr>
          <a:r>
            <a:rPr lang="en-US" sz="1900" kern="1200"/>
            <a:t>Children will demonstrate these skills some of the time, so continued practice is needed.</a:t>
          </a:r>
        </a:p>
        <a:p>
          <a:pPr marL="171450" lvl="1" indent="-171450" algn="l" defTabSz="844550">
            <a:lnSpc>
              <a:spcPct val="90000"/>
            </a:lnSpc>
            <a:spcBef>
              <a:spcPct val="0"/>
            </a:spcBef>
            <a:spcAft>
              <a:spcPct val="15000"/>
            </a:spcAft>
            <a:buChar char="•"/>
          </a:pPr>
          <a:r>
            <a:rPr lang="en-US" sz="1900" kern="1200"/>
            <a:t>Attention and concentration skills are essential for safe walking and develop as children mature.</a:t>
          </a:r>
        </a:p>
      </dsp:txBody>
      <dsp:txXfrm>
        <a:off x="0" y="339453"/>
        <a:ext cx="9872871" cy="2274300"/>
      </dsp:txXfrm>
    </dsp:sp>
    <dsp:sp modelId="{8EBAD6F8-CB95-4C2A-97DF-2DAF594594C2}">
      <dsp:nvSpPr>
        <dsp:cNvPr id="0" name=""/>
        <dsp:cNvSpPr/>
      </dsp:nvSpPr>
      <dsp:spPr>
        <a:xfrm>
          <a:off x="493643" y="59013"/>
          <a:ext cx="6911009" cy="5608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1220" tIns="0" rIns="261220" bIns="0" numCol="1" spcCol="1270" anchor="ctr" anchorCtr="0">
          <a:noAutofit/>
        </a:bodyPr>
        <a:lstStyle/>
        <a:p>
          <a:pPr marL="0" lvl="0" indent="0" algn="l" defTabSz="844550">
            <a:lnSpc>
              <a:spcPct val="90000"/>
            </a:lnSpc>
            <a:spcBef>
              <a:spcPct val="0"/>
            </a:spcBef>
            <a:spcAft>
              <a:spcPct val="35000"/>
            </a:spcAft>
            <a:buNone/>
          </a:pPr>
          <a:r>
            <a:rPr lang="en-US" sz="1900" kern="1200"/>
            <a:t>Growth and Development Key Points</a:t>
          </a:r>
        </a:p>
      </dsp:txBody>
      <dsp:txXfrm>
        <a:off x="521023" y="86393"/>
        <a:ext cx="6856249" cy="506120"/>
      </dsp:txXfrm>
    </dsp:sp>
    <dsp:sp modelId="{7019D341-D4BC-40E5-9F96-16506B7C8A23}">
      <dsp:nvSpPr>
        <dsp:cNvPr id="0" name=""/>
        <dsp:cNvSpPr/>
      </dsp:nvSpPr>
      <dsp:spPr>
        <a:xfrm>
          <a:off x="0" y="2996793"/>
          <a:ext cx="9872871" cy="1735650"/>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6244" tIns="395732" rIns="766244"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Need supervision</a:t>
          </a:r>
        </a:p>
        <a:p>
          <a:pPr marL="171450" lvl="1" indent="-171450" algn="l" defTabSz="844550">
            <a:lnSpc>
              <a:spcPct val="90000"/>
            </a:lnSpc>
            <a:spcBef>
              <a:spcPct val="0"/>
            </a:spcBef>
            <a:spcAft>
              <a:spcPct val="15000"/>
            </a:spcAft>
            <a:buChar char="•"/>
          </a:pPr>
          <a:r>
            <a:rPr lang="en-US" sz="1900" kern="1200"/>
            <a:t>Are ready to practice the basics</a:t>
          </a:r>
        </a:p>
        <a:p>
          <a:pPr marL="171450" lvl="1" indent="-171450" algn="l" defTabSz="844550">
            <a:lnSpc>
              <a:spcPct val="90000"/>
            </a:lnSpc>
            <a:spcBef>
              <a:spcPct val="0"/>
            </a:spcBef>
            <a:spcAft>
              <a:spcPct val="15000"/>
            </a:spcAft>
            <a:buChar char="•"/>
          </a:pPr>
          <a:r>
            <a:rPr lang="en-US" sz="1900" kern="1200"/>
            <a:t>May do the unexpected</a:t>
          </a:r>
        </a:p>
        <a:p>
          <a:pPr marL="171450" lvl="1" indent="-171450" algn="l" defTabSz="844550">
            <a:lnSpc>
              <a:spcPct val="90000"/>
            </a:lnSpc>
            <a:spcBef>
              <a:spcPct val="0"/>
            </a:spcBef>
            <a:spcAft>
              <a:spcPct val="15000"/>
            </a:spcAft>
            <a:buChar char="•"/>
          </a:pPr>
          <a:r>
            <a:rPr lang="en-US" sz="1900" kern="1200"/>
            <a:t>Need adults to model safe walking behavior</a:t>
          </a:r>
        </a:p>
      </dsp:txBody>
      <dsp:txXfrm>
        <a:off x="0" y="2996793"/>
        <a:ext cx="9872871" cy="1735650"/>
      </dsp:txXfrm>
    </dsp:sp>
    <dsp:sp modelId="{E45ED305-D935-4CF4-ADC9-7F02EE607CB4}">
      <dsp:nvSpPr>
        <dsp:cNvPr id="0" name=""/>
        <dsp:cNvSpPr/>
      </dsp:nvSpPr>
      <dsp:spPr>
        <a:xfrm>
          <a:off x="493643" y="2716353"/>
          <a:ext cx="6911009" cy="5608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1220" tIns="0" rIns="261220" bIns="0" numCol="1" spcCol="1270" anchor="ctr" anchorCtr="0">
          <a:noAutofit/>
        </a:bodyPr>
        <a:lstStyle/>
        <a:p>
          <a:pPr marL="0" lvl="0" indent="0" algn="l" defTabSz="844550">
            <a:lnSpc>
              <a:spcPct val="90000"/>
            </a:lnSpc>
            <a:spcBef>
              <a:spcPct val="0"/>
            </a:spcBef>
            <a:spcAft>
              <a:spcPct val="35000"/>
            </a:spcAft>
            <a:buNone/>
          </a:pPr>
          <a:r>
            <a:rPr lang="en-US" sz="1900" kern="1200"/>
            <a:t>Children: 4 to 6 years old</a:t>
          </a:r>
        </a:p>
      </dsp:txBody>
      <dsp:txXfrm>
        <a:off x="521023" y="2743733"/>
        <a:ext cx="6856249" cy="50612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81BB86-79B3-4925-920C-BD05D57C12A0}">
      <dsp:nvSpPr>
        <dsp:cNvPr id="0" name=""/>
        <dsp:cNvSpPr/>
      </dsp:nvSpPr>
      <dsp:spPr>
        <a:xfrm>
          <a:off x="0" y="0"/>
          <a:ext cx="5084178" cy="0"/>
        </a:xfrm>
        <a:prstGeom prst="line">
          <a:avLst/>
        </a:prstGeom>
        <a:gradFill rotWithShape="0">
          <a:gsLst>
            <a:gs pos="0">
              <a:schemeClr val="dk2">
                <a:hueOff val="0"/>
                <a:satOff val="0"/>
                <a:lumOff val="0"/>
                <a:alphaOff val="0"/>
              </a:schemeClr>
            </a:gs>
            <a:gs pos="90000">
              <a:schemeClr val="dk2">
                <a:hueOff val="0"/>
                <a:satOff val="0"/>
                <a:lumOff val="0"/>
                <a:alphaOff val="0"/>
                <a:shade val="100000"/>
                <a:satMod val="105000"/>
              </a:schemeClr>
            </a:gs>
            <a:gs pos="100000">
              <a:schemeClr val="dk2">
                <a:hueOff val="0"/>
                <a:satOff val="0"/>
                <a:lumOff val="0"/>
                <a:alphaOff val="0"/>
                <a:shade val="80000"/>
                <a:satMod val="120000"/>
              </a:schemeClr>
            </a:gs>
          </a:gsLst>
          <a:path path="circle">
            <a:fillToRect l="100000" t="100000" r="100000" b="100000"/>
          </a:path>
        </a:gradFill>
        <a:ln w="10000" cap="flat" cmpd="sng" algn="ctr">
          <a:solidFill>
            <a:schemeClr val="dk2">
              <a:hueOff val="0"/>
              <a:satOff val="0"/>
              <a:lumOff val="0"/>
              <a:alphaOff val="0"/>
            </a:schemeClr>
          </a:solidFill>
          <a:prstDash val="solid"/>
        </a:ln>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dk2">
              <a:hueOff val="0"/>
              <a:satOff val="0"/>
              <a:lumOff val="0"/>
              <a:alphaOff val="0"/>
              <a:shade val="27000"/>
              <a:satMod val="120000"/>
            </a:schemeClr>
          </a:contourClr>
        </a:sp3d>
      </dsp:spPr>
      <dsp:style>
        <a:lnRef idx="1">
          <a:scrgbClr r="0" g="0" b="0"/>
        </a:lnRef>
        <a:fillRef idx="3">
          <a:scrgbClr r="0" g="0" b="0"/>
        </a:fillRef>
        <a:effectRef idx="3">
          <a:scrgbClr r="0" g="0" b="0"/>
        </a:effectRef>
        <a:fontRef idx="minor">
          <a:schemeClr val="lt1"/>
        </a:fontRef>
      </dsp:style>
    </dsp:sp>
    <dsp:sp modelId="{4A65996C-FC0C-4A72-A716-7749FA3E6634}">
      <dsp:nvSpPr>
        <dsp:cNvPr id="0" name=""/>
        <dsp:cNvSpPr/>
      </dsp:nvSpPr>
      <dsp:spPr>
        <a:xfrm>
          <a:off x="0" y="0"/>
          <a:ext cx="5084178" cy="35495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Please review the most up-to-date version of NMCAA’s Pedestrian Safety Training Policy &amp; Procedures.</a:t>
          </a:r>
        </a:p>
      </dsp:txBody>
      <dsp:txXfrm>
        <a:off x="0" y="0"/>
        <a:ext cx="5084178" cy="354957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88BF7-DDF6-498A-A180-73BC02076AB7}">
      <dsp:nvSpPr>
        <dsp:cNvPr id="0" name=""/>
        <dsp:cNvSpPr/>
      </dsp:nvSpPr>
      <dsp:spPr>
        <a:xfrm>
          <a:off x="0" y="2628830"/>
          <a:ext cx="6329136" cy="1724797"/>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Be sure to connect with your education coach for ideas and resources related to this important topic!</a:t>
          </a:r>
        </a:p>
      </dsp:txBody>
      <dsp:txXfrm>
        <a:off x="0" y="2628830"/>
        <a:ext cx="6329136" cy="1724797"/>
      </dsp:txXfrm>
    </dsp:sp>
    <dsp:sp modelId="{7B1F97EC-7700-4F84-B425-8C932BE20042}">
      <dsp:nvSpPr>
        <dsp:cNvPr id="0" name=""/>
        <dsp:cNvSpPr/>
      </dsp:nvSpPr>
      <dsp:spPr>
        <a:xfrm rot="10800000">
          <a:off x="0" y="1"/>
          <a:ext cx="6329136" cy="2652738"/>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Pedestrian safety occurs all throughout the year with children and families:</a:t>
          </a:r>
        </a:p>
      </dsp:txBody>
      <dsp:txXfrm rot="-10800000">
        <a:off x="0" y="1"/>
        <a:ext cx="6329136" cy="931111"/>
      </dsp:txXfrm>
    </dsp:sp>
    <dsp:sp modelId="{DC5393E2-DBD6-40DF-9AE1-21A6D1429E7C}">
      <dsp:nvSpPr>
        <dsp:cNvPr id="0" name=""/>
        <dsp:cNvSpPr/>
      </dsp:nvSpPr>
      <dsp:spPr>
        <a:xfrm>
          <a:off x="0" y="933075"/>
          <a:ext cx="1582284" cy="79316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Sharing information at Orientation along with the Parent Handbook.</a:t>
          </a:r>
        </a:p>
      </dsp:txBody>
      <dsp:txXfrm>
        <a:off x="0" y="933075"/>
        <a:ext cx="1582284" cy="793168"/>
      </dsp:txXfrm>
    </dsp:sp>
    <dsp:sp modelId="{CFB4F542-5D50-4207-AE9C-BFD9E803B172}">
      <dsp:nvSpPr>
        <dsp:cNvPr id="0" name=""/>
        <dsp:cNvSpPr/>
      </dsp:nvSpPr>
      <dsp:spPr>
        <a:xfrm>
          <a:off x="1582284" y="933075"/>
          <a:ext cx="1582284" cy="79316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Providing additional information and resources during Parent-Teacher Conferences, Home Visits, and in newsletters.</a:t>
          </a:r>
        </a:p>
      </dsp:txBody>
      <dsp:txXfrm>
        <a:off x="1582284" y="933075"/>
        <a:ext cx="1582284" cy="793168"/>
      </dsp:txXfrm>
    </dsp:sp>
    <dsp:sp modelId="{D5143242-17CB-4F14-9CB9-C62508C87E5A}">
      <dsp:nvSpPr>
        <dsp:cNvPr id="0" name=""/>
        <dsp:cNvSpPr/>
      </dsp:nvSpPr>
      <dsp:spPr>
        <a:xfrm>
          <a:off x="3164568" y="933075"/>
          <a:ext cx="1582284" cy="79316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This </a:t>
          </a:r>
          <a:r>
            <a:rPr lang="en-US" sz="1000" kern="1200">
              <a:hlinkClick xmlns:r="http://schemas.openxmlformats.org/officeDocument/2006/relationships" r:id="rId1"/>
            </a:rPr>
            <a:t>tip sheet </a:t>
          </a:r>
          <a:r>
            <a:rPr lang="en-US" sz="1000" kern="1200"/>
            <a:t>will be shared with families at the first home visit.  Look to your education coach for more guidance on this.</a:t>
          </a:r>
        </a:p>
      </dsp:txBody>
      <dsp:txXfrm>
        <a:off x="3164568" y="933075"/>
        <a:ext cx="1582284" cy="793168"/>
      </dsp:txXfrm>
    </dsp:sp>
    <dsp:sp modelId="{34136188-0929-40D0-8BBA-9C2E7A2EAA91}">
      <dsp:nvSpPr>
        <dsp:cNvPr id="0" name=""/>
        <dsp:cNvSpPr/>
      </dsp:nvSpPr>
      <dsp:spPr>
        <a:xfrm>
          <a:off x="4746852" y="933075"/>
          <a:ext cx="1582284" cy="79316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1120" tIns="12700" rIns="71120" bIns="12700" numCol="1" spcCol="1270" anchor="ctr" anchorCtr="0">
          <a:noAutofit/>
        </a:bodyPr>
        <a:lstStyle/>
        <a:p>
          <a:pPr marL="0" lvl="0" indent="0" algn="ctr" defTabSz="444500">
            <a:lnSpc>
              <a:spcPct val="90000"/>
            </a:lnSpc>
            <a:spcBef>
              <a:spcPct val="0"/>
            </a:spcBef>
            <a:spcAft>
              <a:spcPct val="35000"/>
            </a:spcAft>
            <a:buNone/>
          </a:pPr>
          <a:r>
            <a:rPr lang="en-US" sz="1000" kern="1200"/>
            <a:t>Intentionally planning activities and putting out materials to support children’s knowledge on this topic.</a:t>
          </a:r>
        </a:p>
      </dsp:txBody>
      <dsp:txXfrm>
        <a:off x="4746852" y="933075"/>
        <a:ext cx="1582284" cy="79316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3ABE59-DBE2-4954-9491-5DC5E80C4576}">
      <dsp:nvSpPr>
        <dsp:cNvPr id="0" name=""/>
        <dsp:cNvSpPr/>
      </dsp:nvSpPr>
      <dsp:spPr>
        <a:xfrm>
          <a:off x="1205" y="312444"/>
          <a:ext cx="2820072" cy="1410036"/>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solidFill>
                <a:schemeClr val="tx1"/>
              </a:solidFill>
            </a:rPr>
            <a:t>Just as in different learning environments, Active Supervision is an integral part of keeping children safe as they are being transported to and from school.</a:t>
          </a:r>
        </a:p>
      </dsp:txBody>
      <dsp:txXfrm>
        <a:off x="42504" y="353743"/>
        <a:ext cx="2737474" cy="1327438"/>
      </dsp:txXfrm>
    </dsp:sp>
    <dsp:sp modelId="{948C9C22-74C1-4751-BE22-919CDF0F24FA}">
      <dsp:nvSpPr>
        <dsp:cNvPr id="0" name=""/>
        <dsp:cNvSpPr/>
      </dsp:nvSpPr>
      <dsp:spPr>
        <a:xfrm>
          <a:off x="3526295" y="312444"/>
          <a:ext cx="2820072" cy="1410036"/>
        </a:xfrm>
        <a:prstGeom prst="roundRect">
          <a:avLst>
            <a:gd name="adj" fmla="val 10000"/>
          </a:avLst>
        </a:prstGeom>
        <a:solidFill>
          <a:schemeClr val="accent5">
            <a:hueOff val="5437504"/>
            <a:satOff val="-31742"/>
            <a:lumOff val="-254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rPr>
            <a:t>Active Supervision is EVERYONE’S responsibility!</a:t>
          </a:r>
        </a:p>
      </dsp:txBody>
      <dsp:txXfrm>
        <a:off x="3567594" y="353743"/>
        <a:ext cx="2737474" cy="1327438"/>
      </dsp:txXfrm>
    </dsp:sp>
    <dsp:sp modelId="{1DE5D169-ADFE-465C-B518-C0964AC05DEB}">
      <dsp:nvSpPr>
        <dsp:cNvPr id="0" name=""/>
        <dsp:cNvSpPr/>
      </dsp:nvSpPr>
      <dsp:spPr>
        <a:xfrm>
          <a:off x="3808302" y="1722480"/>
          <a:ext cx="282007" cy="1057527"/>
        </a:xfrm>
        <a:custGeom>
          <a:avLst/>
          <a:gdLst/>
          <a:ahLst/>
          <a:cxnLst/>
          <a:rect l="0" t="0" r="0" b="0"/>
          <a:pathLst>
            <a:path>
              <a:moveTo>
                <a:pt x="0" y="0"/>
              </a:moveTo>
              <a:lnTo>
                <a:pt x="0" y="1057527"/>
              </a:lnTo>
              <a:lnTo>
                <a:pt x="282007" y="1057527"/>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BAB86D-98F6-4788-A782-BBC0ECBD327E}">
      <dsp:nvSpPr>
        <dsp:cNvPr id="0" name=""/>
        <dsp:cNvSpPr/>
      </dsp:nvSpPr>
      <dsp:spPr>
        <a:xfrm>
          <a:off x="4090309" y="2074989"/>
          <a:ext cx="2256057" cy="1410036"/>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We are all tasked with ensuring children’s safety.</a:t>
          </a:r>
        </a:p>
      </dsp:txBody>
      <dsp:txXfrm>
        <a:off x="4131608" y="2116288"/>
        <a:ext cx="2173459" cy="1327438"/>
      </dsp:txXfrm>
    </dsp:sp>
    <dsp:sp modelId="{5797EF56-904D-4D77-BEBA-D122EA3EA248}">
      <dsp:nvSpPr>
        <dsp:cNvPr id="0" name=""/>
        <dsp:cNvSpPr/>
      </dsp:nvSpPr>
      <dsp:spPr>
        <a:xfrm>
          <a:off x="7051385" y="312444"/>
          <a:ext cx="2820072" cy="1410036"/>
        </a:xfrm>
        <a:prstGeom prst="roundRect">
          <a:avLst>
            <a:gd name="adj" fmla="val 10000"/>
          </a:avLst>
        </a:prstGeom>
        <a:solidFill>
          <a:schemeClr val="accent5">
            <a:hueOff val="10875008"/>
            <a:satOff val="-63485"/>
            <a:lumOff val="-509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Active Supervision is not just for those who ride Transit or Agency buses.</a:t>
          </a:r>
        </a:p>
      </dsp:txBody>
      <dsp:txXfrm>
        <a:off x="7092684" y="353743"/>
        <a:ext cx="2737474" cy="1327438"/>
      </dsp:txXfrm>
    </dsp:sp>
    <dsp:sp modelId="{75C287D1-EBA6-4EAE-B153-3F8426EF381F}">
      <dsp:nvSpPr>
        <dsp:cNvPr id="0" name=""/>
        <dsp:cNvSpPr/>
      </dsp:nvSpPr>
      <dsp:spPr>
        <a:xfrm>
          <a:off x="7333392" y="1722480"/>
          <a:ext cx="282007" cy="1057527"/>
        </a:xfrm>
        <a:custGeom>
          <a:avLst/>
          <a:gdLst/>
          <a:ahLst/>
          <a:cxnLst/>
          <a:rect l="0" t="0" r="0" b="0"/>
          <a:pathLst>
            <a:path>
              <a:moveTo>
                <a:pt x="0" y="0"/>
              </a:moveTo>
              <a:lnTo>
                <a:pt x="0" y="1057527"/>
              </a:lnTo>
              <a:lnTo>
                <a:pt x="282007" y="1057527"/>
              </a:lnTo>
            </a:path>
          </a:pathLst>
        </a:custGeom>
        <a:noFill/>
        <a:ln w="1905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DF9ECC-C657-4606-B41A-0B195E82B4E7}">
      <dsp:nvSpPr>
        <dsp:cNvPr id="0" name=""/>
        <dsp:cNvSpPr/>
      </dsp:nvSpPr>
      <dsp:spPr>
        <a:xfrm>
          <a:off x="7615400" y="2074989"/>
          <a:ext cx="2256057" cy="1410036"/>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10875008"/>
              <a:satOff val="-63485"/>
              <a:lumOff val="-509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It’s important to work with parents and local school districts to promote transportation safety to and from school.</a:t>
          </a:r>
        </a:p>
      </dsp:txBody>
      <dsp:txXfrm>
        <a:off x="7656699" y="2116288"/>
        <a:ext cx="2173459" cy="132743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6BA42F-8A13-4BA2-BF33-5452ED4B8EFA}">
      <dsp:nvSpPr>
        <dsp:cNvPr id="0" name=""/>
        <dsp:cNvSpPr/>
      </dsp:nvSpPr>
      <dsp:spPr>
        <a:xfrm>
          <a:off x="0" y="476677"/>
          <a:ext cx="6993914" cy="722925"/>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2805" tIns="354076" rIns="54280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Take a look at this form on the right.  </a:t>
          </a:r>
        </a:p>
      </dsp:txBody>
      <dsp:txXfrm>
        <a:off x="0" y="476677"/>
        <a:ext cx="6993914" cy="722925"/>
      </dsp:txXfrm>
    </dsp:sp>
    <dsp:sp modelId="{632A4ABF-F93C-4545-B228-BA95AA33EA30}">
      <dsp:nvSpPr>
        <dsp:cNvPr id="0" name=""/>
        <dsp:cNvSpPr/>
      </dsp:nvSpPr>
      <dsp:spPr>
        <a:xfrm>
          <a:off x="349695" y="225757"/>
          <a:ext cx="4895739" cy="501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5047" tIns="0" rIns="185047" bIns="0" numCol="1" spcCol="1270" anchor="ctr" anchorCtr="0">
          <a:noAutofit/>
        </a:bodyPr>
        <a:lstStyle/>
        <a:p>
          <a:pPr marL="0" lvl="0" indent="0" algn="l" defTabSz="755650">
            <a:lnSpc>
              <a:spcPct val="90000"/>
            </a:lnSpc>
            <a:spcBef>
              <a:spcPct val="0"/>
            </a:spcBef>
            <a:spcAft>
              <a:spcPct val="35000"/>
            </a:spcAft>
            <a:buNone/>
          </a:pPr>
          <a:r>
            <a:rPr lang="en-US" sz="1700" kern="1200"/>
            <a:t>Look!</a:t>
          </a:r>
        </a:p>
      </dsp:txBody>
      <dsp:txXfrm>
        <a:off x="374193" y="250255"/>
        <a:ext cx="4846743" cy="452844"/>
      </dsp:txXfrm>
    </dsp:sp>
    <dsp:sp modelId="{26789E2D-EFF7-4E6C-89FE-C6AB57470850}">
      <dsp:nvSpPr>
        <dsp:cNvPr id="0" name=""/>
        <dsp:cNvSpPr/>
      </dsp:nvSpPr>
      <dsp:spPr>
        <a:xfrm>
          <a:off x="0" y="1542322"/>
          <a:ext cx="6993914" cy="1204875"/>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2805" tIns="354076" rIns="54280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That’s right! Creating an intentional plan for Active Supervision on the bus is just as important as the plans you make for your indoor and outdoor learning environments!</a:t>
          </a:r>
        </a:p>
      </dsp:txBody>
      <dsp:txXfrm>
        <a:off x="0" y="1542322"/>
        <a:ext cx="6993914" cy="1204875"/>
      </dsp:txXfrm>
    </dsp:sp>
    <dsp:sp modelId="{29935AEB-BE7B-48D7-83A4-C7235B59EEA6}">
      <dsp:nvSpPr>
        <dsp:cNvPr id="0" name=""/>
        <dsp:cNvSpPr/>
      </dsp:nvSpPr>
      <dsp:spPr>
        <a:xfrm>
          <a:off x="349695" y="1291402"/>
          <a:ext cx="4895739" cy="501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5047" tIns="0" rIns="185047" bIns="0" numCol="1" spcCol="1270" anchor="ctr" anchorCtr="0">
          <a:noAutofit/>
        </a:bodyPr>
        <a:lstStyle/>
        <a:p>
          <a:pPr marL="0" lvl="0" indent="0" algn="l" defTabSz="755650">
            <a:lnSpc>
              <a:spcPct val="90000"/>
            </a:lnSpc>
            <a:spcBef>
              <a:spcPct val="0"/>
            </a:spcBef>
            <a:spcAft>
              <a:spcPct val="35000"/>
            </a:spcAft>
            <a:buNone/>
          </a:pPr>
          <a:r>
            <a:rPr lang="en-US" sz="1700" kern="1200"/>
            <a:t>Look familiar?</a:t>
          </a:r>
        </a:p>
      </dsp:txBody>
      <dsp:txXfrm>
        <a:off x="374193" y="1315900"/>
        <a:ext cx="4846743" cy="452844"/>
      </dsp:txXfrm>
    </dsp:sp>
    <dsp:sp modelId="{B2295428-3FA3-4DF9-88BE-5EF4AAEF6747}">
      <dsp:nvSpPr>
        <dsp:cNvPr id="0" name=""/>
        <dsp:cNvSpPr/>
      </dsp:nvSpPr>
      <dsp:spPr>
        <a:xfrm>
          <a:off x="0" y="3089917"/>
          <a:ext cx="6993914" cy="722925"/>
        </a:xfrm>
        <a:prstGeom prst="rect">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2805" tIns="354076" rIns="542805"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Even if children ride district buses, these six strategies still apply.</a:t>
          </a:r>
        </a:p>
      </dsp:txBody>
      <dsp:txXfrm>
        <a:off x="0" y="3089917"/>
        <a:ext cx="6993914" cy="722925"/>
      </dsp:txXfrm>
    </dsp:sp>
    <dsp:sp modelId="{E1E624A5-8947-436A-B194-D0745E092703}">
      <dsp:nvSpPr>
        <dsp:cNvPr id="0" name=""/>
        <dsp:cNvSpPr/>
      </dsp:nvSpPr>
      <dsp:spPr>
        <a:xfrm>
          <a:off x="349695" y="2838997"/>
          <a:ext cx="4895739" cy="50184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5047" tIns="0" rIns="185047" bIns="0" numCol="1" spcCol="1270" anchor="ctr" anchorCtr="0">
          <a:noAutofit/>
        </a:bodyPr>
        <a:lstStyle/>
        <a:p>
          <a:pPr marL="0" lvl="0" indent="0" algn="l" defTabSz="755650">
            <a:lnSpc>
              <a:spcPct val="90000"/>
            </a:lnSpc>
            <a:spcBef>
              <a:spcPct val="0"/>
            </a:spcBef>
            <a:spcAft>
              <a:spcPct val="35000"/>
            </a:spcAft>
            <a:buNone/>
          </a:pPr>
          <a:r>
            <a:rPr lang="en-US" sz="1700" kern="1200"/>
            <a:t>It’s important!</a:t>
          </a:r>
        </a:p>
      </dsp:txBody>
      <dsp:txXfrm>
        <a:off x="374193" y="2863495"/>
        <a:ext cx="4846743" cy="45284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E4CC5-A6DC-40BD-8EFF-3C6EB962276E}">
      <dsp:nvSpPr>
        <dsp:cNvPr id="0" name=""/>
        <dsp:cNvSpPr/>
      </dsp:nvSpPr>
      <dsp:spPr>
        <a:xfrm>
          <a:off x="5287" y="0"/>
          <a:ext cx="10817762" cy="3538537"/>
        </a:xfrm>
        <a:prstGeom prst="homePlate">
          <a:avLst>
            <a:gd name="adj" fmla="val 25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627" tIns="60960" rIns="1526506" bIns="60960" numCol="1" spcCol="1270" anchor="t" anchorCtr="0">
          <a:noAutofit/>
        </a:bodyPr>
        <a:lstStyle/>
        <a:p>
          <a:pPr marL="0" lvl="0" indent="0" algn="l" defTabSz="1066800">
            <a:lnSpc>
              <a:spcPct val="100000"/>
            </a:lnSpc>
            <a:spcBef>
              <a:spcPct val="0"/>
            </a:spcBef>
            <a:spcAft>
              <a:spcPct val="35000"/>
            </a:spcAft>
            <a:buNone/>
            <a:defRPr b="1"/>
          </a:pPr>
          <a:r>
            <a:rPr lang="en-US" sz="2400" kern="1200"/>
            <a:t>In addition to actively supervising children as they are transported to and from school, we must also be sure to help children learn safe riding practices, as well as safe ways to board and leave the bus.</a:t>
          </a:r>
        </a:p>
        <a:p>
          <a:pPr marL="171450" lvl="1" indent="-171450" algn="l" defTabSz="800100">
            <a:lnSpc>
              <a:spcPct val="100000"/>
            </a:lnSpc>
            <a:spcBef>
              <a:spcPct val="0"/>
            </a:spcBef>
            <a:spcAft>
              <a:spcPct val="15000"/>
            </a:spcAft>
            <a:buChar char="•"/>
          </a:pPr>
          <a:r>
            <a:rPr lang="en-US" sz="1800" kern="1200"/>
            <a:t>Talk with children about being safe while they are on the bus. What are the expectations for being safe?</a:t>
          </a:r>
        </a:p>
        <a:p>
          <a:pPr marL="171450" lvl="1" indent="-171450" algn="l" defTabSz="800100">
            <a:lnSpc>
              <a:spcPct val="100000"/>
            </a:lnSpc>
            <a:spcBef>
              <a:spcPct val="0"/>
            </a:spcBef>
            <a:spcAft>
              <a:spcPct val="15000"/>
            </a:spcAft>
            <a:buChar char="•"/>
          </a:pPr>
          <a:r>
            <a:rPr lang="en-US" sz="1800" kern="1200"/>
            <a:t>Engaging children throughout their daily routine with books and other activities related to bus safety.</a:t>
          </a:r>
        </a:p>
        <a:p>
          <a:pPr marL="171450" lvl="1" indent="-171450" algn="l" defTabSz="800100">
            <a:lnSpc>
              <a:spcPct val="100000"/>
            </a:lnSpc>
            <a:spcBef>
              <a:spcPct val="0"/>
            </a:spcBef>
            <a:spcAft>
              <a:spcPct val="15000"/>
            </a:spcAft>
            <a:buChar char="•"/>
          </a:pPr>
          <a:r>
            <a:rPr lang="en-US" sz="1800" kern="1200"/>
            <a:t>Providing resources for families so everyone is on the same page regarding bus safety.</a:t>
          </a:r>
        </a:p>
      </dsp:txBody>
      <dsp:txXfrm>
        <a:off x="5287" y="0"/>
        <a:ext cx="10375445" cy="3538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7C3EAB-20DB-46E8-BDA6-894ECE431D59}">
      <dsp:nvSpPr>
        <dsp:cNvPr id="0" name=""/>
        <dsp:cNvSpPr/>
      </dsp:nvSpPr>
      <dsp:spPr>
        <a:xfrm>
          <a:off x="0" y="2663783"/>
          <a:ext cx="5084178" cy="174773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Early childhood programs that promote safety do the following:</a:t>
          </a:r>
        </a:p>
      </dsp:txBody>
      <dsp:txXfrm>
        <a:off x="0" y="2663783"/>
        <a:ext cx="5084178" cy="943774"/>
      </dsp:txXfrm>
    </dsp:sp>
    <dsp:sp modelId="{FC662383-68B7-4C2D-B343-6893597AFDE7}">
      <dsp:nvSpPr>
        <dsp:cNvPr id="0" name=""/>
        <dsp:cNvSpPr/>
      </dsp:nvSpPr>
      <dsp:spPr>
        <a:xfrm>
          <a:off x="2482" y="3572603"/>
          <a:ext cx="1693070" cy="80395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Ensure environments are hazard free.</a:t>
          </a:r>
        </a:p>
      </dsp:txBody>
      <dsp:txXfrm>
        <a:off x="2482" y="3572603"/>
        <a:ext cx="1693070" cy="803955"/>
      </dsp:txXfrm>
    </dsp:sp>
    <dsp:sp modelId="{4D12A553-0578-46FB-98F9-D1F80CB556EE}">
      <dsp:nvSpPr>
        <dsp:cNvPr id="0" name=""/>
        <dsp:cNvSpPr/>
      </dsp:nvSpPr>
      <dsp:spPr>
        <a:xfrm>
          <a:off x="1695553" y="3572603"/>
          <a:ext cx="1693070" cy="80395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Have staff who are actively supervising and providing nurturing care to all children.</a:t>
          </a:r>
        </a:p>
      </dsp:txBody>
      <dsp:txXfrm>
        <a:off x="1695553" y="3572603"/>
        <a:ext cx="1693070" cy="803955"/>
      </dsp:txXfrm>
    </dsp:sp>
    <dsp:sp modelId="{3AD7797D-10F0-4AAC-8D3E-693A7C0AC56A}">
      <dsp:nvSpPr>
        <dsp:cNvPr id="0" name=""/>
        <dsp:cNvSpPr/>
      </dsp:nvSpPr>
      <dsp:spPr>
        <a:xfrm>
          <a:off x="3388624" y="3572603"/>
          <a:ext cx="1693070" cy="803955"/>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kern="1200"/>
            <a:t>Everyone in the program actively and openly communicates about safety concerns.</a:t>
          </a:r>
        </a:p>
      </dsp:txBody>
      <dsp:txXfrm>
        <a:off x="3388624" y="3572603"/>
        <a:ext cx="1693070" cy="803955"/>
      </dsp:txXfrm>
    </dsp:sp>
    <dsp:sp modelId="{F90ABD42-00FD-4AB4-9D4F-8F9625D176E7}">
      <dsp:nvSpPr>
        <dsp:cNvPr id="0" name=""/>
        <dsp:cNvSpPr/>
      </dsp:nvSpPr>
      <dsp:spPr>
        <a:xfrm rot="10800000">
          <a:off x="0" y="0"/>
          <a:ext cx="5084178" cy="2688009"/>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t>Safety is everyone’s responsibility!</a:t>
          </a:r>
        </a:p>
      </dsp:txBody>
      <dsp:txXfrm rot="10800000">
        <a:off x="0" y="0"/>
        <a:ext cx="5084178" cy="174658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C74F1-7DB6-4AB1-AC4E-05C92EEA01BC}">
      <dsp:nvSpPr>
        <dsp:cNvPr id="0" name=""/>
        <dsp:cNvSpPr/>
      </dsp:nvSpPr>
      <dsp:spPr>
        <a:xfrm>
          <a:off x="0" y="3374"/>
          <a:ext cx="4754563" cy="11560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E317C1-181B-460A-A6F7-771993F20892}">
      <dsp:nvSpPr>
        <dsp:cNvPr id="0" name=""/>
        <dsp:cNvSpPr/>
      </dsp:nvSpPr>
      <dsp:spPr>
        <a:xfrm>
          <a:off x="349694" y="263478"/>
          <a:ext cx="636430" cy="63580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0" b="-10000"/>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E97910-F5E8-4785-BEC4-87D8294424F1}">
      <dsp:nvSpPr>
        <dsp:cNvPr id="0" name=""/>
        <dsp:cNvSpPr/>
      </dsp:nvSpPr>
      <dsp:spPr>
        <a:xfrm>
          <a:off x="1335819" y="3374"/>
          <a:ext cx="3348571" cy="1157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65" tIns="122465" rIns="122465" bIns="122465" numCol="1" spcCol="1270" anchor="ctr" anchorCtr="0">
          <a:noAutofit/>
        </a:bodyPr>
        <a:lstStyle/>
        <a:p>
          <a:pPr marL="0" lvl="0" indent="0" algn="l" defTabSz="711200">
            <a:lnSpc>
              <a:spcPct val="100000"/>
            </a:lnSpc>
            <a:spcBef>
              <a:spcPct val="0"/>
            </a:spcBef>
            <a:spcAft>
              <a:spcPct val="35000"/>
            </a:spcAft>
            <a:buNone/>
          </a:pPr>
          <a:r>
            <a:rPr lang="en-US" sz="1600" b="1" kern="1200"/>
            <a:t>NMCAA has other policies and procedures related to transportation services.</a:t>
          </a:r>
          <a:endParaRPr lang="en-US" sz="1600" kern="1200"/>
        </a:p>
      </dsp:txBody>
      <dsp:txXfrm>
        <a:off x="1335819" y="3374"/>
        <a:ext cx="3348571" cy="1157145"/>
      </dsp:txXfrm>
    </dsp:sp>
    <dsp:sp modelId="{269EC131-7C72-4931-AD5B-20D78B7815AB}">
      <dsp:nvSpPr>
        <dsp:cNvPr id="0" name=""/>
        <dsp:cNvSpPr/>
      </dsp:nvSpPr>
      <dsp:spPr>
        <a:xfrm>
          <a:off x="0" y="1432789"/>
          <a:ext cx="4754563" cy="11560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B5FAA8-84CA-44C5-9062-DB8C2113CB06}">
      <dsp:nvSpPr>
        <dsp:cNvPr id="0" name=""/>
        <dsp:cNvSpPr/>
      </dsp:nvSpPr>
      <dsp:spPr>
        <a:xfrm>
          <a:off x="349694" y="1692893"/>
          <a:ext cx="636430" cy="635808"/>
        </a:xfrm>
        <a:prstGeom prst="rect">
          <a:avLst/>
        </a:prstGeom>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A1CEE3-BFC7-4967-942C-FEEB3258A3E9}">
      <dsp:nvSpPr>
        <dsp:cNvPr id="0" name=""/>
        <dsp:cNvSpPr/>
      </dsp:nvSpPr>
      <dsp:spPr>
        <a:xfrm>
          <a:off x="1335819" y="1432789"/>
          <a:ext cx="3348571" cy="1157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65" tIns="122465" rIns="122465" bIns="122465" numCol="1" spcCol="1270" anchor="ctr" anchorCtr="0">
          <a:noAutofit/>
        </a:bodyPr>
        <a:lstStyle/>
        <a:p>
          <a:pPr marL="0" lvl="0" indent="0" algn="l" defTabSz="711200">
            <a:lnSpc>
              <a:spcPct val="100000"/>
            </a:lnSpc>
            <a:spcBef>
              <a:spcPct val="0"/>
            </a:spcBef>
            <a:spcAft>
              <a:spcPct val="35000"/>
            </a:spcAft>
            <a:buNone/>
          </a:pPr>
          <a:r>
            <a:rPr lang="en-US" sz="1600" kern="1200"/>
            <a:t>Please take time to review and become familiar with the documents included on the following slides.</a:t>
          </a:r>
        </a:p>
      </dsp:txBody>
      <dsp:txXfrm>
        <a:off x="1335819" y="1432789"/>
        <a:ext cx="3348571" cy="1157145"/>
      </dsp:txXfrm>
    </dsp:sp>
    <dsp:sp modelId="{693C8CA9-8E69-4015-B6E5-1792FFBAA9EB}">
      <dsp:nvSpPr>
        <dsp:cNvPr id="0" name=""/>
        <dsp:cNvSpPr/>
      </dsp:nvSpPr>
      <dsp:spPr>
        <a:xfrm>
          <a:off x="0" y="2862204"/>
          <a:ext cx="4754563" cy="115601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23574A-A8D9-4789-83E6-DDF64BB75320}">
      <dsp:nvSpPr>
        <dsp:cNvPr id="0" name=""/>
        <dsp:cNvSpPr/>
      </dsp:nvSpPr>
      <dsp:spPr>
        <a:xfrm>
          <a:off x="350036" y="3122308"/>
          <a:ext cx="636430" cy="635808"/>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991527-3051-4883-95B9-6EA71500EF50}">
      <dsp:nvSpPr>
        <dsp:cNvPr id="0" name=""/>
        <dsp:cNvSpPr/>
      </dsp:nvSpPr>
      <dsp:spPr>
        <a:xfrm>
          <a:off x="1336503" y="2862204"/>
          <a:ext cx="3348571" cy="11571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465" tIns="122465" rIns="122465" bIns="122465" numCol="1" spcCol="1270" anchor="ctr" anchorCtr="0">
          <a:noAutofit/>
        </a:bodyPr>
        <a:lstStyle/>
        <a:p>
          <a:pPr marL="0" lvl="0" indent="0" algn="l" defTabSz="711200">
            <a:lnSpc>
              <a:spcPct val="100000"/>
            </a:lnSpc>
            <a:spcBef>
              <a:spcPct val="0"/>
            </a:spcBef>
            <a:spcAft>
              <a:spcPct val="35000"/>
            </a:spcAft>
            <a:buNone/>
          </a:pPr>
          <a:r>
            <a:rPr lang="en-US" sz="1600" kern="1200"/>
            <a:t>Be sure to follow up with your supervisor regarding any questions or concerns you have on any of these documents or policies.</a:t>
          </a:r>
        </a:p>
      </dsp:txBody>
      <dsp:txXfrm>
        <a:off x="1336503" y="2862204"/>
        <a:ext cx="3348571" cy="1157145"/>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694FB-F955-4E40-9F1B-13E9B194CD42}">
      <dsp:nvSpPr>
        <dsp:cNvPr id="0" name=""/>
        <dsp:cNvSpPr/>
      </dsp:nvSpPr>
      <dsp:spPr>
        <a:xfrm>
          <a:off x="0" y="3040067"/>
          <a:ext cx="1748478" cy="997818"/>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352" tIns="149352" rIns="124352" bIns="149352" numCol="1" spcCol="1270" anchor="ctr" anchorCtr="0">
          <a:noAutofit/>
        </a:bodyPr>
        <a:lstStyle/>
        <a:p>
          <a:pPr marL="0" lvl="0" indent="0" algn="ctr" defTabSz="933450">
            <a:lnSpc>
              <a:spcPct val="90000"/>
            </a:lnSpc>
            <a:spcBef>
              <a:spcPct val="0"/>
            </a:spcBef>
            <a:spcAft>
              <a:spcPct val="35000"/>
            </a:spcAft>
            <a:buNone/>
          </a:pPr>
          <a:r>
            <a:rPr lang="en-US" sz="2100" b="1" kern="1200"/>
            <a:t>REMEMBER!</a:t>
          </a:r>
        </a:p>
      </dsp:txBody>
      <dsp:txXfrm>
        <a:off x="0" y="3040067"/>
        <a:ext cx="1748478" cy="997818"/>
      </dsp:txXfrm>
    </dsp:sp>
    <dsp:sp modelId="{B1119A38-A9AD-401B-ACFE-ACAA59BAA173}">
      <dsp:nvSpPr>
        <dsp:cNvPr id="0" name=""/>
        <dsp:cNvSpPr/>
      </dsp:nvSpPr>
      <dsp:spPr>
        <a:xfrm>
          <a:off x="1748478" y="3040067"/>
          <a:ext cx="5245435" cy="99781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402" tIns="279400" rIns="106402" bIns="279400" numCol="1" spcCol="1270" anchor="ctr" anchorCtr="0">
          <a:noAutofit/>
        </a:bodyPr>
        <a:lstStyle/>
        <a:p>
          <a:pPr marL="0" lvl="0" indent="0" algn="l" defTabSz="977900">
            <a:lnSpc>
              <a:spcPct val="90000"/>
            </a:lnSpc>
            <a:spcBef>
              <a:spcPct val="0"/>
            </a:spcBef>
            <a:spcAft>
              <a:spcPct val="35000"/>
            </a:spcAft>
            <a:buNone/>
          </a:pPr>
          <a:r>
            <a:rPr lang="en-US" sz="2200" b="0" i="0" kern="1200" baseline="0"/>
            <a:t>This </a:t>
          </a:r>
          <a:r>
            <a:rPr lang="en-US" sz="2200" b="1" i="0" u="sng" kern="1200" baseline="0"/>
            <a:t>must </a:t>
          </a:r>
          <a:r>
            <a:rPr lang="en-US" sz="2200" b="0" i="0" kern="1200" baseline="0"/>
            <a:t>be sent to your site supervisor and Director of Operations.</a:t>
          </a:r>
          <a:endParaRPr lang="en-US" sz="2200" kern="1200"/>
        </a:p>
      </dsp:txBody>
      <dsp:txXfrm>
        <a:off x="1748478" y="3040067"/>
        <a:ext cx="5245435" cy="997818"/>
      </dsp:txXfrm>
    </dsp:sp>
    <dsp:sp modelId="{BBA47E91-AA91-4D7F-9EA3-1050040B683E}">
      <dsp:nvSpPr>
        <dsp:cNvPr id="0" name=""/>
        <dsp:cNvSpPr/>
      </dsp:nvSpPr>
      <dsp:spPr>
        <a:xfrm rot="10800000">
          <a:off x="0" y="1520390"/>
          <a:ext cx="1748478" cy="1534644"/>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352" tIns="170688" rIns="124352" bIns="170688" numCol="1" spcCol="1270" anchor="ctr" anchorCtr="0">
          <a:noAutofit/>
        </a:bodyPr>
        <a:lstStyle/>
        <a:p>
          <a:pPr marL="0" lvl="0" indent="0" algn="ctr" defTabSz="1066800">
            <a:lnSpc>
              <a:spcPct val="90000"/>
            </a:lnSpc>
            <a:spcBef>
              <a:spcPct val="0"/>
            </a:spcBef>
            <a:spcAft>
              <a:spcPct val="35000"/>
            </a:spcAft>
            <a:buNone/>
          </a:pPr>
          <a:r>
            <a:rPr lang="en-US" sz="2400" b="1" kern="1200"/>
            <a:t>WHEN</a:t>
          </a:r>
        </a:p>
      </dsp:txBody>
      <dsp:txXfrm rot="-10800000">
        <a:off x="0" y="1520390"/>
        <a:ext cx="1748478" cy="997518"/>
      </dsp:txXfrm>
    </dsp:sp>
    <dsp:sp modelId="{5A4AD320-349C-4E20-AA2A-FDDA4C46705C}">
      <dsp:nvSpPr>
        <dsp:cNvPr id="0" name=""/>
        <dsp:cNvSpPr/>
      </dsp:nvSpPr>
      <dsp:spPr>
        <a:xfrm>
          <a:off x="1748478" y="1520390"/>
          <a:ext cx="5245435" cy="99751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402" tIns="355600" rIns="106402" bIns="355600" numCol="1" spcCol="1270" anchor="ctr" anchorCtr="0">
          <a:noAutofit/>
        </a:bodyPr>
        <a:lstStyle/>
        <a:p>
          <a:pPr marL="0" lvl="0" indent="0" algn="l" defTabSz="1244600">
            <a:lnSpc>
              <a:spcPct val="90000"/>
            </a:lnSpc>
            <a:spcBef>
              <a:spcPct val="0"/>
            </a:spcBef>
            <a:spcAft>
              <a:spcPct val="35000"/>
            </a:spcAft>
            <a:buNone/>
          </a:pPr>
          <a:r>
            <a:rPr lang="en-US" sz="2800" b="0" i="0" kern="1200" baseline="0"/>
            <a:t>This </a:t>
          </a:r>
          <a:r>
            <a:rPr lang="en-US" sz="2800" b="1" i="0" u="sng" kern="1200" baseline="0"/>
            <a:t>must</a:t>
          </a:r>
          <a:r>
            <a:rPr lang="en-US" sz="2800" b="0" i="0" kern="1200" baseline="0"/>
            <a:t> be completed daily.</a:t>
          </a:r>
          <a:endParaRPr lang="en-US" sz="2800" kern="1200"/>
        </a:p>
      </dsp:txBody>
      <dsp:txXfrm>
        <a:off x="1748478" y="1520390"/>
        <a:ext cx="5245435" cy="997518"/>
      </dsp:txXfrm>
    </dsp:sp>
    <dsp:sp modelId="{CCAE8E2B-4E93-4F2E-B484-2D3E28CE94D4}">
      <dsp:nvSpPr>
        <dsp:cNvPr id="0" name=""/>
        <dsp:cNvSpPr/>
      </dsp:nvSpPr>
      <dsp:spPr>
        <a:xfrm rot="10800000">
          <a:off x="0" y="713"/>
          <a:ext cx="1748478" cy="1534644"/>
        </a:xfrm>
        <a:prstGeom prst="upArrowCallout">
          <a:avLst>
            <a:gd name="adj1" fmla="val 5000"/>
            <a:gd name="adj2" fmla="val 10000"/>
            <a:gd name="adj3" fmla="val 15000"/>
            <a:gd name="adj4" fmla="val 64977"/>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4352" tIns="170688" rIns="124352" bIns="170688" numCol="1" spcCol="1270" anchor="ctr" anchorCtr="0">
          <a:noAutofit/>
        </a:bodyPr>
        <a:lstStyle/>
        <a:p>
          <a:pPr marL="0" lvl="0" indent="0" algn="ctr" defTabSz="1066800">
            <a:lnSpc>
              <a:spcPct val="90000"/>
            </a:lnSpc>
            <a:spcBef>
              <a:spcPct val="0"/>
            </a:spcBef>
            <a:spcAft>
              <a:spcPct val="35000"/>
            </a:spcAft>
            <a:buNone/>
          </a:pPr>
          <a:r>
            <a:rPr lang="en-US" sz="2400" b="1" kern="1200"/>
            <a:t>WHAT</a:t>
          </a:r>
        </a:p>
      </dsp:txBody>
      <dsp:txXfrm rot="-10800000">
        <a:off x="0" y="713"/>
        <a:ext cx="1748478" cy="997518"/>
      </dsp:txXfrm>
    </dsp:sp>
    <dsp:sp modelId="{2A5FB369-91A4-4ED1-B7E0-92BA13E75539}">
      <dsp:nvSpPr>
        <dsp:cNvPr id="0" name=""/>
        <dsp:cNvSpPr/>
      </dsp:nvSpPr>
      <dsp:spPr>
        <a:xfrm>
          <a:off x="1748478" y="713"/>
          <a:ext cx="5245435" cy="997518"/>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402" tIns="254000" rIns="106402" bIns="254000" numCol="1" spcCol="1270" anchor="ctr" anchorCtr="0">
          <a:noAutofit/>
        </a:bodyPr>
        <a:lstStyle/>
        <a:p>
          <a:pPr marL="0" lvl="0" indent="0" algn="l" defTabSz="889000">
            <a:lnSpc>
              <a:spcPct val="90000"/>
            </a:lnSpc>
            <a:spcBef>
              <a:spcPct val="0"/>
            </a:spcBef>
            <a:spcAft>
              <a:spcPct val="35000"/>
            </a:spcAft>
            <a:buNone/>
          </a:pPr>
          <a:r>
            <a:rPr lang="en-US" sz="2000" b="0" i="0" kern="1200" baseline="0"/>
            <a:t>Please take time to review the following form: </a:t>
          </a:r>
        </a:p>
        <a:p>
          <a:pPr marL="0" lvl="0" indent="0" algn="l" defTabSz="889000">
            <a:lnSpc>
              <a:spcPct val="90000"/>
            </a:lnSpc>
            <a:spcBef>
              <a:spcPct val="0"/>
            </a:spcBef>
            <a:spcAft>
              <a:spcPct val="35000"/>
            </a:spcAft>
            <a:buNone/>
          </a:pPr>
          <a:r>
            <a:rPr lang="en-US" sz="2000" b="0" i="0" kern="1200" baseline="0">
              <a:hlinkClick xmlns:r="http://schemas.openxmlformats.org/officeDocument/2006/relationships" r:id="rId1"/>
            </a:rPr>
            <a:t> Bus Driver Daily Inspection Form</a:t>
          </a:r>
          <a:endParaRPr lang="en-US" sz="2000" kern="1200"/>
        </a:p>
      </dsp:txBody>
      <dsp:txXfrm>
        <a:off x="1748478" y="713"/>
        <a:ext cx="5245435" cy="99751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93DBB0-3A1B-49EF-AA53-0642757C9B89}">
      <dsp:nvSpPr>
        <dsp:cNvPr id="0" name=""/>
        <dsp:cNvSpPr/>
      </dsp:nvSpPr>
      <dsp:spPr>
        <a:xfrm>
          <a:off x="0" y="5124"/>
          <a:ext cx="6993914" cy="6318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9C992B-018A-4E09-AC7B-65568BC72A37}">
      <dsp:nvSpPr>
        <dsp:cNvPr id="0" name=""/>
        <dsp:cNvSpPr/>
      </dsp:nvSpPr>
      <dsp:spPr>
        <a:xfrm>
          <a:off x="191149" y="147301"/>
          <a:ext cx="347883" cy="3475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C3386B-055E-4AFA-931A-6D8AACC6A2C2}">
      <dsp:nvSpPr>
        <dsp:cNvPr id="0" name=""/>
        <dsp:cNvSpPr/>
      </dsp:nvSpPr>
      <dsp:spPr>
        <a:xfrm>
          <a:off x="730182" y="5124"/>
          <a:ext cx="3147261" cy="671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056" tIns="71056" rIns="71056" bIns="71056" numCol="1" spcCol="1270" anchor="ctr" anchorCtr="0">
          <a:noAutofit/>
        </a:bodyPr>
        <a:lstStyle/>
        <a:p>
          <a:pPr marL="0" lvl="0" indent="0" algn="l" defTabSz="755650">
            <a:lnSpc>
              <a:spcPct val="100000"/>
            </a:lnSpc>
            <a:spcBef>
              <a:spcPct val="0"/>
            </a:spcBef>
            <a:spcAft>
              <a:spcPct val="35000"/>
            </a:spcAft>
            <a:buNone/>
          </a:pPr>
          <a:r>
            <a:rPr lang="en-US" sz="1700" kern="1200"/>
            <a:t>Please take time to review the following document:</a:t>
          </a:r>
        </a:p>
      </dsp:txBody>
      <dsp:txXfrm>
        <a:off x="730182" y="5124"/>
        <a:ext cx="3147261" cy="671391"/>
      </dsp:txXfrm>
    </dsp:sp>
    <dsp:sp modelId="{A2EA1FF9-1E99-4748-A06E-037DE6C86240}">
      <dsp:nvSpPr>
        <dsp:cNvPr id="0" name=""/>
        <dsp:cNvSpPr/>
      </dsp:nvSpPr>
      <dsp:spPr>
        <a:xfrm>
          <a:off x="3877443" y="5124"/>
          <a:ext cx="3094353" cy="671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056" tIns="71056" rIns="71056" bIns="71056" numCol="1" spcCol="1270" anchor="ctr" anchorCtr="0">
          <a:noAutofit/>
        </a:bodyPr>
        <a:lstStyle/>
        <a:p>
          <a:pPr marL="0" lvl="0" indent="0" algn="l" defTabSz="800100">
            <a:lnSpc>
              <a:spcPct val="100000"/>
            </a:lnSpc>
            <a:spcBef>
              <a:spcPct val="0"/>
            </a:spcBef>
            <a:spcAft>
              <a:spcPct val="35000"/>
            </a:spcAft>
            <a:buNone/>
          </a:pPr>
          <a:r>
            <a:rPr lang="en-US" sz="1800" kern="1200">
              <a:hlinkClick xmlns:r="http://schemas.openxmlformats.org/officeDocument/2006/relationships" r:id="rId3"/>
            </a:rPr>
            <a:t>NMCAA Bus Evacuation Drill</a:t>
          </a:r>
          <a:endParaRPr lang="en-US" sz="1800" kern="1200"/>
        </a:p>
      </dsp:txBody>
      <dsp:txXfrm>
        <a:off x="3877443" y="5124"/>
        <a:ext cx="3094353" cy="671391"/>
      </dsp:txXfrm>
    </dsp:sp>
    <dsp:sp modelId="{8380EEEC-3EA4-4EF6-90B8-B04CF9CCF5F9}">
      <dsp:nvSpPr>
        <dsp:cNvPr id="0" name=""/>
        <dsp:cNvSpPr/>
      </dsp:nvSpPr>
      <dsp:spPr>
        <a:xfrm>
          <a:off x="0" y="844364"/>
          <a:ext cx="6993914" cy="6318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202BF6-C02C-4E7B-9689-4EE101BD597E}">
      <dsp:nvSpPr>
        <dsp:cNvPr id="0" name=""/>
        <dsp:cNvSpPr/>
      </dsp:nvSpPr>
      <dsp:spPr>
        <a:xfrm>
          <a:off x="191149" y="986541"/>
          <a:ext cx="347883" cy="347544"/>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D92DD0-BCEA-43D7-9194-0BCDE069B5C6}">
      <dsp:nvSpPr>
        <dsp:cNvPr id="0" name=""/>
        <dsp:cNvSpPr/>
      </dsp:nvSpPr>
      <dsp:spPr>
        <a:xfrm>
          <a:off x="730182" y="844364"/>
          <a:ext cx="6241615" cy="671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056" tIns="71056" rIns="71056" bIns="71056" numCol="1" spcCol="1270" anchor="ctr" anchorCtr="0">
          <a:noAutofit/>
        </a:bodyPr>
        <a:lstStyle/>
        <a:p>
          <a:pPr marL="0" lvl="0" indent="0" algn="l" defTabSz="1600200">
            <a:lnSpc>
              <a:spcPct val="100000"/>
            </a:lnSpc>
            <a:spcBef>
              <a:spcPct val="0"/>
            </a:spcBef>
            <a:spcAft>
              <a:spcPct val="35000"/>
            </a:spcAft>
            <a:buNone/>
          </a:pPr>
          <a:r>
            <a:rPr lang="en-US" sz="3600" b="1" u="sng" kern="1200"/>
            <a:t>REMEMBER</a:t>
          </a:r>
          <a:endParaRPr lang="en-US" sz="3600" u="sng" kern="1200"/>
        </a:p>
      </dsp:txBody>
      <dsp:txXfrm>
        <a:off x="730182" y="844364"/>
        <a:ext cx="6241615" cy="671391"/>
      </dsp:txXfrm>
    </dsp:sp>
    <dsp:sp modelId="{E5011435-DC8B-4374-99B6-117BA80C554D}">
      <dsp:nvSpPr>
        <dsp:cNvPr id="0" name=""/>
        <dsp:cNvSpPr/>
      </dsp:nvSpPr>
      <dsp:spPr>
        <a:xfrm>
          <a:off x="0" y="1683604"/>
          <a:ext cx="6993914" cy="6318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6E8702-6B72-426D-837B-DE43D8AA6AD6}">
      <dsp:nvSpPr>
        <dsp:cNvPr id="0" name=""/>
        <dsp:cNvSpPr/>
      </dsp:nvSpPr>
      <dsp:spPr>
        <a:xfrm>
          <a:off x="191149" y="1825781"/>
          <a:ext cx="347883" cy="347544"/>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9B4607-BB8C-4925-A897-03ACD51C8546}">
      <dsp:nvSpPr>
        <dsp:cNvPr id="0" name=""/>
        <dsp:cNvSpPr/>
      </dsp:nvSpPr>
      <dsp:spPr>
        <a:xfrm>
          <a:off x="730182" y="1683604"/>
          <a:ext cx="6241615" cy="671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056" tIns="71056" rIns="71056" bIns="71056" numCol="1" spcCol="1270" anchor="ctr" anchorCtr="0">
          <a:noAutofit/>
        </a:bodyPr>
        <a:lstStyle/>
        <a:p>
          <a:pPr marL="0" lvl="0" indent="0" algn="l" defTabSz="755650">
            <a:lnSpc>
              <a:spcPct val="100000"/>
            </a:lnSpc>
            <a:spcBef>
              <a:spcPct val="0"/>
            </a:spcBef>
            <a:spcAft>
              <a:spcPct val="35000"/>
            </a:spcAft>
            <a:buNone/>
          </a:pPr>
          <a:r>
            <a:rPr lang="en-US" sz="1700" kern="1200"/>
            <a:t>This </a:t>
          </a:r>
          <a:r>
            <a:rPr lang="en-US" sz="1700" b="1" u="sng" kern="1200"/>
            <a:t>must</a:t>
          </a:r>
          <a:r>
            <a:rPr lang="en-US" sz="1700" kern="1200"/>
            <a:t> be completed 3 times/year for transit and NMCAA bussing.</a:t>
          </a:r>
        </a:p>
      </dsp:txBody>
      <dsp:txXfrm>
        <a:off x="730182" y="1683604"/>
        <a:ext cx="6241615" cy="671391"/>
      </dsp:txXfrm>
    </dsp:sp>
    <dsp:sp modelId="{180F0486-43EE-4627-B320-1D7FCF6A5584}">
      <dsp:nvSpPr>
        <dsp:cNvPr id="0" name=""/>
        <dsp:cNvSpPr/>
      </dsp:nvSpPr>
      <dsp:spPr>
        <a:xfrm>
          <a:off x="0" y="2522843"/>
          <a:ext cx="6993914" cy="6318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4A883D-D592-4D4C-89F1-B7CB50651CFC}">
      <dsp:nvSpPr>
        <dsp:cNvPr id="0" name=""/>
        <dsp:cNvSpPr/>
      </dsp:nvSpPr>
      <dsp:spPr>
        <a:xfrm>
          <a:off x="191149" y="2665021"/>
          <a:ext cx="347883" cy="347544"/>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3BE9820-2136-4DB0-953E-5C667FBB7BA0}">
      <dsp:nvSpPr>
        <dsp:cNvPr id="0" name=""/>
        <dsp:cNvSpPr/>
      </dsp:nvSpPr>
      <dsp:spPr>
        <a:xfrm>
          <a:off x="730182" y="2522843"/>
          <a:ext cx="6241615" cy="671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056" tIns="71056" rIns="71056" bIns="71056" numCol="1" spcCol="1270" anchor="ctr" anchorCtr="0">
          <a:noAutofit/>
        </a:bodyPr>
        <a:lstStyle/>
        <a:p>
          <a:pPr marL="0" lvl="0" indent="0" algn="l" defTabSz="755650">
            <a:lnSpc>
              <a:spcPct val="100000"/>
            </a:lnSpc>
            <a:spcBef>
              <a:spcPct val="0"/>
            </a:spcBef>
            <a:spcAft>
              <a:spcPct val="35000"/>
            </a:spcAft>
            <a:buNone/>
          </a:pPr>
          <a:r>
            <a:rPr lang="en-US" sz="1700" kern="1200"/>
            <a:t>This </a:t>
          </a:r>
          <a:r>
            <a:rPr lang="en-US" sz="1700" b="1" u="sng" kern="1200"/>
            <a:t>must </a:t>
          </a:r>
          <a:r>
            <a:rPr lang="en-US" sz="1700" kern="1200"/>
            <a:t>be sent to your site supervisor and Director of Operations.</a:t>
          </a:r>
        </a:p>
      </dsp:txBody>
      <dsp:txXfrm>
        <a:off x="730182" y="2522843"/>
        <a:ext cx="6241615" cy="671391"/>
      </dsp:txXfrm>
    </dsp:sp>
    <dsp:sp modelId="{41612B3B-C149-446C-90A5-B63FF5E01CA5}">
      <dsp:nvSpPr>
        <dsp:cNvPr id="0" name=""/>
        <dsp:cNvSpPr/>
      </dsp:nvSpPr>
      <dsp:spPr>
        <a:xfrm>
          <a:off x="0" y="3362083"/>
          <a:ext cx="6993914" cy="63189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E7A43A-AEDE-4F1A-8B20-3A4A0778F4F8}">
      <dsp:nvSpPr>
        <dsp:cNvPr id="0" name=""/>
        <dsp:cNvSpPr/>
      </dsp:nvSpPr>
      <dsp:spPr>
        <a:xfrm>
          <a:off x="191149" y="3504261"/>
          <a:ext cx="347883" cy="347544"/>
        </a:xfrm>
        <a:prstGeom prst="rect">
          <a:avLst/>
        </a:prstGeom>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E8B6E9-1E2A-4D35-B948-F7FC83B88F3E}">
      <dsp:nvSpPr>
        <dsp:cNvPr id="0" name=""/>
        <dsp:cNvSpPr/>
      </dsp:nvSpPr>
      <dsp:spPr>
        <a:xfrm>
          <a:off x="730182" y="3362083"/>
          <a:ext cx="6241615" cy="6713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056" tIns="71056" rIns="71056" bIns="71056" numCol="1" spcCol="1270" anchor="ctr" anchorCtr="0">
          <a:noAutofit/>
        </a:bodyPr>
        <a:lstStyle/>
        <a:p>
          <a:pPr marL="0" lvl="0" indent="0" algn="l" defTabSz="755650">
            <a:lnSpc>
              <a:spcPct val="100000"/>
            </a:lnSpc>
            <a:spcBef>
              <a:spcPct val="0"/>
            </a:spcBef>
            <a:spcAft>
              <a:spcPct val="35000"/>
            </a:spcAft>
            <a:buNone/>
          </a:pPr>
          <a:r>
            <a:rPr lang="en-US" sz="1700" kern="1200"/>
            <a:t>Keep the original copy on site.</a:t>
          </a:r>
        </a:p>
      </dsp:txBody>
      <dsp:txXfrm>
        <a:off x="730182" y="3362083"/>
        <a:ext cx="6241615" cy="671391"/>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D9A58-4BF8-41B7-8468-4F620FB9FC2A}">
      <dsp:nvSpPr>
        <dsp:cNvPr id="0" name=""/>
        <dsp:cNvSpPr/>
      </dsp:nvSpPr>
      <dsp:spPr>
        <a:xfrm>
          <a:off x="0" y="45813"/>
          <a:ext cx="6015506" cy="127149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Please take time to review the following document:</a:t>
          </a:r>
        </a:p>
      </dsp:txBody>
      <dsp:txXfrm>
        <a:off x="62069" y="107882"/>
        <a:ext cx="5891368" cy="1147359"/>
      </dsp:txXfrm>
    </dsp:sp>
    <dsp:sp modelId="{5D39CE79-7FBF-4AFF-AB74-D08E4FA1B424}">
      <dsp:nvSpPr>
        <dsp:cNvPr id="0" name=""/>
        <dsp:cNvSpPr/>
      </dsp:nvSpPr>
      <dsp:spPr>
        <a:xfrm>
          <a:off x="0" y="1383551"/>
          <a:ext cx="6015506" cy="127149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Weekly Transportation Log</a:t>
          </a:r>
          <a:endParaRPr lang="en-US" sz="2300" b="1" kern="1200">
            <a:solidFill>
              <a:schemeClr val="tx1"/>
            </a:solidFill>
          </a:endParaRPr>
        </a:p>
      </dsp:txBody>
      <dsp:txXfrm>
        <a:off x="62069" y="1445620"/>
        <a:ext cx="5891368" cy="1147359"/>
      </dsp:txXfrm>
    </dsp:sp>
    <dsp:sp modelId="{786B9D31-C6BE-4D13-B550-D1A25100EBFC}">
      <dsp:nvSpPr>
        <dsp:cNvPr id="0" name=""/>
        <dsp:cNvSpPr/>
      </dsp:nvSpPr>
      <dsp:spPr>
        <a:xfrm>
          <a:off x="0" y="2721288"/>
          <a:ext cx="6015506" cy="1271497"/>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t>REMEMBER: </a:t>
          </a:r>
          <a:r>
            <a:rPr lang="en-US" sz="2300" kern="1200"/>
            <a:t>This </a:t>
          </a:r>
          <a:r>
            <a:rPr lang="en-US" sz="2300" b="1" u="sng" kern="1200"/>
            <a:t>must</a:t>
          </a:r>
          <a:r>
            <a:rPr lang="en-US" sz="2300" b="1" kern="1200"/>
            <a:t> </a:t>
          </a:r>
          <a:r>
            <a:rPr lang="en-US" sz="2300" kern="1200"/>
            <a:t>be sent to your site supervisor at the end of each month with the What’s Due When paperwork.</a:t>
          </a:r>
        </a:p>
      </dsp:txBody>
      <dsp:txXfrm>
        <a:off x="62069" y="2783357"/>
        <a:ext cx="5891368" cy="1147359"/>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613EF4-2603-4B45-81C3-559E3C876A54}">
      <dsp:nvSpPr>
        <dsp:cNvPr id="0" name=""/>
        <dsp:cNvSpPr/>
      </dsp:nvSpPr>
      <dsp:spPr>
        <a:xfrm>
          <a:off x="0" y="3097667"/>
          <a:ext cx="6054725" cy="2032405"/>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a:t>REMEMBER</a:t>
          </a:r>
        </a:p>
      </dsp:txBody>
      <dsp:txXfrm>
        <a:off x="0" y="3097667"/>
        <a:ext cx="6054725" cy="1097498"/>
      </dsp:txXfrm>
    </dsp:sp>
    <dsp:sp modelId="{B9FD3EC9-1304-427B-B70F-BFE78F7D3218}">
      <dsp:nvSpPr>
        <dsp:cNvPr id="0" name=""/>
        <dsp:cNvSpPr/>
      </dsp:nvSpPr>
      <dsp:spPr>
        <a:xfrm>
          <a:off x="0" y="4154518"/>
          <a:ext cx="3027362" cy="934906"/>
        </a:xfrm>
        <a:prstGeom prst="rect">
          <a:avLst/>
        </a:prstGeom>
        <a:solidFill>
          <a:schemeClr val="accent6">
            <a:alpha val="90000"/>
            <a:tint val="40000"/>
            <a:hueOff val="0"/>
            <a:satOff val="0"/>
            <a:lumOff val="0"/>
            <a:alphaOff val="0"/>
          </a:schemeClr>
        </a:solidFill>
        <a:ln w="1905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a:t>Classroom copies must be reviewed and signed.</a:t>
          </a:r>
        </a:p>
      </dsp:txBody>
      <dsp:txXfrm>
        <a:off x="0" y="4154518"/>
        <a:ext cx="3027362" cy="934906"/>
      </dsp:txXfrm>
    </dsp:sp>
    <dsp:sp modelId="{714AE723-4FCC-4EB4-8C45-0BF881A75CFB}">
      <dsp:nvSpPr>
        <dsp:cNvPr id="0" name=""/>
        <dsp:cNvSpPr/>
      </dsp:nvSpPr>
      <dsp:spPr>
        <a:xfrm>
          <a:off x="3027362" y="4154518"/>
          <a:ext cx="3027362" cy="934906"/>
        </a:xfrm>
        <a:prstGeom prst="rect">
          <a:avLst/>
        </a:prstGeom>
        <a:solidFill>
          <a:schemeClr val="accent6">
            <a:alpha val="90000"/>
            <a:tint val="40000"/>
            <a:hueOff val="0"/>
            <a:satOff val="0"/>
            <a:lumOff val="0"/>
            <a:alphaOff val="0"/>
          </a:schemeClr>
        </a:solidFill>
        <a:ln w="1905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kern="1200"/>
            <a:t>These are posted at your site regardless of self-transportation.</a:t>
          </a:r>
        </a:p>
      </dsp:txBody>
      <dsp:txXfrm>
        <a:off x="3027362" y="4154518"/>
        <a:ext cx="3027362" cy="934906"/>
      </dsp:txXfrm>
    </dsp:sp>
    <dsp:sp modelId="{3BE35511-0185-4550-8062-157769DCD8DF}">
      <dsp:nvSpPr>
        <dsp:cNvPr id="0" name=""/>
        <dsp:cNvSpPr/>
      </dsp:nvSpPr>
      <dsp:spPr>
        <a:xfrm rot="10800000">
          <a:off x="0" y="2314"/>
          <a:ext cx="6054725" cy="3125839"/>
        </a:xfrm>
        <a:prstGeom prst="upArrowCallou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US" sz="2500" kern="1200"/>
            <a:t>Please take time to review and become familiar with the following two documents:</a:t>
          </a:r>
        </a:p>
      </dsp:txBody>
      <dsp:txXfrm rot="-10800000">
        <a:off x="0" y="2314"/>
        <a:ext cx="6054725" cy="1097169"/>
      </dsp:txXfrm>
    </dsp:sp>
    <dsp:sp modelId="{D28D7D58-E984-4B81-9E72-C98735F7B97F}">
      <dsp:nvSpPr>
        <dsp:cNvPr id="0" name=""/>
        <dsp:cNvSpPr/>
      </dsp:nvSpPr>
      <dsp:spPr>
        <a:xfrm>
          <a:off x="0" y="1099483"/>
          <a:ext cx="3027362" cy="934625"/>
        </a:xfrm>
        <a:prstGeom prst="rect">
          <a:avLst/>
        </a:prstGeom>
        <a:solidFill>
          <a:schemeClr val="accent6">
            <a:alpha val="90000"/>
            <a:tint val="40000"/>
            <a:hueOff val="0"/>
            <a:satOff val="0"/>
            <a:lumOff val="0"/>
            <a:alphaOff val="0"/>
          </a:schemeClr>
        </a:solidFill>
        <a:ln w="1905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kern="1200">
              <a:hlinkClick xmlns:r="http://schemas.openxmlformats.org/officeDocument/2006/relationships" r:id="rId1"/>
            </a:rPr>
            <a:t>Bus Procedures in Emergency Situations</a:t>
          </a:r>
          <a:endParaRPr lang="en-US" sz="2100" kern="1200"/>
        </a:p>
      </dsp:txBody>
      <dsp:txXfrm>
        <a:off x="0" y="1099483"/>
        <a:ext cx="3027362" cy="934625"/>
      </dsp:txXfrm>
    </dsp:sp>
    <dsp:sp modelId="{8F29B5FD-86F3-4092-AC74-F98CF0719987}">
      <dsp:nvSpPr>
        <dsp:cNvPr id="0" name=""/>
        <dsp:cNvSpPr/>
      </dsp:nvSpPr>
      <dsp:spPr>
        <a:xfrm>
          <a:off x="3027362" y="1099483"/>
          <a:ext cx="3027362" cy="934625"/>
        </a:xfrm>
        <a:prstGeom prst="rect">
          <a:avLst/>
        </a:prstGeom>
        <a:solidFill>
          <a:schemeClr val="accent6">
            <a:alpha val="90000"/>
            <a:tint val="40000"/>
            <a:hueOff val="0"/>
            <a:satOff val="0"/>
            <a:lumOff val="0"/>
            <a:alphaOff val="0"/>
          </a:schemeClr>
        </a:solidFill>
        <a:ln w="1905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n-US" sz="2100" kern="1200">
              <a:hlinkClick xmlns:r="http://schemas.openxmlformats.org/officeDocument/2006/relationships" r:id="rId1"/>
            </a:rPr>
            <a:t>Transportation Safety Procedures</a:t>
          </a:r>
          <a:endParaRPr lang="en-US" sz="2100" kern="1200"/>
        </a:p>
      </dsp:txBody>
      <dsp:txXfrm>
        <a:off x="3027362" y="1099483"/>
        <a:ext cx="3027362" cy="93462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0C9CA5-CA8D-4F8C-B6ED-82C5320422A5}">
      <dsp:nvSpPr>
        <dsp:cNvPr id="0" name=""/>
        <dsp:cNvSpPr/>
      </dsp:nvSpPr>
      <dsp:spPr>
        <a:xfrm>
          <a:off x="1205" y="332419"/>
          <a:ext cx="4230108" cy="26861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ADD9E0-6803-410C-9E59-8C12FD1ABD4F}">
      <dsp:nvSpPr>
        <dsp:cNvPr id="0" name=""/>
        <dsp:cNvSpPr/>
      </dsp:nvSpPr>
      <dsp:spPr>
        <a:xfrm>
          <a:off x="471217" y="778931"/>
          <a:ext cx="4230108" cy="268611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Remember: Teaching children about pedestrian and transportation safety is not only a requirement, but also another important piece to keeping children safe while in our care.</a:t>
          </a:r>
        </a:p>
      </dsp:txBody>
      <dsp:txXfrm>
        <a:off x="549891" y="857605"/>
        <a:ext cx="4072760" cy="2528770"/>
      </dsp:txXfrm>
    </dsp:sp>
    <dsp:sp modelId="{74CE3AF9-AC4E-4277-A379-98E5E8A039D7}">
      <dsp:nvSpPr>
        <dsp:cNvPr id="0" name=""/>
        <dsp:cNvSpPr/>
      </dsp:nvSpPr>
      <dsp:spPr>
        <a:xfrm>
          <a:off x="5171337" y="332419"/>
          <a:ext cx="4230108" cy="268611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FB9A56F-3CB9-4A32-9582-45C5D19F76E3}">
      <dsp:nvSpPr>
        <dsp:cNvPr id="0" name=""/>
        <dsp:cNvSpPr/>
      </dsp:nvSpPr>
      <dsp:spPr>
        <a:xfrm>
          <a:off x="5641349" y="778931"/>
          <a:ext cx="4230108" cy="2686118"/>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Be sure to check out all the additional pedestrian and transportation safety resources on Weebly and on the SharePoint PD page.</a:t>
          </a:r>
        </a:p>
      </dsp:txBody>
      <dsp:txXfrm>
        <a:off x="5720023" y="857605"/>
        <a:ext cx="4072760" cy="2528770"/>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D3669A-FB24-415C-8535-A63508731A09}">
      <dsp:nvSpPr>
        <dsp:cNvPr id="0" name=""/>
        <dsp:cNvSpPr/>
      </dsp:nvSpPr>
      <dsp:spPr>
        <a:xfrm>
          <a:off x="0" y="1894"/>
          <a:ext cx="6693061" cy="96012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7932596-FF9B-4B6D-83C1-5B2E7BBC82F3}">
      <dsp:nvSpPr>
        <dsp:cNvPr id="0" name=""/>
        <dsp:cNvSpPr/>
      </dsp:nvSpPr>
      <dsp:spPr>
        <a:xfrm>
          <a:off x="290437" y="217922"/>
          <a:ext cx="528068" cy="5280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0031BC-73F1-468B-9D86-7A104F3BA6F9}">
      <dsp:nvSpPr>
        <dsp:cNvPr id="0" name=""/>
        <dsp:cNvSpPr/>
      </dsp:nvSpPr>
      <dsp:spPr>
        <a:xfrm>
          <a:off x="1108943" y="1894"/>
          <a:ext cx="5584117" cy="960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13" tIns="101613" rIns="101613" bIns="101613" numCol="1" spcCol="1270" anchor="ctr" anchorCtr="0">
          <a:noAutofit/>
        </a:bodyPr>
        <a:lstStyle/>
        <a:p>
          <a:pPr marL="0" lvl="0" indent="0" algn="l" defTabSz="933450">
            <a:lnSpc>
              <a:spcPct val="100000"/>
            </a:lnSpc>
            <a:spcBef>
              <a:spcPct val="0"/>
            </a:spcBef>
            <a:spcAft>
              <a:spcPct val="35000"/>
            </a:spcAft>
            <a:buNone/>
          </a:pPr>
          <a:r>
            <a:rPr lang="en-US" sz="2100" kern="1200"/>
            <a:t>Classroom staff must complete the SEC twice each program year. </a:t>
          </a:r>
          <a:endParaRPr lang="en-US" sz="2100" kern="1200">
            <a:highlight>
              <a:srgbClr val="FFFF00"/>
            </a:highlight>
          </a:endParaRPr>
        </a:p>
      </dsp:txBody>
      <dsp:txXfrm>
        <a:off x="1108943" y="1894"/>
        <a:ext cx="5584117" cy="960124"/>
      </dsp:txXfrm>
    </dsp:sp>
    <dsp:sp modelId="{42977019-8D1D-402E-91BE-29B730576315}">
      <dsp:nvSpPr>
        <dsp:cNvPr id="0" name=""/>
        <dsp:cNvSpPr/>
      </dsp:nvSpPr>
      <dsp:spPr>
        <a:xfrm>
          <a:off x="0" y="1202049"/>
          <a:ext cx="6693061" cy="96012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9CEA89-472E-4C53-85AB-2E02AC9E874D}">
      <dsp:nvSpPr>
        <dsp:cNvPr id="0" name=""/>
        <dsp:cNvSpPr/>
      </dsp:nvSpPr>
      <dsp:spPr>
        <a:xfrm>
          <a:off x="290437" y="1418077"/>
          <a:ext cx="528068" cy="5280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A1E2FD-7D20-4357-8528-218362B780A3}">
      <dsp:nvSpPr>
        <dsp:cNvPr id="0" name=""/>
        <dsp:cNvSpPr/>
      </dsp:nvSpPr>
      <dsp:spPr>
        <a:xfrm>
          <a:off x="1108943" y="1202049"/>
          <a:ext cx="5584117" cy="960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13" tIns="101613" rIns="101613" bIns="101613" numCol="1" spcCol="1270" anchor="ctr" anchorCtr="0">
          <a:noAutofit/>
        </a:bodyPr>
        <a:lstStyle/>
        <a:p>
          <a:pPr marL="0" lvl="0" indent="0" algn="l" defTabSz="933450">
            <a:lnSpc>
              <a:spcPct val="100000"/>
            </a:lnSpc>
            <a:spcBef>
              <a:spcPct val="0"/>
            </a:spcBef>
            <a:spcAft>
              <a:spcPct val="35000"/>
            </a:spcAft>
            <a:buNone/>
          </a:pPr>
          <a:r>
            <a:rPr lang="en-US" sz="2100" kern="1200"/>
            <a:t>Teams complete all applicable sections in the checklist.</a:t>
          </a:r>
        </a:p>
      </dsp:txBody>
      <dsp:txXfrm>
        <a:off x="1108943" y="1202049"/>
        <a:ext cx="5584117" cy="960124"/>
      </dsp:txXfrm>
    </dsp:sp>
    <dsp:sp modelId="{52CB7F4F-7841-40FA-B51E-6525361B17A1}">
      <dsp:nvSpPr>
        <dsp:cNvPr id="0" name=""/>
        <dsp:cNvSpPr/>
      </dsp:nvSpPr>
      <dsp:spPr>
        <a:xfrm>
          <a:off x="0" y="2402205"/>
          <a:ext cx="6693061" cy="96012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E43548-AD05-45F3-85CF-80335B4838C4}">
      <dsp:nvSpPr>
        <dsp:cNvPr id="0" name=""/>
        <dsp:cNvSpPr/>
      </dsp:nvSpPr>
      <dsp:spPr>
        <a:xfrm>
          <a:off x="290437" y="2618232"/>
          <a:ext cx="528068" cy="5280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2D35ACD-0020-4CBF-8E61-EFFDD4D63AD7}">
      <dsp:nvSpPr>
        <dsp:cNvPr id="0" name=""/>
        <dsp:cNvSpPr/>
      </dsp:nvSpPr>
      <dsp:spPr>
        <a:xfrm>
          <a:off x="1108943" y="2402205"/>
          <a:ext cx="5584117" cy="960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13" tIns="101613" rIns="101613" bIns="101613" numCol="1" spcCol="1270" anchor="ctr" anchorCtr="0">
          <a:noAutofit/>
        </a:bodyPr>
        <a:lstStyle/>
        <a:p>
          <a:pPr marL="0" lvl="0" indent="0" algn="l" defTabSz="933450">
            <a:lnSpc>
              <a:spcPct val="100000"/>
            </a:lnSpc>
            <a:spcBef>
              <a:spcPct val="0"/>
            </a:spcBef>
            <a:spcAft>
              <a:spcPct val="35000"/>
            </a:spcAft>
            <a:buNone/>
          </a:pPr>
          <a:r>
            <a:rPr lang="en-US" sz="2100" kern="1200"/>
            <a:t>Be sure to look for what each indicator is asking and ensure that all required pieces are in place.</a:t>
          </a:r>
        </a:p>
      </dsp:txBody>
      <dsp:txXfrm>
        <a:off x="1108943" y="2402205"/>
        <a:ext cx="5584117" cy="960124"/>
      </dsp:txXfrm>
    </dsp:sp>
    <dsp:sp modelId="{33061F7D-99A5-4DEC-8B28-024518933E43}">
      <dsp:nvSpPr>
        <dsp:cNvPr id="0" name=""/>
        <dsp:cNvSpPr/>
      </dsp:nvSpPr>
      <dsp:spPr>
        <a:xfrm>
          <a:off x="0" y="3602360"/>
          <a:ext cx="6693061" cy="96012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6313CD-3145-448A-8D52-2B5A1ECA2BBB}">
      <dsp:nvSpPr>
        <dsp:cNvPr id="0" name=""/>
        <dsp:cNvSpPr/>
      </dsp:nvSpPr>
      <dsp:spPr>
        <a:xfrm>
          <a:off x="290437" y="3818388"/>
          <a:ext cx="528068" cy="52806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F809C48-E364-48F2-AFE4-DD335A830BBA}">
      <dsp:nvSpPr>
        <dsp:cNvPr id="0" name=""/>
        <dsp:cNvSpPr/>
      </dsp:nvSpPr>
      <dsp:spPr>
        <a:xfrm>
          <a:off x="1108943" y="3602360"/>
          <a:ext cx="5584117" cy="960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13" tIns="101613" rIns="101613" bIns="101613" numCol="1" spcCol="1270" anchor="ctr" anchorCtr="0">
          <a:noAutofit/>
        </a:bodyPr>
        <a:lstStyle/>
        <a:p>
          <a:pPr marL="0" lvl="0" indent="0" algn="l" defTabSz="933450">
            <a:lnSpc>
              <a:spcPct val="100000"/>
            </a:lnSpc>
            <a:spcBef>
              <a:spcPct val="0"/>
            </a:spcBef>
            <a:spcAft>
              <a:spcPct val="35000"/>
            </a:spcAft>
            <a:buNone/>
          </a:pPr>
          <a:r>
            <a:rPr lang="en-US" sz="2100" kern="1200"/>
            <a:t>Make notes of any findings and be sure to share them with your supervisor.</a:t>
          </a:r>
        </a:p>
      </dsp:txBody>
      <dsp:txXfrm>
        <a:off x="1108943" y="3602360"/>
        <a:ext cx="5584117" cy="96012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8A90AE-7879-4F61-BB19-7936AA79FF1B}">
      <dsp:nvSpPr>
        <dsp:cNvPr id="0" name=""/>
        <dsp:cNvSpPr/>
      </dsp:nvSpPr>
      <dsp:spPr>
        <a:xfrm>
          <a:off x="0" y="3945615"/>
          <a:ext cx="5364444" cy="86320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Refer to Weebly or the SharePoint PD page for required forms and documents.</a:t>
          </a:r>
        </a:p>
      </dsp:txBody>
      <dsp:txXfrm>
        <a:off x="0" y="3945615"/>
        <a:ext cx="5364444" cy="863204"/>
      </dsp:txXfrm>
    </dsp:sp>
    <dsp:sp modelId="{9204F4F8-56EE-431F-B7EF-FD58CFFFBF78}">
      <dsp:nvSpPr>
        <dsp:cNvPr id="0" name=""/>
        <dsp:cNvSpPr/>
      </dsp:nvSpPr>
      <dsp:spPr>
        <a:xfrm rot="10800000">
          <a:off x="0" y="2630955"/>
          <a:ext cx="5364444" cy="1327608"/>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Be sure to become familiar with and review the Grab &amp; Go Binder’s required contents.  Completed forms, plans, and procedures must be updated, as necessary.</a:t>
          </a:r>
        </a:p>
      </dsp:txBody>
      <dsp:txXfrm rot="10800000">
        <a:off x="0" y="2630955"/>
        <a:ext cx="5364444" cy="862640"/>
      </dsp:txXfrm>
    </dsp:sp>
    <dsp:sp modelId="{0DBFCFCC-5544-4B4C-A6DF-B3205DE37868}">
      <dsp:nvSpPr>
        <dsp:cNvPr id="0" name=""/>
        <dsp:cNvSpPr/>
      </dsp:nvSpPr>
      <dsp:spPr>
        <a:xfrm rot="10800000">
          <a:off x="0" y="1316295"/>
          <a:ext cx="5364444" cy="1327608"/>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It’s important to ensure that the Grab &amp; Go Binder is up-to-date with all the current completed forms, plans, and procedures.</a:t>
          </a:r>
        </a:p>
      </dsp:txBody>
      <dsp:txXfrm rot="10800000">
        <a:off x="0" y="1316295"/>
        <a:ext cx="5364444" cy="862640"/>
      </dsp:txXfrm>
    </dsp:sp>
    <dsp:sp modelId="{133C1D33-E6FD-442D-8233-C3D88469C332}">
      <dsp:nvSpPr>
        <dsp:cNvPr id="0" name=""/>
        <dsp:cNvSpPr/>
      </dsp:nvSpPr>
      <dsp:spPr>
        <a:xfrm rot="10800000">
          <a:off x="0" y="1635"/>
          <a:ext cx="5364444" cy="1327608"/>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a:t>The Grab &amp; Go Binder is intended to house important documents that are easily accessible to all staff.</a:t>
          </a:r>
        </a:p>
      </dsp:txBody>
      <dsp:txXfrm rot="-10800000">
        <a:off x="0" y="1635"/>
        <a:ext cx="5364444" cy="465990"/>
      </dsp:txXfrm>
    </dsp:sp>
    <dsp:sp modelId="{4A420EC6-8838-482E-B9B7-2F5D992E4460}">
      <dsp:nvSpPr>
        <dsp:cNvPr id="0" name=""/>
        <dsp:cNvSpPr/>
      </dsp:nvSpPr>
      <dsp:spPr>
        <a:xfrm>
          <a:off x="0" y="467625"/>
          <a:ext cx="2682222" cy="396954"/>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It’s a “portable” filing system intended to be used “on-the-go.”</a:t>
          </a:r>
        </a:p>
      </dsp:txBody>
      <dsp:txXfrm>
        <a:off x="0" y="467625"/>
        <a:ext cx="2682222" cy="396954"/>
      </dsp:txXfrm>
    </dsp:sp>
    <dsp:sp modelId="{EB0B5CAC-367C-4553-88AB-735191F3C40E}">
      <dsp:nvSpPr>
        <dsp:cNvPr id="0" name=""/>
        <dsp:cNvSpPr/>
      </dsp:nvSpPr>
      <dsp:spPr>
        <a:xfrm>
          <a:off x="2682222" y="467625"/>
          <a:ext cx="2682222" cy="396954"/>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2456" tIns="16510" rIns="92456" bIns="16510" numCol="1" spcCol="1270" anchor="ctr" anchorCtr="0">
          <a:noAutofit/>
        </a:bodyPr>
        <a:lstStyle/>
        <a:p>
          <a:pPr marL="0" lvl="0" indent="0" algn="ctr" defTabSz="577850">
            <a:lnSpc>
              <a:spcPct val="90000"/>
            </a:lnSpc>
            <a:spcBef>
              <a:spcPct val="0"/>
            </a:spcBef>
            <a:spcAft>
              <a:spcPct val="35000"/>
            </a:spcAft>
            <a:buNone/>
          </a:pPr>
          <a:r>
            <a:rPr lang="en-US" sz="1300" kern="1200"/>
            <a:t>This could be in the classroom, on the playground, on a field trip, etc.</a:t>
          </a:r>
        </a:p>
      </dsp:txBody>
      <dsp:txXfrm>
        <a:off x="2682222" y="467625"/>
        <a:ext cx="2682222" cy="39695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056FF-B2D1-42BF-8C71-ED6D11F1DA72}">
      <dsp:nvSpPr>
        <dsp:cNvPr id="0" name=""/>
        <dsp:cNvSpPr/>
      </dsp:nvSpPr>
      <dsp:spPr>
        <a:xfrm>
          <a:off x="0" y="4932912"/>
          <a:ext cx="1818525" cy="647442"/>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9334" tIns="128016" rIns="129334" bIns="128016" numCol="1" spcCol="1270" anchor="ctr" anchorCtr="0">
          <a:noAutofit/>
        </a:bodyPr>
        <a:lstStyle/>
        <a:p>
          <a:pPr marL="0" lvl="0" indent="0" algn="ctr" defTabSz="800100">
            <a:lnSpc>
              <a:spcPct val="90000"/>
            </a:lnSpc>
            <a:spcBef>
              <a:spcPct val="0"/>
            </a:spcBef>
            <a:spcAft>
              <a:spcPct val="35000"/>
            </a:spcAft>
            <a:buNone/>
          </a:pPr>
          <a:r>
            <a:rPr lang="en-US" sz="1800" kern="1200"/>
            <a:t>Share</a:t>
          </a:r>
        </a:p>
      </dsp:txBody>
      <dsp:txXfrm>
        <a:off x="0" y="4932912"/>
        <a:ext cx="1818525" cy="647442"/>
      </dsp:txXfrm>
    </dsp:sp>
    <dsp:sp modelId="{D18FE395-D012-46A1-AEE7-9A813B924C18}">
      <dsp:nvSpPr>
        <dsp:cNvPr id="0" name=""/>
        <dsp:cNvSpPr/>
      </dsp:nvSpPr>
      <dsp:spPr>
        <a:xfrm>
          <a:off x="1818525" y="4932912"/>
          <a:ext cx="5455577" cy="647442"/>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665" tIns="203200" rIns="110665" bIns="203200" numCol="1" spcCol="1270" anchor="ctr" anchorCtr="0">
          <a:noAutofit/>
        </a:bodyPr>
        <a:lstStyle/>
        <a:p>
          <a:pPr marL="0" lvl="0" indent="0" algn="l" defTabSz="711200">
            <a:lnSpc>
              <a:spcPct val="90000"/>
            </a:lnSpc>
            <a:spcBef>
              <a:spcPct val="0"/>
            </a:spcBef>
            <a:spcAft>
              <a:spcPct val="35000"/>
            </a:spcAft>
            <a:buNone/>
          </a:pPr>
          <a:r>
            <a:rPr lang="en-US" sz="1600" kern="1200"/>
            <a:t>Completed plans and checklists are shared with your supervisor and all others noted throughout the training.  Be sure to reach out with any questions or concerns.</a:t>
          </a:r>
        </a:p>
      </dsp:txBody>
      <dsp:txXfrm>
        <a:off x="1818525" y="4932912"/>
        <a:ext cx="5455577" cy="647442"/>
      </dsp:txXfrm>
    </dsp:sp>
    <dsp:sp modelId="{65B5E990-140B-45A9-9459-C7D076A9DAFB}">
      <dsp:nvSpPr>
        <dsp:cNvPr id="0" name=""/>
        <dsp:cNvSpPr/>
      </dsp:nvSpPr>
      <dsp:spPr>
        <a:xfrm rot="10800000">
          <a:off x="0" y="3946858"/>
          <a:ext cx="1818525" cy="995766"/>
        </a:xfrm>
        <a:prstGeom prst="upArrowCallout">
          <a:avLst>
            <a:gd name="adj1" fmla="val 5000"/>
            <a:gd name="adj2" fmla="val 10000"/>
            <a:gd name="adj3" fmla="val 15000"/>
            <a:gd name="adj4" fmla="val 64977"/>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9334" tIns="128016" rIns="129334" bIns="128016" numCol="1" spcCol="1270" anchor="ctr" anchorCtr="0">
          <a:noAutofit/>
        </a:bodyPr>
        <a:lstStyle/>
        <a:p>
          <a:pPr marL="0" lvl="0" indent="0" algn="ctr" defTabSz="800100">
            <a:lnSpc>
              <a:spcPct val="90000"/>
            </a:lnSpc>
            <a:spcBef>
              <a:spcPct val="0"/>
            </a:spcBef>
            <a:spcAft>
              <a:spcPct val="35000"/>
            </a:spcAft>
            <a:buNone/>
          </a:pPr>
          <a:r>
            <a:rPr lang="en-US" sz="1800" kern="1200"/>
            <a:t>Review</a:t>
          </a:r>
        </a:p>
      </dsp:txBody>
      <dsp:txXfrm rot="-10800000">
        <a:off x="0" y="3946858"/>
        <a:ext cx="1818525" cy="647247"/>
      </dsp:txXfrm>
    </dsp:sp>
    <dsp:sp modelId="{2AA69192-EAFE-47ED-8858-B3D2EED01BD0}">
      <dsp:nvSpPr>
        <dsp:cNvPr id="0" name=""/>
        <dsp:cNvSpPr/>
      </dsp:nvSpPr>
      <dsp:spPr>
        <a:xfrm>
          <a:off x="1818525" y="3946858"/>
          <a:ext cx="5455577" cy="647247"/>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665" tIns="228600" rIns="110665" bIns="228600" numCol="1" spcCol="1270" anchor="ctr" anchorCtr="0">
          <a:noAutofit/>
        </a:bodyPr>
        <a:lstStyle/>
        <a:p>
          <a:pPr marL="0" lvl="0" indent="0" algn="l" defTabSz="800100">
            <a:lnSpc>
              <a:spcPct val="90000"/>
            </a:lnSpc>
            <a:spcBef>
              <a:spcPct val="0"/>
            </a:spcBef>
            <a:spcAft>
              <a:spcPct val="35000"/>
            </a:spcAft>
            <a:buNone/>
          </a:pPr>
          <a:r>
            <a:rPr lang="en-US" sz="1800" kern="1200"/>
            <a:t>Your Safety &amp; Emergency Preparedness Plan and your classroom’s Grab &amp; Go Binder.</a:t>
          </a:r>
        </a:p>
      </dsp:txBody>
      <dsp:txXfrm>
        <a:off x="1818525" y="3946858"/>
        <a:ext cx="5455577" cy="647247"/>
      </dsp:txXfrm>
    </dsp:sp>
    <dsp:sp modelId="{4F879A38-947C-4712-9F95-9A768FD0D5F7}">
      <dsp:nvSpPr>
        <dsp:cNvPr id="0" name=""/>
        <dsp:cNvSpPr/>
      </dsp:nvSpPr>
      <dsp:spPr>
        <a:xfrm rot="10800000">
          <a:off x="0" y="2960804"/>
          <a:ext cx="1818525" cy="995766"/>
        </a:xfrm>
        <a:prstGeom prst="upArrowCallout">
          <a:avLst>
            <a:gd name="adj1" fmla="val 5000"/>
            <a:gd name="adj2" fmla="val 10000"/>
            <a:gd name="adj3" fmla="val 15000"/>
            <a:gd name="adj4" fmla="val 64977"/>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9334" tIns="128016" rIns="129334" bIns="128016" numCol="1" spcCol="1270" anchor="ctr" anchorCtr="0">
          <a:noAutofit/>
        </a:bodyPr>
        <a:lstStyle/>
        <a:p>
          <a:pPr marL="0" lvl="0" indent="0" algn="ctr" defTabSz="800100">
            <a:lnSpc>
              <a:spcPct val="90000"/>
            </a:lnSpc>
            <a:spcBef>
              <a:spcPct val="0"/>
            </a:spcBef>
            <a:spcAft>
              <a:spcPct val="35000"/>
            </a:spcAft>
            <a:buNone/>
          </a:pPr>
          <a:r>
            <a:rPr lang="en-US" sz="1800" kern="1200"/>
            <a:t>Review</a:t>
          </a:r>
        </a:p>
      </dsp:txBody>
      <dsp:txXfrm rot="-10800000">
        <a:off x="0" y="2960804"/>
        <a:ext cx="1818525" cy="647247"/>
      </dsp:txXfrm>
    </dsp:sp>
    <dsp:sp modelId="{697563D5-D6C0-4BF1-BC97-27DE176AF1AE}">
      <dsp:nvSpPr>
        <dsp:cNvPr id="0" name=""/>
        <dsp:cNvSpPr/>
      </dsp:nvSpPr>
      <dsp:spPr>
        <a:xfrm>
          <a:off x="1818525" y="2960804"/>
          <a:ext cx="5455577" cy="647247"/>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665" tIns="228600" rIns="110665" bIns="228600" numCol="1" spcCol="1270" anchor="ctr" anchorCtr="0">
          <a:noAutofit/>
        </a:bodyPr>
        <a:lstStyle/>
        <a:p>
          <a:pPr marL="0" lvl="0" indent="0" algn="l" defTabSz="800100">
            <a:lnSpc>
              <a:spcPct val="90000"/>
            </a:lnSpc>
            <a:spcBef>
              <a:spcPct val="0"/>
            </a:spcBef>
            <a:spcAft>
              <a:spcPct val="35000"/>
            </a:spcAft>
            <a:buNone/>
          </a:pPr>
          <a:r>
            <a:rPr lang="en-US" sz="1800" kern="1200"/>
            <a:t>All required postings; be sure to sign or initial as needed</a:t>
          </a:r>
        </a:p>
      </dsp:txBody>
      <dsp:txXfrm>
        <a:off x="1818525" y="2960804"/>
        <a:ext cx="5455577" cy="647247"/>
      </dsp:txXfrm>
    </dsp:sp>
    <dsp:sp modelId="{FF594494-F03A-4C0E-B8D6-C521664D49BD}">
      <dsp:nvSpPr>
        <dsp:cNvPr id="0" name=""/>
        <dsp:cNvSpPr/>
      </dsp:nvSpPr>
      <dsp:spPr>
        <a:xfrm rot="10800000">
          <a:off x="0" y="1974749"/>
          <a:ext cx="1818525" cy="995766"/>
        </a:xfrm>
        <a:prstGeom prst="upArrowCallout">
          <a:avLst>
            <a:gd name="adj1" fmla="val 5000"/>
            <a:gd name="adj2" fmla="val 10000"/>
            <a:gd name="adj3" fmla="val 15000"/>
            <a:gd name="adj4" fmla="val 64977"/>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9334" tIns="128016" rIns="129334" bIns="128016" numCol="1" spcCol="1270" anchor="ctr" anchorCtr="0">
          <a:noAutofit/>
        </a:bodyPr>
        <a:lstStyle/>
        <a:p>
          <a:pPr marL="0" lvl="0" indent="0" algn="ctr" defTabSz="800100">
            <a:lnSpc>
              <a:spcPct val="90000"/>
            </a:lnSpc>
            <a:spcBef>
              <a:spcPct val="0"/>
            </a:spcBef>
            <a:spcAft>
              <a:spcPct val="35000"/>
            </a:spcAft>
            <a:buNone/>
          </a:pPr>
          <a:r>
            <a:rPr lang="en-US" sz="1800" kern="1200"/>
            <a:t>Review</a:t>
          </a:r>
        </a:p>
      </dsp:txBody>
      <dsp:txXfrm rot="-10800000">
        <a:off x="0" y="1974749"/>
        <a:ext cx="1818525" cy="647247"/>
      </dsp:txXfrm>
    </dsp:sp>
    <dsp:sp modelId="{83E7FB03-60B7-4200-B1FC-E53FE95DD1C0}">
      <dsp:nvSpPr>
        <dsp:cNvPr id="0" name=""/>
        <dsp:cNvSpPr/>
      </dsp:nvSpPr>
      <dsp:spPr>
        <a:xfrm>
          <a:off x="1818525" y="1974749"/>
          <a:ext cx="5455577" cy="647247"/>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665" tIns="228600" rIns="110665" bIns="228600" numCol="1" spcCol="1270" anchor="ctr" anchorCtr="0">
          <a:noAutofit/>
        </a:bodyPr>
        <a:lstStyle/>
        <a:p>
          <a:pPr marL="0" lvl="0" indent="0" algn="l" defTabSz="800100">
            <a:lnSpc>
              <a:spcPct val="90000"/>
            </a:lnSpc>
            <a:spcBef>
              <a:spcPct val="0"/>
            </a:spcBef>
            <a:spcAft>
              <a:spcPct val="35000"/>
            </a:spcAft>
            <a:buNone/>
          </a:pPr>
          <a:r>
            <a:rPr lang="en-US" sz="1800" kern="1200"/>
            <a:t>A Safe Environment Checklist</a:t>
          </a:r>
        </a:p>
      </dsp:txBody>
      <dsp:txXfrm>
        <a:off x="1818525" y="1974749"/>
        <a:ext cx="5455577" cy="647247"/>
      </dsp:txXfrm>
    </dsp:sp>
    <dsp:sp modelId="{2E9A6C0D-A649-4968-86AD-407AAEE1BD06}">
      <dsp:nvSpPr>
        <dsp:cNvPr id="0" name=""/>
        <dsp:cNvSpPr/>
      </dsp:nvSpPr>
      <dsp:spPr>
        <a:xfrm rot="10800000">
          <a:off x="0" y="988695"/>
          <a:ext cx="1818525" cy="995766"/>
        </a:xfrm>
        <a:prstGeom prst="upArrowCallout">
          <a:avLst>
            <a:gd name="adj1" fmla="val 5000"/>
            <a:gd name="adj2" fmla="val 10000"/>
            <a:gd name="adj3" fmla="val 15000"/>
            <a:gd name="adj4" fmla="val 64977"/>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9334" tIns="128016" rIns="129334" bIns="128016" numCol="1" spcCol="1270" anchor="ctr" anchorCtr="0">
          <a:noAutofit/>
        </a:bodyPr>
        <a:lstStyle/>
        <a:p>
          <a:pPr marL="0" lvl="0" indent="0" algn="ctr" defTabSz="800100">
            <a:lnSpc>
              <a:spcPct val="90000"/>
            </a:lnSpc>
            <a:spcBef>
              <a:spcPct val="0"/>
            </a:spcBef>
            <a:spcAft>
              <a:spcPct val="35000"/>
            </a:spcAft>
            <a:buNone/>
          </a:pPr>
          <a:r>
            <a:rPr lang="en-US" sz="1800" kern="1200"/>
            <a:t>Review and Sign</a:t>
          </a:r>
        </a:p>
      </dsp:txBody>
      <dsp:txXfrm rot="-10800000">
        <a:off x="0" y="988695"/>
        <a:ext cx="1818525" cy="647247"/>
      </dsp:txXfrm>
    </dsp:sp>
    <dsp:sp modelId="{264EDC1B-BEAB-401B-9D8A-35D903CE0623}">
      <dsp:nvSpPr>
        <dsp:cNvPr id="0" name=""/>
        <dsp:cNvSpPr/>
      </dsp:nvSpPr>
      <dsp:spPr>
        <a:xfrm>
          <a:off x="1818525" y="988695"/>
          <a:ext cx="5455577" cy="647247"/>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665" tIns="228600" rIns="110665" bIns="228600" numCol="1" spcCol="1270" anchor="ctr" anchorCtr="0">
          <a:noAutofit/>
        </a:bodyPr>
        <a:lstStyle/>
        <a:p>
          <a:pPr marL="0" lvl="0" indent="0" algn="l" defTabSz="800100">
            <a:lnSpc>
              <a:spcPct val="90000"/>
            </a:lnSpc>
            <a:spcBef>
              <a:spcPct val="0"/>
            </a:spcBef>
            <a:spcAft>
              <a:spcPct val="35000"/>
            </a:spcAft>
            <a:buNone/>
          </a:pPr>
          <a:r>
            <a:rPr lang="en-US" sz="1800" kern="1200"/>
            <a:t>Bus &amp; Transportation Safety procedures documents</a:t>
          </a:r>
        </a:p>
      </dsp:txBody>
      <dsp:txXfrm>
        <a:off x="1818525" y="988695"/>
        <a:ext cx="5455577" cy="647247"/>
      </dsp:txXfrm>
    </dsp:sp>
    <dsp:sp modelId="{90617D45-3D1F-44D1-8B92-79AA913170F1}">
      <dsp:nvSpPr>
        <dsp:cNvPr id="0" name=""/>
        <dsp:cNvSpPr/>
      </dsp:nvSpPr>
      <dsp:spPr>
        <a:xfrm rot="10800000">
          <a:off x="10511" y="2640"/>
          <a:ext cx="1818525" cy="995766"/>
        </a:xfrm>
        <a:prstGeom prst="upArrowCallout">
          <a:avLst>
            <a:gd name="adj1" fmla="val 5000"/>
            <a:gd name="adj2" fmla="val 10000"/>
            <a:gd name="adj3" fmla="val 15000"/>
            <a:gd name="adj4" fmla="val 64977"/>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129334" tIns="128016" rIns="129334" bIns="128016" numCol="1" spcCol="1270" anchor="ctr" anchorCtr="0">
          <a:noAutofit/>
        </a:bodyPr>
        <a:lstStyle/>
        <a:p>
          <a:pPr marL="0" lvl="0" indent="0" algn="ctr" defTabSz="800100">
            <a:lnSpc>
              <a:spcPct val="90000"/>
            </a:lnSpc>
            <a:spcBef>
              <a:spcPct val="0"/>
            </a:spcBef>
            <a:spcAft>
              <a:spcPct val="35000"/>
            </a:spcAft>
            <a:buNone/>
          </a:pPr>
          <a:r>
            <a:rPr lang="en-US" sz="1800" kern="1200"/>
            <a:t>Review</a:t>
          </a:r>
        </a:p>
      </dsp:txBody>
      <dsp:txXfrm rot="-10800000">
        <a:off x="10511" y="2640"/>
        <a:ext cx="1818525" cy="647247"/>
      </dsp:txXfrm>
    </dsp:sp>
    <dsp:sp modelId="{084A6DA3-9907-4C4C-BDCC-5854A256AEB8}">
      <dsp:nvSpPr>
        <dsp:cNvPr id="0" name=""/>
        <dsp:cNvSpPr/>
      </dsp:nvSpPr>
      <dsp:spPr>
        <a:xfrm>
          <a:off x="1818525" y="2640"/>
          <a:ext cx="5455577" cy="647247"/>
        </a:xfrm>
        <a:prstGeom prst="rect">
          <a:avLst/>
        </a:prstGeom>
        <a:solidFill>
          <a:schemeClr val="accent5">
            <a:alpha val="90000"/>
            <a:tint val="40000"/>
            <a:hueOff val="0"/>
            <a:satOff val="0"/>
            <a:lumOff val="0"/>
            <a:alphaOff val="0"/>
          </a:schemeClr>
        </a:solidFill>
        <a:ln w="19050" cap="flat" cmpd="sng" algn="ctr">
          <a:solidFill>
            <a:schemeClr val="accent5">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665" tIns="228600" rIns="110665" bIns="228600" numCol="1" spcCol="1270" anchor="ctr" anchorCtr="0">
          <a:noAutofit/>
        </a:bodyPr>
        <a:lstStyle/>
        <a:p>
          <a:pPr marL="0" lvl="0" indent="0" algn="l" defTabSz="800100">
            <a:lnSpc>
              <a:spcPct val="90000"/>
            </a:lnSpc>
            <a:spcBef>
              <a:spcPct val="0"/>
            </a:spcBef>
            <a:spcAft>
              <a:spcPct val="35000"/>
            </a:spcAft>
            <a:buNone/>
          </a:pPr>
          <a:r>
            <a:rPr lang="en-US" sz="1800" kern="1200"/>
            <a:t>Your classroom’s Active Supervision Plan</a:t>
          </a:r>
        </a:p>
      </dsp:txBody>
      <dsp:txXfrm>
        <a:off x="1818525" y="2640"/>
        <a:ext cx="5455577" cy="6472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63139-6A2A-4673-A19F-E1496AA9FBB6}">
      <dsp:nvSpPr>
        <dsp:cNvPr id="0" name=""/>
        <dsp:cNvSpPr/>
      </dsp:nvSpPr>
      <dsp:spPr>
        <a:xfrm>
          <a:off x="920" y="436363"/>
          <a:ext cx="3589604" cy="215376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Young children’s rapid development and skill building is supported through exploration and experimentation.</a:t>
          </a:r>
        </a:p>
      </dsp:txBody>
      <dsp:txXfrm>
        <a:off x="920" y="436363"/>
        <a:ext cx="3589604" cy="2153762"/>
      </dsp:txXfrm>
    </dsp:sp>
    <dsp:sp modelId="{77BDD6A0-97C5-41D8-B32C-817485F716D2}">
      <dsp:nvSpPr>
        <dsp:cNvPr id="0" name=""/>
        <dsp:cNvSpPr/>
      </dsp:nvSpPr>
      <dsp:spPr>
        <a:xfrm>
          <a:off x="3949485" y="436363"/>
          <a:ext cx="3589604" cy="215376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Programs promote children’s healthy development by providing safe environments for children to be active and competent learners.</a:t>
          </a:r>
        </a:p>
      </dsp:txBody>
      <dsp:txXfrm>
        <a:off x="3949485" y="436363"/>
        <a:ext cx="3589604" cy="2153762"/>
      </dsp:txXfrm>
    </dsp:sp>
    <dsp:sp modelId="{59424BCB-BAB0-41CE-9A2B-B901241B0F54}">
      <dsp:nvSpPr>
        <dsp:cNvPr id="0" name=""/>
        <dsp:cNvSpPr/>
      </dsp:nvSpPr>
      <dsp:spPr>
        <a:xfrm>
          <a:off x="920" y="2949086"/>
          <a:ext cx="3589604" cy="215376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Young children are at higher risk for many types of injuries:</a:t>
          </a:r>
        </a:p>
        <a:p>
          <a:pPr marL="114300" lvl="1" indent="-114300" algn="l" defTabSz="622300">
            <a:lnSpc>
              <a:spcPct val="90000"/>
            </a:lnSpc>
            <a:spcBef>
              <a:spcPct val="0"/>
            </a:spcBef>
            <a:spcAft>
              <a:spcPct val="15000"/>
            </a:spcAft>
            <a:buChar char="•"/>
          </a:pPr>
          <a:r>
            <a:rPr lang="en-US" sz="1400" kern="1200"/>
            <a:t>Falls, being hit by objects, stings, and chocking are common.</a:t>
          </a:r>
        </a:p>
        <a:p>
          <a:pPr marL="114300" lvl="1" indent="-114300" algn="l" defTabSz="622300">
            <a:lnSpc>
              <a:spcPct val="90000"/>
            </a:lnSpc>
            <a:spcBef>
              <a:spcPct val="0"/>
            </a:spcBef>
            <a:spcAft>
              <a:spcPct val="15000"/>
            </a:spcAft>
            <a:buChar char="•"/>
          </a:pPr>
          <a:r>
            <a:rPr lang="en-US" sz="1400" kern="1200"/>
            <a:t>Unintentional injuries are the primary cause of death in young children; drowning tops the list.</a:t>
          </a:r>
        </a:p>
        <a:p>
          <a:pPr marL="114300" lvl="1" indent="-114300" algn="l" defTabSz="622300">
            <a:lnSpc>
              <a:spcPct val="90000"/>
            </a:lnSpc>
            <a:spcBef>
              <a:spcPct val="0"/>
            </a:spcBef>
            <a:spcAft>
              <a:spcPct val="15000"/>
            </a:spcAft>
            <a:buChar char="•"/>
          </a:pPr>
          <a:r>
            <a:rPr lang="en-US" sz="1400" kern="1200"/>
            <a:t>Traumatic brain injuries are more likely to occur in children ages 0-4 years than any other age group!</a:t>
          </a:r>
        </a:p>
      </dsp:txBody>
      <dsp:txXfrm>
        <a:off x="920" y="2949086"/>
        <a:ext cx="3589604" cy="2153762"/>
      </dsp:txXfrm>
    </dsp:sp>
    <dsp:sp modelId="{D5CD95E4-B83B-46AC-981B-E345D875B292}">
      <dsp:nvSpPr>
        <dsp:cNvPr id="0" name=""/>
        <dsp:cNvSpPr/>
      </dsp:nvSpPr>
      <dsp:spPr>
        <a:xfrm>
          <a:off x="3949485" y="2949086"/>
          <a:ext cx="3589604" cy="215376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Prevention is key and it works to keep children safe!  On the next slide, take some time as a team to review “The 10 Actions for a Culture of Safety.”</a:t>
          </a:r>
        </a:p>
      </dsp:txBody>
      <dsp:txXfrm>
        <a:off x="3949485" y="2949086"/>
        <a:ext cx="3589604" cy="21537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8271A9-6B52-4256-8859-C846E7DB488E}">
      <dsp:nvSpPr>
        <dsp:cNvPr id="0" name=""/>
        <dsp:cNvSpPr/>
      </dsp:nvSpPr>
      <dsp:spPr>
        <a:xfrm>
          <a:off x="0" y="2464"/>
          <a:ext cx="9872871" cy="11524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361119-6A93-4020-859F-3D2BCA438D96}">
      <dsp:nvSpPr>
        <dsp:cNvPr id="0" name=""/>
        <dsp:cNvSpPr/>
      </dsp:nvSpPr>
      <dsp:spPr>
        <a:xfrm>
          <a:off x="348624" y="261771"/>
          <a:ext cx="633862" cy="63386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9EA1AA-67A8-47E4-A68B-4F71FDE3BFA3}">
      <dsp:nvSpPr>
        <dsp:cNvPr id="0" name=""/>
        <dsp:cNvSpPr/>
      </dsp:nvSpPr>
      <dsp:spPr>
        <a:xfrm>
          <a:off x="1331111" y="2464"/>
          <a:ext cx="4442791" cy="115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71" tIns="121971" rIns="121971" bIns="121971" numCol="1" spcCol="1270" anchor="ctr" anchorCtr="0">
          <a:noAutofit/>
        </a:bodyPr>
        <a:lstStyle/>
        <a:p>
          <a:pPr marL="0" lvl="0" indent="0" algn="l" defTabSz="844550">
            <a:lnSpc>
              <a:spcPct val="100000"/>
            </a:lnSpc>
            <a:spcBef>
              <a:spcPct val="0"/>
            </a:spcBef>
            <a:spcAft>
              <a:spcPct val="35000"/>
            </a:spcAft>
            <a:buNone/>
          </a:pPr>
          <a:r>
            <a:rPr lang="en-US" sz="1900" kern="1200"/>
            <a:t>The remainder of this PowerPoint is divided up into four distinct areas of safety training:</a:t>
          </a:r>
        </a:p>
      </dsp:txBody>
      <dsp:txXfrm>
        <a:off x="1331111" y="2464"/>
        <a:ext cx="4442791" cy="1152477"/>
      </dsp:txXfrm>
    </dsp:sp>
    <dsp:sp modelId="{492854AB-DCAE-42F1-9EBB-2447834E639E}">
      <dsp:nvSpPr>
        <dsp:cNvPr id="0" name=""/>
        <dsp:cNvSpPr/>
      </dsp:nvSpPr>
      <dsp:spPr>
        <a:xfrm>
          <a:off x="5773903" y="2464"/>
          <a:ext cx="4097666" cy="115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71" tIns="121971" rIns="121971" bIns="121971" numCol="1" spcCol="1270" anchor="ctr" anchorCtr="0">
          <a:noAutofit/>
        </a:bodyPr>
        <a:lstStyle/>
        <a:p>
          <a:pPr marL="0" lvl="0" indent="0" algn="l" defTabSz="533400">
            <a:lnSpc>
              <a:spcPct val="100000"/>
            </a:lnSpc>
            <a:spcBef>
              <a:spcPct val="0"/>
            </a:spcBef>
            <a:spcAft>
              <a:spcPct val="35000"/>
            </a:spcAft>
            <a:buNone/>
          </a:pPr>
          <a:r>
            <a:rPr lang="en-US" sz="1200" b="1" kern="1200"/>
            <a:t>Active Supervision</a:t>
          </a:r>
        </a:p>
        <a:p>
          <a:pPr marL="0" lvl="0" indent="0" algn="l" defTabSz="533400">
            <a:lnSpc>
              <a:spcPct val="100000"/>
            </a:lnSpc>
            <a:spcBef>
              <a:spcPct val="0"/>
            </a:spcBef>
            <a:spcAft>
              <a:spcPct val="35000"/>
            </a:spcAft>
            <a:buNone/>
          </a:pPr>
          <a:r>
            <a:rPr lang="en-US" sz="1200" b="1" kern="1200"/>
            <a:t>Pedestrian &amp; Transportation Safety</a:t>
          </a:r>
        </a:p>
        <a:p>
          <a:pPr marL="0" lvl="0" indent="0" algn="l" defTabSz="533400">
            <a:lnSpc>
              <a:spcPct val="100000"/>
            </a:lnSpc>
            <a:spcBef>
              <a:spcPct val="0"/>
            </a:spcBef>
            <a:spcAft>
              <a:spcPct val="35000"/>
            </a:spcAft>
            <a:buNone/>
          </a:pPr>
          <a:r>
            <a:rPr lang="en-US" sz="1200" b="1" kern="1200"/>
            <a:t>Safe Environment Checklist &amp; Required Postings</a:t>
          </a:r>
        </a:p>
        <a:p>
          <a:pPr marL="0" lvl="0" indent="0" algn="l" defTabSz="533400">
            <a:lnSpc>
              <a:spcPct val="100000"/>
            </a:lnSpc>
            <a:spcBef>
              <a:spcPct val="0"/>
            </a:spcBef>
            <a:spcAft>
              <a:spcPct val="35000"/>
            </a:spcAft>
            <a:buNone/>
          </a:pPr>
          <a:r>
            <a:rPr lang="en-US" sz="1200" b="1" kern="1200"/>
            <a:t>Safety &amp; Emergency Preparedness/Grab &amp; Go Binder</a:t>
          </a:r>
        </a:p>
      </dsp:txBody>
      <dsp:txXfrm>
        <a:off x="5773903" y="2464"/>
        <a:ext cx="4097666" cy="1152477"/>
      </dsp:txXfrm>
    </dsp:sp>
    <dsp:sp modelId="{E7A338EA-D1F4-46AA-B713-05A9908A3C1F}">
      <dsp:nvSpPr>
        <dsp:cNvPr id="0" name=""/>
        <dsp:cNvSpPr/>
      </dsp:nvSpPr>
      <dsp:spPr>
        <a:xfrm>
          <a:off x="0" y="1443061"/>
          <a:ext cx="9872871" cy="11524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E76C8B-2B47-48CE-9BD2-F30ACF2CC4CA}">
      <dsp:nvSpPr>
        <dsp:cNvPr id="0" name=""/>
        <dsp:cNvSpPr/>
      </dsp:nvSpPr>
      <dsp:spPr>
        <a:xfrm>
          <a:off x="348624" y="1702368"/>
          <a:ext cx="633862" cy="63386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C4E80C-E4F5-4DAD-B327-5341E5308078}">
      <dsp:nvSpPr>
        <dsp:cNvPr id="0" name=""/>
        <dsp:cNvSpPr/>
      </dsp:nvSpPr>
      <dsp:spPr>
        <a:xfrm>
          <a:off x="1331111" y="1443061"/>
          <a:ext cx="8540458" cy="115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71" tIns="121971" rIns="121971" bIns="121971" numCol="1" spcCol="1270" anchor="ctr" anchorCtr="0">
          <a:noAutofit/>
        </a:bodyPr>
        <a:lstStyle/>
        <a:p>
          <a:pPr marL="0" lvl="0" indent="0" algn="l" defTabSz="889000">
            <a:lnSpc>
              <a:spcPct val="100000"/>
            </a:lnSpc>
            <a:spcBef>
              <a:spcPct val="0"/>
            </a:spcBef>
            <a:spcAft>
              <a:spcPct val="35000"/>
            </a:spcAft>
            <a:buNone/>
          </a:pPr>
          <a:r>
            <a:rPr lang="en-US" sz="2000" kern="1200"/>
            <a:t>You must complete each safety section to receive credit for the whole training.</a:t>
          </a:r>
        </a:p>
      </dsp:txBody>
      <dsp:txXfrm>
        <a:off x="1331111" y="1443061"/>
        <a:ext cx="8540458" cy="1152477"/>
      </dsp:txXfrm>
    </dsp:sp>
    <dsp:sp modelId="{885A650C-50F0-49FC-8FE0-AD06296368C0}">
      <dsp:nvSpPr>
        <dsp:cNvPr id="0" name=""/>
        <dsp:cNvSpPr/>
      </dsp:nvSpPr>
      <dsp:spPr>
        <a:xfrm>
          <a:off x="0" y="2886122"/>
          <a:ext cx="9872871" cy="115247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B2F3CE-5180-4F31-8426-56F695CE7943}">
      <dsp:nvSpPr>
        <dsp:cNvPr id="0" name=""/>
        <dsp:cNvSpPr/>
      </dsp:nvSpPr>
      <dsp:spPr>
        <a:xfrm>
          <a:off x="348624" y="3142965"/>
          <a:ext cx="633862" cy="63386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B5530A-7E39-4582-8338-34C3E667A833}">
      <dsp:nvSpPr>
        <dsp:cNvPr id="0" name=""/>
        <dsp:cNvSpPr/>
      </dsp:nvSpPr>
      <dsp:spPr>
        <a:xfrm>
          <a:off x="1331111" y="2883658"/>
          <a:ext cx="8540458" cy="11524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71" tIns="121971" rIns="121971" bIns="121971" numCol="1" spcCol="1270" anchor="ctr" anchorCtr="0">
          <a:noAutofit/>
        </a:bodyPr>
        <a:lstStyle/>
        <a:p>
          <a:pPr marL="0" lvl="0" indent="0" algn="l" defTabSz="889000">
            <a:lnSpc>
              <a:spcPct val="100000"/>
            </a:lnSpc>
            <a:spcBef>
              <a:spcPct val="0"/>
            </a:spcBef>
            <a:spcAft>
              <a:spcPct val="35000"/>
            </a:spcAft>
            <a:buNone/>
          </a:pPr>
          <a:r>
            <a:rPr lang="en-US" sz="2000" kern="1200"/>
            <a:t>This training must be completed in its entirety prior to working in the classroom with children.</a:t>
          </a:r>
        </a:p>
      </dsp:txBody>
      <dsp:txXfrm>
        <a:off x="1331111" y="2883658"/>
        <a:ext cx="8540458" cy="115247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3B0F6D-8290-48B1-9F8F-2555C3C9D078}">
      <dsp:nvSpPr>
        <dsp:cNvPr id="0" name=""/>
        <dsp:cNvSpPr/>
      </dsp:nvSpPr>
      <dsp:spPr>
        <a:xfrm>
          <a:off x="0" y="3155"/>
          <a:ext cx="6993914" cy="6720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CACEA6-BEB2-406B-9DB7-6286221393B7}">
      <dsp:nvSpPr>
        <dsp:cNvPr id="0" name=""/>
        <dsp:cNvSpPr/>
      </dsp:nvSpPr>
      <dsp:spPr>
        <a:xfrm>
          <a:off x="203294" y="154366"/>
          <a:ext cx="369626" cy="369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F5B721-BC1A-43B1-A54E-F1FFE76C57CC}">
      <dsp:nvSpPr>
        <dsp:cNvPr id="0" name=""/>
        <dsp:cNvSpPr/>
      </dsp:nvSpPr>
      <dsp:spPr>
        <a:xfrm>
          <a:off x="776215" y="3155"/>
          <a:ext cx="6217698" cy="672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5" tIns="71125" rIns="71125" bIns="71125" numCol="1" spcCol="1270" anchor="ctr" anchorCtr="0">
          <a:noAutofit/>
        </a:bodyPr>
        <a:lstStyle/>
        <a:p>
          <a:pPr marL="0" lvl="0" indent="0" algn="l" defTabSz="800100">
            <a:lnSpc>
              <a:spcPct val="100000"/>
            </a:lnSpc>
            <a:spcBef>
              <a:spcPct val="0"/>
            </a:spcBef>
            <a:spcAft>
              <a:spcPct val="35000"/>
            </a:spcAft>
            <a:buNone/>
          </a:pPr>
          <a:r>
            <a:rPr lang="en-US" sz="1800" kern="1200"/>
            <a:t>Articulate the definition and importance of Active Supervision.</a:t>
          </a:r>
        </a:p>
      </dsp:txBody>
      <dsp:txXfrm>
        <a:off x="776215" y="3155"/>
        <a:ext cx="6217698" cy="672048"/>
      </dsp:txXfrm>
    </dsp:sp>
    <dsp:sp modelId="{719B2620-61C2-4F9C-9A4F-5FA1C336A3D7}">
      <dsp:nvSpPr>
        <dsp:cNvPr id="0" name=""/>
        <dsp:cNvSpPr/>
      </dsp:nvSpPr>
      <dsp:spPr>
        <a:xfrm>
          <a:off x="0" y="843215"/>
          <a:ext cx="6993914" cy="6720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662BC9-ABA6-4BB2-92CA-D01B2BD8F7E5}">
      <dsp:nvSpPr>
        <dsp:cNvPr id="0" name=""/>
        <dsp:cNvSpPr/>
      </dsp:nvSpPr>
      <dsp:spPr>
        <a:xfrm>
          <a:off x="203294" y="994426"/>
          <a:ext cx="369626" cy="369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F8EB1E-09B6-4E79-81BC-5AC29181CCCB}">
      <dsp:nvSpPr>
        <dsp:cNvPr id="0" name=""/>
        <dsp:cNvSpPr/>
      </dsp:nvSpPr>
      <dsp:spPr>
        <a:xfrm>
          <a:off x="776215" y="843215"/>
          <a:ext cx="6217698" cy="672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5" tIns="71125" rIns="71125" bIns="71125" numCol="1" spcCol="1270" anchor="ctr" anchorCtr="0">
          <a:noAutofit/>
        </a:bodyPr>
        <a:lstStyle/>
        <a:p>
          <a:pPr marL="0" lvl="0" indent="0" algn="l" defTabSz="800100">
            <a:lnSpc>
              <a:spcPct val="100000"/>
            </a:lnSpc>
            <a:spcBef>
              <a:spcPct val="0"/>
            </a:spcBef>
            <a:spcAft>
              <a:spcPct val="35000"/>
            </a:spcAft>
            <a:buNone/>
          </a:pPr>
          <a:r>
            <a:rPr lang="en-US" sz="1800" kern="1200"/>
            <a:t>Describe the six different Active Supervision strategies.</a:t>
          </a:r>
        </a:p>
      </dsp:txBody>
      <dsp:txXfrm>
        <a:off x="776215" y="843215"/>
        <a:ext cx="6217698" cy="672048"/>
      </dsp:txXfrm>
    </dsp:sp>
    <dsp:sp modelId="{3A9F8092-DF76-4720-81A8-F425EB7436A8}">
      <dsp:nvSpPr>
        <dsp:cNvPr id="0" name=""/>
        <dsp:cNvSpPr/>
      </dsp:nvSpPr>
      <dsp:spPr>
        <a:xfrm>
          <a:off x="0" y="1683275"/>
          <a:ext cx="6993914" cy="6720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733FF9-5ADF-469C-BD01-65BC8AF585AC}">
      <dsp:nvSpPr>
        <dsp:cNvPr id="0" name=""/>
        <dsp:cNvSpPr/>
      </dsp:nvSpPr>
      <dsp:spPr>
        <a:xfrm>
          <a:off x="203294" y="1834486"/>
          <a:ext cx="369626" cy="369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DAB25C-6C2D-4231-9D19-99E7256E0EA6}">
      <dsp:nvSpPr>
        <dsp:cNvPr id="0" name=""/>
        <dsp:cNvSpPr/>
      </dsp:nvSpPr>
      <dsp:spPr>
        <a:xfrm>
          <a:off x="776215" y="1683275"/>
          <a:ext cx="6217698" cy="672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5" tIns="71125" rIns="71125" bIns="71125" numCol="1" spcCol="1270" anchor="ctr" anchorCtr="0">
          <a:noAutofit/>
        </a:bodyPr>
        <a:lstStyle/>
        <a:p>
          <a:pPr marL="0" lvl="0" indent="0" algn="l" defTabSz="800100">
            <a:lnSpc>
              <a:spcPct val="100000"/>
            </a:lnSpc>
            <a:spcBef>
              <a:spcPct val="0"/>
            </a:spcBef>
            <a:spcAft>
              <a:spcPct val="35000"/>
            </a:spcAft>
            <a:buNone/>
          </a:pPr>
          <a:r>
            <a:rPr lang="en-US" sz="1800" kern="1200"/>
            <a:t>Identify strategies you can use in your learning environment.</a:t>
          </a:r>
        </a:p>
      </dsp:txBody>
      <dsp:txXfrm>
        <a:off x="776215" y="1683275"/>
        <a:ext cx="6217698" cy="672048"/>
      </dsp:txXfrm>
    </dsp:sp>
    <dsp:sp modelId="{6385D146-2764-4013-B099-65406AC50A25}">
      <dsp:nvSpPr>
        <dsp:cNvPr id="0" name=""/>
        <dsp:cNvSpPr/>
      </dsp:nvSpPr>
      <dsp:spPr>
        <a:xfrm>
          <a:off x="0" y="2523336"/>
          <a:ext cx="6993914" cy="6720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5D0CD4-A07D-486B-A847-6B2966066B71}">
      <dsp:nvSpPr>
        <dsp:cNvPr id="0" name=""/>
        <dsp:cNvSpPr/>
      </dsp:nvSpPr>
      <dsp:spPr>
        <a:xfrm>
          <a:off x="203294" y="2674547"/>
          <a:ext cx="369626" cy="3696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0EA2651-6E52-4E7A-8EA0-A63FEC79E85B}">
      <dsp:nvSpPr>
        <dsp:cNvPr id="0" name=""/>
        <dsp:cNvSpPr/>
      </dsp:nvSpPr>
      <dsp:spPr>
        <a:xfrm>
          <a:off x="776215" y="2523336"/>
          <a:ext cx="6217698" cy="672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5" tIns="71125" rIns="71125" bIns="71125" numCol="1" spcCol="1270" anchor="ctr" anchorCtr="0">
          <a:noAutofit/>
        </a:bodyPr>
        <a:lstStyle/>
        <a:p>
          <a:pPr marL="0" lvl="0" indent="0" algn="l" defTabSz="800100">
            <a:lnSpc>
              <a:spcPct val="100000"/>
            </a:lnSpc>
            <a:spcBef>
              <a:spcPct val="0"/>
            </a:spcBef>
            <a:spcAft>
              <a:spcPct val="35000"/>
            </a:spcAft>
            <a:buNone/>
          </a:pPr>
          <a:r>
            <a:rPr lang="en-US" sz="1800" kern="1200"/>
            <a:t>Become familiar with the Active Supervision Plan contents.</a:t>
          </a:r>
        </a:p>
      </dsp:txBody>
      <dsp:txXfrm>
        <a:off x="776215" y="2523336"/>
        <a:ext cx="6217698" cy="672048"/>
      </dsp:txXfrm>
    </dsp:sp>
    <dsp:sp modelId="{8A1A2C03-1A88-43FC-BFD2-2EEEE4F156EC}">
      <dsp:nvSpPr>
        <dsp:cNvPr id="0" name=""/>
        <dsp:cNvSpPr/>
      </dsp:nvSpPr>
      <dsp:spPr>
        <a:xfrm>
          <a:off x="0" y="3363396"/>
          <a:ext cx="6993914" cy="6720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121C2F-E06C-4F27-8845-B495D86DC4AF}">
      <dsp:nvSpPr>
        <dsp:cNvPr id="0" name=""/>
        <dsp:cNvSpPr/>
      </dsp:nvSpPr>
      <dsp:spPr>
        <a:xfrm>
          <a:off x="203294" y="3514607"/>
          <a:ext cx="369626" cy="36962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AD0F8A-2275-4C23-93D5-879DA6E23E73}">
      <dsp:nvSpPr>
        <dsp:cNvPr id="0" name=""/>
        <dsp:cNvSpPr/>
      </dsp:nvSpPr>
      <dsp:spPr>
        <a:xfrm>
          <a:off x="776215" y="3363396"/>
          <a:ext cx="6217698" cy="6720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125" tIns="71125" rIns="71125" bIns="71125" numCol="1" spcCol="1270" anchor="ctr" anchorCtr="0">
          <a:noAutofit/>
        </a:bodyPr>
        <a:lstStyle/>
        <a:p>
          <a:pPr marL="0" lvl="0" indent="0" algn="l" defTabSz="800100">
            <a:lnSpc>
              <a:spcPct val="100000"/>
            </a:lnSpc>
            <a:spcBef>
              <a:spcPct val="0"/>
            </a:spcBef>
            <a:spcAft>
              <a:spcPct val="35000"/>
            </a:spcAft>
            <a:buNone/>
          </a:pPr>
          <a:r>
            <a:rPr lang="en-US" sz="1800" kern="1200"/>
            <a:t>Provide additional resources for future reference and use.</a:t>
          </a:r>
        </a:p>
      </dsp:txBody>
      <dsp:txXfrm>
        <a:off x="776215" y="3363396"/>
        <a:ext cx="6217698" cy="6720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B92D8-CC3D-42B2-B5E3-9A521B6AFB70}">
      <dsp:nvSpPr>
        <dsp:cNvPr id="0" name=""/>
        <dsp:cNvSpPr/>
      </dsp:nvSpPr>
      <dsp:spPr>
        <a:xfrm rot="5400000">
          <a:off x="3270183" y="-1046209"/>
          <a:ext cx="1389332" cy="3836090"/>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285750" lvl="1" indent="-285750" algn="ctr" defTabSz="1778000">
            <a:lnSpc>
              <a:spcPct val="90000"/>
            </a:lnSpc>
            <a:spcBef>
              <a:spcPct val="0"/>
            </a:spcBef>
            <a:spcAft>
              <a:spcPct val="15000"/>
            </a:spcAft>
            <a:buNone/>
          </a:pPr>
          <a:r>
            <a:rPr lang="en-US" sz="4000" b="1" kern="1200"/>
            <a:t>EVERYONE!!</a:t>
          </a:r>
          <a:endParaRPr lang="en-US" sz="4000" kern="1200"/>
        </a:p>
      </dsp:txBody>
      <dsp:txXfrm rot="-5400000">
        <a:off x="2046804" y="244992"/>
        <a:ext cx="3768268" cy="1253688"/>
      </dsp:txXfrm>
    </dsp:sp>
    <dsp:sp modelId="{BB9055C0-ACD8-435A-885F-7EC20E43181C}">
      <dsp:nvSpPr>
        <dsp:cNvPr id="0" name=""/>
        <dsp:cNvSpPr/>
      </dsp:nvSpPr>
      <dsp:spPr>
        <a:xfrm>
          <a:off x="0" y="43"/>
          <a:ext cx="2157801" cy="17366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kern="1200"/>
            <a:t>Who is responsible for implementing Active Supervision?</a:t>
          </a:r>
        </a:p>
      </dsp:txBody>
      <dsp:txXfrm>
        <a:off x="84777" y="84820"/>
        <a:ext cx="1988247" cy="1567111"/>
      </dsp:txXfrm>
    </dsp:sp>
    <dsp:sp modelId="{B181CA4F-1347-4EBA-B39C-AC23ED9D031C}">
      <dsp:nvSpPr>
        <dsp:cNvPr id="0" name=""/>
        <dsp:cNvSpPr/>
      </dsp:nvSpPr>
      <dsp:spPr>
        <a:xfrm rot="5400000">
          <a:off x="3381180" y="773829"/>
          <a:ext cx="1389332" cy="3836090"/>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32385" rIns="64770" bIns="32385" numCol="1" spcCol="1270" anchor="ctr" anchorCtr="0">
          <a:noAutofit/>
        </a:bodyPr>
        <a:lstStyle/>
        <a:p>
          <a:pPr marL="171450" lvl="1" indent="-171450" algn="l" defTabSz="755650">
            <a:lnSpc>
              <a:spcPct val="90000"/>
            </a:lnSpc>
            <a:spcBef>
              <a:spcPct val="0"/>
            </a:spcBef>
            <a:spcAft>
              <a:spcPct val="15000"/>
            </a:spcAft>
            <a:buNone/>
          </a:pPr>
          <a:r>
            <a:rPr lang="en-US" sz="1700" kern="1200"/>
            <a:t>This includes subs, visitors and volunteers.  Be sure to inform and educate these individuals about Active Supervision: the six strategies, the location of your classroom’s plan, etc.</a:t>
          </a:r>
        </a:p>
      </dsp:txBody>
      <dsp:txXfrm rot="-5400000">
        <a:off x="2157801" y="2065030"/>
        <a:ext cx="3768268" cy="1253688"/>
      </dsp:txXfrm>
    </dsp:sp>
    <dsp:sp modelId="{61E8F5EA-D03C-4465-A8C0-8FBF21A6A77C}">
      <dsp:nvSpPr>
        <dsp:cNvPr id="0" name=""/>
        <dsp:cNvSpPr/>
      </dsp:nvSpPr>
      <dsp:spPr>
        <a:xfrm>
          <a:off x="0" y="1823542"/>
          <a:ext cx="2157801" cy="173666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US" sz="1700" b="1" kern="1200"/>
            <a:t>ALL</a:t>
          </a:r>
          <a:r>
            <a:rPr lang="en-US" sz="1700" kern="1200"/>
            <a:t> early childhood staff are responsible for ensuring the safety of </a:t>
          </a:r>
          <a:r>
            <a:rPr lang="en-US" sz="1700" b="1" kern="1200"/>
            <a:t>ALL</a:t>
          </a:r>
          <a:r>
            <a:rPr lang="en-US" sz="1700" kern="1200"/>
            <a:t> children in their care.</a:t>
          </a:r>
        </a:p>
      </dsp:txBody>
      <dsp:txXfrm>
        <a:off x="84777" y="1908319"/>
        <a:ext cx="1988247" cy="15671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1C09C7-D455-4146-80BB-936CA4B2C1DF}">
      <dsp:nvSpPr>
        <dsp:cNvPr id="0" name=""/>
        <dsp:cNvSpPr/>
      </dsp:nvSpPr>
      <dsp:spPr>
        <a:xfrm>
          <a:off x="0" y="2621086"/>
          <a:ext cx="4937760" cy="171971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b="1" kern="1200">
              <a:solidFill>
                <a:schemeClr val="tx1"/>
              </a:solidFill>
            </a:rPr>
            <a:t>Let’s watch this short video on the importance of active supervision during transitions.</a:t>
          </a:r>
        </a:p>
      </dsp:txBody>
      <dsp:txXfrm>
        <a:off x="0" y="2621086"/>
        <a:ext cx="4937760" cy="1719716"/>
      </dsp:txXfrm>
    </dsp:sp>
    <dsp:sp modelId="{1261333E-9E0A-49FB-ACAD-DAADF9E2D56D}">
      <dsp:nvSpPr>
        <dsp:cNvPr id="0" name=""/>
        <dsp:cNvSpPr/>
      </dsp:nvSpPr>
      <dsp:spPr>
        <a:xfrm rot="10800000">
          <a:off x="0" y="1958"/>
          <a:ext cx="4937760" cy="2644923"/>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tx1"/>
              </a:solidFill>
            </a:rPr>
            <a:t>Active supervision is particularly important during times of transition:</a:t>
          </a:r>
        </a:p>
      </dsp:txBody>
      <dsp:txXfrm rot="-10800000">
        <a:off x="0" y="1958"/>
        <a:ext cx="4937760" cy="928368"/>
      </dsp:txXfrm>
    </dsp:sp>
    <dsp:sp modelId="{95BAD8E1-7947-43B3-82F9-1A7AEA436ED1}">
      <dsp:nvSpPr>
        <dsp:cNvPr id="0" name=""/>
        <dsp:cNvSpPr/>
      </dsp:nvSpPr>
      <dsp:spPr>
        <a:xfrm>
          <a:off x="2411" y="930326"/>
          <a:ext cx="1644312" cy="79083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Drop off and pick up </a:t>
          </a:r>
        </a:p>
      </dsp:txBody>
      <dsp:txXfrm>
        <a:off x="2411" y="930326"/>
        <a:ext cx="1644312" cy="790832"/>
      </dsp:txXfrm>
    </dsp:sp>
    <dsp:sp modelId="{7C91139F-61BE-4403-A977-F193ED8E8FB6}">
      <dsp:nvSpPr>
        <dsp:cNvPr id="0" name=""/>
        <dsp:cNvSpPr/>
      </dsp:nvSpPr>
      <dsp:spPr>
        <a:xfrm>
          <a:off x="1646723" y="930326"/>
          <a:ext cx="1644312" cy="79083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Moving from one activity to another</a:t>
          </a:r>
        </a:p>
      </dsp:txBody>
      <dsp:txXfrm>
        <a:off x="1646723" y="930326"/>
        <a:ext cx="1644312" cy="790832"/>
      </dsp:txXfrm>
    </dsp:sp>
    <dsp:sp modelId="{26E44AE1-F892-4FEB-8C8D-EDB127DC28C0}">
      <dsp:nvSpPr>
        <dsp:cNvPr id="0" name=""/>
        <dsp:cNvSpPr/>
      </dsp:nvSpPr>
      <dsp:spPr>
        <a:xfrm>
          <a:off x="3291036" y="930326"/>
          <a:ext cx="1644312" cy="790832"/>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kern="1200"/>
            <a:t>Changes in staffing patterns or children’s routines</a:t>
          </a:r>
        </a:p>
      </dsp:txBody>
      <dsp:txXfrm>
        <a:off x="3291036" y="930326"/>
        <a:ext cx="1644312" cy="79083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8DE55D-8C7F-4B2E-82C9-551B47B820BF}">
      <dsp:nvSpPr>
        <dsp:cNvPr id="0" name=""/>
        <dsp:cNvSpPr/>
      </dsp:nvSpPr>
      <dsp:spPr>
        <a:xfrm>
          <a:off x="0" y="0"/>
          <a:ext cx="9872871"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E7926F-2895-4044-BDCC-1E9B5CC83CCC}">
      <dsp:nvSpPr>
        <dsp:cNvPr id="0" name=""/>
        <dsp:cNvSpPr/>
      </dsp:nvSpPr>
      <dsp:spPr>
        <a:xfrm>
          <a:off x="0" y="0"/>
          <a:ext cx="9872871"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Communicating regularly with families is key to developing nurturing relationships with children.</a:t>
          </a:r>
        </a:p>
      </dsp:txBody>
      <dsp:txXfrm>
        <a:off x="0" y="0"/>
        <a:ext cx="9872871" cy="1009650"/>
      </dsp:txXfrm>
    </dsp:sp>
    <dsp:sp modelId="{D3300F4F-AF28-41F8-B980-C0C80FFE7341}">
      <dsp:nvSpPr>
        <dsp:cNvPr id="0" name=""/>
        <dsp:cNvSpPr/>
      </dsp:nvSpPr>
      <dsp:spPr>
        <a:xfrm>
          <a:off x="0" y="1009650"/>
          <a:ext cx="9872871"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6A2BE2-A888-40C6-A0CB-AAC3CF93F3F2}">
      <dsp:nvSpPr>
        <dsp:cNvPr id="0" name=""/>
        <dsp:cNvSpPr/>
      </dsp:nvSpPr>
      <dsp:spPr>
        <a:xfrm>
          <a:off x="0" y="1009650"/>
          <a:ext cx="9872871"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Ongoing communication with families, including checking in daily with each family, can help you plan for supervision.</a:t>
          </a:r>
        </a:p>
      </dsp:txBody>
      <dsp:txXfrm>
        <a:off x="0" y="1009650"/>
        <a:ext cx="9872871" cy="1009650"/>
      </dsp:txXfrm>
    </dsp:sp>
    <dsp:sp modelId="{A8E59EE2-D510-4890-97DB-46059C8DECD0}">
      <dsp:nvSpPr>
        <dsp:cNvPr id="0" name=""/>
        <dsp:cNvSpPr/>
      </dsp:nvSpPr>
      <dsp:spPr>
        <a:xfrm>
          <a:off x="0" y="2019300"/>
          <a:ext cx="9872871"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3DF7666-2172-4CDD-B2B0-259E36426504}">
      <dsp:nvSpPr>
        <dsp:cNvPr id="0" name=""/>
        <dsp:cNvSpPr/>
      </dsp:nvSpPr>
      <dsp:spPr>
        <a:xfrm>
          <a:off x="0" y="2019300"/>
          <a:ext cx="9872871"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Families can help you learn about their child’s interests, abilities, and needs, which helps you anticipate when to engage and redirect the children in your care.</a:t>
          </a:r>
        </a:p>
      </dsp:txBody>
      <dsp:txXfrm>
        <a:off x="0" y="2019300"/>
        <a:ext cx="9872871" cy="1009650"/>
      </dsp:txXfrm>
    </dsp:sp>
    <dsp:sp modelId="{EE64D4E6-7CF2-4A86-B3B0-77E6CFD03899}">
      <dsp:nvSpPr>
        <dsp:cNvPr id="0" name=""/>
        <dsp:cNvSpPr/>
      </dsp:nvSpPr>
      <dsp:spPr>
        <a:xfrm>
          <a:off x="0" y="3028949"/>
          <a:ext cx="9872871" cy="0"/>
        </a:xfrm>
        <a:prstGeom prst="line">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7DD97B-5653-4282-BBB4-F3C19F544844}">
      <dsp:nvSpPr>
        <dsp:cNvPr id="0" name=""/>
        <dsp:cNvSpPr/>
      </dsp:nvSpPr>
      <dsp:spPr>
        <a:xfrm>
          <a:off x="0" y="3028950"/>
          <a:ext cx="9872871" cy="1009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Strong relationships with families helps you tailor your approaches and create partnerships that ensure children are safe at home and in your classroom.</a:t>
          </a:r>
        </a:p>
      </dsp:txBody>
      <dsp:txXfrm>
        <a:off x="0" y="3028950"/>
        <a:ext cx="9872871" cy="10096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083D41-6D1D-4311-8E2E-F588D44A1376}">
      <dsp:nvSpPr>
        <dsp:cNvPr id="0" name=""/>
        <dsp:cNvSpPr/>
      </dsp:nvSpPr>
      <dsp:spPr>
        <a:xfrm>
          <a:off x="0" y="24997"/>
          <a:ext cx="5663144" cy="79450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Early Childhood Education is demanding work!</a:t>
          </a:r>
        </a:p>
      </dsp:txBody>
      <dsp:txXfrm>
        <a:off x="38784" y="63781"/>
        <a:ext cx="5585576" cy="716935"/>
      </dsp:txXfrm>
    </dsp:sp>
    <dsp:sp modelId="{BB0DEC2F-CDF3-47C9-AD04-C88CF7C73CD6}">
      <dsp:nvSpPr>
        <dsp:cNvPr id="0" name=""/>
        <dsp:cNvSpPr/>
      </dsp:nvSpPr>
      <dsp:spPr>
        <a:xfrm>
          <a:off x="0" y="877100"/>
          <a:ext cx="5663144" cy="79450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Some days life throws you curveballs:</a:t>
          </a:r>
        </a:p>
      </dsp:txBody>
      <dsp:txXfrm>
        <a:off x="38784" y="915884"/>
        <a:ext cx="5585576" cy="716935"/>
      </dsp:txXfrm>
    </dsp:sp>
    <dsp:sp modelId="{001556F8-5879-40B6-AD6A-FDF16248ADB4}">
      <dsp:nvSpPr>
        <dsp:cNvPr id="0" name=""/>
        <dsp:cNvSpPr/>
      </dsp:nvSpPr>
      <dsp:spPr>
        <a:xfrm>
          <a:off x="0" y="1671603"/>
          <a:ext cx="5663144" cy="1283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805" tIns="25400" rIns="142240" bIns="25400" numCol="1" spcCol="1270" anchor="t" anchorCtr="0">
          <a:noAutofit/>
        </a:bodyPr>
        <a:lstStyle/>
        <a:p>
          <a:pPr marL="171450" lvl="1" indent="-171450" algn="l" defTabSz="711200">
            <a:lnSpc>
              <a:spcPct val="90000"/>
            </a:lnSpc>
            <a:spcBef>
              <a:spcPct val="0"/>
            </a:spcBef>
            <a:spcAft>
              <a:spcPct val="20000"/>
            </a:spcAft>
            <a:buChar char="•"/>
          </a:pPr>
          <a:r>
            <a:rPr lang="en-US" sz="1600" kern="1200"/>
            <a:t>You may experience staffing changes;</a:t>
          </a:r>
        </a:p>
        <a:p>
          <a:pPr marL="171450" lvl="1" indent="-171450" algn="l" defTabSz="711200">
            <a:lnSpc>
              <a:spcPct val="90000"/>
            </a:lnSpc>
            <a:spcBef>
              <a:spcPct val="0"/>
            </a:spcBef>
            <a:spcAft>
              <a:spcPct val="20000"/>
            </a:spcAft>
            <a:buChar char="•"/>
          </a:pPr>
          <a:r>
            <a:rPr lang="en-US" sz="1600" kern="1200"/>
            <a:t>You are pulled in a variety of directions dealing with challenging behaviors;</a:t>
          </a:r>
        </a:p>
        <a:p>
          <a:pPr marL="171450" lvl="1" indent="-171450" algn="l" defTabSz="711200">
            <a:lnSpc>
              <a:spcPct val="90000"/>
            </a:lnSpc>
            <a:spcBef>
              <a:spcPct val="0"/>
            </a:spcBef>
            <a:spcAft>
              <a:spcPct val="20000"/>
            </a:spcAft>
            <a:buChar char="•"/>
          </a:pPr>
          <a:r>
            <a:rPr lang="en-US" sz="1600" kern="1200"/>
            <a:t>Or any other number of things that can happen on a given day!</a:t>
          </a:r>
        </a:p>
      </dsp:txBody>
      <dsp:txXfrm>
        <a:off x="0" y="1671603"/>
        <a:ext cx="5663144" cy="1283400"/>
      </dsp:txXfrm>
    </dsp:sp>
    <dsp:sp modelId="{46B1C135-948F-4972-AD73-DD4B27D9AEA9}">
      <dsp:nvSpPr>
        <dsp:cNvPr id="0" name=""/>
        <dsp:cNvSpPr/>
      </dsp:nvSpPr>
      <dsp:spPr>
        <a:xfrm>
          <a:off x="0" y="2955003"/>
          <a:ext cx="5663144" cy="79450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Active Supervision NEVER takes a day, hour, or minute off!!</a:t>
          </a:r>
        </a:p>
      </dsp:txBody>
      <dsp:txXfrm>
        <a:off x="38784" y="2993787"/>
        <a:ext cx="5585576" cy="716935"/>
      </dsp:txXfrm>
    </dsp:sp>
    <dsp:sp modelId="{932A5435-760C-4B04-82EC-035803C3EC0F}">
      <dsp:nvSpPr>
        <dsp:cNvPr id="0" name=""/>
        <dsp:cNvSpPr/>
      </dsp:nvSpPr>
      <dsp:spPr>
        <a:xfrm>
          <a:off x="0" y="3807106"/>
          <a:ext cx="5663144" cy="79450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What are you doing to take care of YOU to stay on top of your Active Supervision game?</a:t>
          </a:r>
        </a:p>
      </dsp:txBody>
      <dsp:txXfrm>
        <a:off x="38784" y="3845890"/>
        <a:ext cx="5585576" cy="71693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1.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D6D4FD-18A7-42D0-BAB6-8E49F3FDA15A}" type="datetimeFigureOut">
              <a:rPr lang="en-US" smtClean="0"/>
              <a:t>6/26/2023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A08D7-1ECC-488B-93B0-DF760A4A90B1}" type="slidenum">
              <a:rPr lang="en-US" smtClean="0"/>
              <a:t>‹#›</a:t>
            </a:fld>
            <a:endParaRPr lang="en-US"/>
          </a:p>
        </p:txBody>
      </p:sp>
    </p:spTree>
    <p:extLst>
      <p:ext uri="{BB962C8B-B14F-4D97-AF65-F5344CB8AC3E}">
        <p14:creationId xmlns:p14="http://schemas.microsoft.com/office/powerpoint/2010/main" val="2733674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BA08D7-1ECC-488B-93B0-DF760A4A90B1}" type="slidenum">
              <a:rPr lang="en-US" smtClean="0"/>
              <a:t>65</a:t>
            </a:fld>
            <a:endParaRPr lang="en-US"/>
          </a:p>
        </p:txBody>
      </p:sp>
    </p:spTree>
    <p:extLst>
      <p:ext uri="{BB962C8B-B14F-4D97-AF65-F5344CB8AC3E}">
        <p14:creationId xmlns:p14="http://schemas.microsoft.com/office/powerpoint/2010/main" val="2077681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rgbClr val="FFFFFF"/>
                </a:solidFill>
              </a:defRPr>
            </a:lvl1pPr>
          </a:lstStyle>
          <a:p>
            <a:fld id="{D208048B-57AF-4F53-BC84-8E0A1033FBEC}" type="datetimeFigureOut">
              <a:rPr lang="en-US" smtClean="0"/>
              <a:t>6/26/2023</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D8A8A1B-4E1E-43EF-8A39-7D4A3879B941}" type="slidenum">
              <a:rPr lang="en-US" smtClean="0"/>
              <a:t>‹#›</a:t>
            </a:fld>
            <a:endParaRPr lang="en-US"/>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093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08048B-57AF-4F53-BC84-8E0A1033FBEC}"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787110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08048B-57AF-4F53-BC84-8E0A1033FBEC}"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935997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CCD92A2-8AA5-4299-99EA-036725CFE9AC}"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1A74AB3-B022-4268-9B5F-A457E50F1D51}" type="slidenum">
              <a:rPr lang="en-US" smtClean="0"/>
              <a:t>‹#›</a:t>
            </a:fld>
            <a:endParaRPr lang="en-US"/>
          </a:p>
        </p:txBody>
      </p:sp>
    </p:spTree>
    <p:extLst>
      <p:ext uri="{BB962C8B-B14F-4D97-AF65-F5344CB8AC3E}">
        <p14:creationId xmlns:p14="http://schemas.microsoft.com/office/powerpoint/2010/main" val="11193591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CCD92A2-8AA5-4299-99EA-036725CFE9AC}"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1A74AB3-B022-4268-9B5F-A457E50F1D51}" type="slidenum">
              <a:rPr lang="en-US" smtClean="0"/>
              <a:t>‹#›</a:t>
            </a:fld>
            <a:endParaRPr lang="en-US"/>
          </a:p>
        </p:txBody>
      </p:sp>
    </p:spTree>
    <p:extLst>
      <p:ext uri="{BB962C8B-B14F-4D97-AF65-F5344CB8AC3E}">
        <p14:creationId xmlns:p14="http://schemas.microsoft.com/office/powerpoint/2010/main" val="2738303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6/26/2023</a:t>
            </a:fld>
            <a:endParaRPr lang="en-US"/>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0542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08048B-57AF-4F53-BC84-8E0A1033FBEC}"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2498915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a:t>Click to edit Master title style</a:t>
            </a:r>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08048B-57AF-4F53-BC84-8E0A1033FBEC}" type="datetimeFigureOut">
              <a:rPr lang="en-US" smtClean="0"/>
              <a:t>6/26/2023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8A8A1B-4E1E-43EF-8A39-7D4A3879B941}" type="slidenum">
              <a:rPr lang="en-US" smtClean="0"/>
              <a:t>‹#›</a:t>
            </a:fld>
            <a:endParaRPr lang="en-US"/>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9360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08048B-57AF-4F53-BC84-8E0A1033FBEC}"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587181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08048B-57AF-4F53-BC84-8E0A1033FBEC}" type="datetimeFigureOut">
              <a:rPr lang="en-US" smtClean="0"/>
              <a:t>6/26/2023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454860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08048B-57AF-4F53-BC84-8E0A1033FBEC}" type="datetimeFigureOut">
              <a:rPr lang="en-US" smtClean="0"/>
              <a:t>6/26/2023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1361476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08048B-57AF-4F53-BC84-8E0A1033FBEC}" type="datetimeFigureOut">
              <a:rPr lang="en-US" smtClean="0"/>
              <a:t>6/26/2023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4255212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08048B-57AF-4F53-BC84-8E0A1033FBEC}"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9076333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a:t>Click to edit Master title style</a:t>
            </a:r>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08048B-57AF-4F53-BC84-8E0A1033FBEC}" type="datetimeFigureOut">
              <a:rPr lang="en-US" smtClean="0"/>
              <a:t>6/26/2023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8A8A1B-4E1E-43EF-8A39-7D4A3879B941}" type="slidenum">
              <a:rPr lang="en-US" smtClean="0"/>
              <a:t>‹#›</a:t>
            </a:fld>
            <a:endParaRPr lang="en-US"/>
          </a:p>
        </p:txBody>
      </p:sp>
    </p:spTree>
    <p:extLst>
      <p:ext uri="{BB962C8B-B14F-4D97-AF65-F5344CB8AC3E}">
        <p14:creationId xmlns:p14="http://schemas.microsoft.com/office/powerpoint/2010/main" val="938414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D208048B-57AF-4F53-BC84-8E0A1033FBEC}" type="datetimeFigureOut">
              <a:rPr lang="en-US" smtClean="0"/>
              <a:pPr/>
              <a:t>6/26/2023</a:t>
            </a:fld>
            <a:endParaRPr lang="en-US"/>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US"/>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BD8A8A1B-4E1E-43EF-8A39-7D4A3879B941}" type="slidenum">
              <a:rPr lang="en-US" smtClean="0"/>
              <a:pPr/>
              <a:t>‹#›</a:t>
            </a:fld>
            <a:endParaRPr lang="en-US"/>
          </a:p>
        </p:txBody>
      </p:sp>
    </p:spTree>
    <p:extLst>
      <p:ext uri="{BB962C8B-B14F-4D97-AF65-F5344CB8AC3E}">
        <p14:creationId xmlns:p14="http://schemas.microsoft.com/office/powerpoint/2010/main" val="580122431"/>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CCD92A2-8AA5-4299-99EA-036725CFE9AC}" type="datetimeFigureOut">
              <a:rPr lang="en-US" smtClean="0"/>
              <a:t>6/26/2023</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1A74AB3-B022-4268-9B5F-A457E50F1D51}" type="slidenum">
              <a:rPr lang="en-US" smtClean="0"/>
              <a:t>‹#›</a:t>
            </a:fld>
            <a:endParaRPr lang="en-US"/>
          </a:p>
        </p:txBody>
      </p:sp>
    </p:spTree>
    <p:extLst>
      <p:ext uri="{BB962C8B-B14F-4D97-AF65-F5344CB8AC3E}">
        <p14:creationId xmlns:p14="http://schemas.microsoft.com/office/powerpoint/2010/main" val="3464546649"/>
      </p:ext>
    </p:extLst>
  </p:cSld>
  <p:clrMap bg1="lt1" tx1="dk1" bg2="lt2" tx2="dk2" accent1="accent1" accent2="accent2" accent3="accent3" accent4="accent4" accent5="accent5" accent6="accent6" hlink="hlink" folHlink="folHlink"/>
  <p:sldLayoutIdLst>
    <p:sldLayoutId id="2147484322" r:id="rId1"/>
    <p:sldLayoutId id="2147484320" r:id="rId2"/>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6/26/2023</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7738676"/>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michigan.gov/-/media/Project/Websites/lara/CCLB/BCAL_PUB_8_3_16.pdf?rev=9f82338ff1b44a468112dc40b80b4627"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30.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33.jpe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hyperlink" Target="https://nmcaatraininglibrary.weebly.com/safety.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ideo" Target="https://www.youtube.com/embed/PU95GL5dIzE?feature=oembed"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28.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 Target="slide3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 Target="slide3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4.xml"/><Relationship Id="rId1" Type="http://schemas.openxmlformats.org/officeDocument/2006/relationships/video" Target="https://www.youtube.com/embed/Z8ewYm_DuEM?feature=oembed"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4.xml"/><Relationship Id="rId1" Type="http://schemas.openxmlformats.org/officeDocument/2006/relationships/video" Target="https://www.youtube.com/embed/_3Yhc9JT88s?feature=oembed"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slideLayout" Target="../slideLayouts/slideLayout4.xml"/><Relationship Id="rId1" Type="http://schemas.openxmlformats.org/officeDocument/2006/relationships/video" Target="https://www.youtube.com/embed/5SCCRIOEahs?feature=oembed" TargetMode="Externa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5.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5.xml.rels><?xml version="1.0" encoding="UTF-8" standalone="yes"?>
<Relationships xmlns="http://schemas.openxmlformats.org/package/2006/relationships"><Relationship Id="rId3" Type="http://schemas.openxmlformats.org/officeDocument/2006/relationships/hyperlink" Target="https://eclkc.ohs.acf.hhs.gov/sites/default/files/pdf/safety-injury-prevention-family-tips.pdf" TargetMode="External"/><Relationship Id="rId2" Type="http://schemas.openxmlformats.org/officeDocument/2006/relationships/hyperlink" Target="https://eclkc.ohs.acf.hhs.gov/sites/default/files/pdf/home-safety-english.pdf" TargetMode="Externa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hyperlink" Target="https://eclkc.ohs.acf.hhs.gov/sites/default/files/pdf/guide-to-safety-conversations.pdf" TargetMode="Externa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66.pn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hyperlink" Target="https://www.nmcaahr.com/eap-resources.html" TargetMode="External"/><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hyperlink" Target="https://eclkc.ohs.acf.hhs.gov/mental-health/article/promoting-staff-well-being" TargetMode="External"/><Relationship Id="rId5" Type="http://schemas.openxmlformats.org/officeDocument/2006/relationships/hyperlink" Target="https://nhsa.member.starlingminds.com/landing/" TargetMode="External"/><Relationship Id="rId4" Type="http://schemas.openxmlformats.org/officeDocument/2006/relationships/hyperlink" Target="https://app.wellnesscoach.live/auth" TargetMode="Externa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eclkc.ohs.acf.hhs.gov/sites/default/files/pdf/active-supervision-poster.pdf" TargetMode="External"/><Relationship Id="rId2" Type="http://schemas.openxmlformats.org/officeDocument/2006/relationships/hyperlink" Target="https://www.nmcaahs.com/active-supervision.html" TargetMode="Externa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hyperlink" Target="https://eclkc.ohs.acf.hhs.gov/sites/default/files/pdf/active-supervision-poster.pdf" TargetMode="External"/><Relationship Id="rId2" Type="http://schemas.openxmlformats.org/officeDocument/2006/relationships/hyperlink" Target="https://www.nmcaahs.com/active-supervision.html" TargetMode="Externa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8" Type="http://schemas.openxmlformats.org/officeDocument/2006/relationships/hyperlink" Target="https://eclkc.ohs.acf.hhs.gov/safety-practices/article/keep-children-safe-using-active-supervision" TargetMode="External"/><Relationship Id="rId3" Type="http://schemas.openxmlformats.org/officeDocument/2006/relationships/hyperlink" Target="https://eclkc.ohs.acf.hhs.gov/sites/default/files/pdf/no-search/iss/managing-the-classroom/classroom-transitions-teacher-tips.pdf" TargetMode="External"/><Relationship Id="rId7" Type="http://schemas.openxmlformats.org/officeDocument/2006/relationships/hyperlink" Target="https://www.nmcaahs.com/active-supervision.html" TargetMode="External"/><Relationship Id="rId2" Type="http://schemas.openxmlformats.org/officeDocument/2006/relationships/hyperlink" Target="https://eclkc.ohs.acf.hhs.gov/sites/default/files/pdf/active-supervision-toolkit.pdf" TargetMode="External"/><Relationship Id="rId1" Type="http://schemas.openxmlformats.org/officeDocument/2006/relationships/slideLayout" Target="../slideLayouts/slideLayout2.xml"/><Relationship Id="rId6" Type="http://schemas.openxmlformats.org/officeDocument/2006/relationships/hyperlink" Target="https://eclkc.ohs.acf.hhs.gov/sites/default/files/pdf/no-search/iss/managing-the-classroom/classroom-transitions-supervisor-tools.pdf" TargetMode="External"/><Relationship Id="rId5" Type="http://schemas.openxmlformats.org/officeDocument/2006/relationships/hyperlink" Target="https://eclkc.ohs.acf.hhs.gov/sites/default/files/pdf/no-search/iss/managing-the-classroom/design-teacher-tips.pdf" TargetMode="External"/><Relationship Id="rId4" Type="http://schemas.openxmlformats.org/officeDocument/2006/relationships/hyperlink" Target="https://eclkc.ohs.acf.hhs.gov/sites/default/files/pdf/no-search/iss/staffing/zoning-teacher-tips-rev.pdf"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3.xml.rels><?xml version="1.0" encoding="UTF-8" standalone="yes"?>
<Relationships xmlns="http://schemas.openxmlformats.org/package/2006/relationships"><Relationship Id="rId3" Type="http://schemas.openxmlformats.org/officeDocument/2006/relationships/hyperlink" Target="https://www.michigan.gov/msp/divisions/ohsp" TargetMode="External"/><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7.xml.rels><?xml version="1.0" encoding="UTF-8" standalone="yes"?>
<Relationships xmlns="http://schemas.openxmlformats.org/package/2006/relationships"><Relationship Id="rId3" Type="http://schemas.openxmlformats.org/officeDocument/2006/relationships/hyperlink" Target="https://eclkc.ohs.acf.hhs.gov/policy/45-cfr-chap-xiii/1303-74-safety-procedures" TargetMode="External"/><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hyperlink" Target="https://www.michigan.gov/documents/lara/BCAL_PUB_8_3_16_523999_7.pdf" TargetMode="Externa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8.xml"/><Relationship Id="rId7" Type="http://schemas.openxmlformats.org/officeDocument/2006/relationships/image" Target="../media/image84.png"/><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4.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88.png"/><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99.png"/><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100.jpeg"/><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7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103.jpeg"/><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8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hyperlink" Target="mailto:jmcnally@nmcaa.net" TargetMode="Externa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image" Target="../media/image116.jpeg"/><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87.xml.rels><?xml version="1.0" encoding="UTF-8" standalone="yes"?>
<Relationships xmlns="http://schemas.openxmlformats.org/package/2006/relationships"><Relationship Id="rId3" Type="http://schemas.openxmlformats.org/officeDocument/2006/relationships/image" Target="../media/image87.svg"/><Relationship Id="rId7" Type="http://schemas.openxmlformats.org/officeDocument/2006/relationships/image" Target="../media/image119.png"/><Relationship Id="rId2" Type="http://schemas.openxmlformats.org/officeDocument/2006/relationships/image" Target="../media/image86.png"/><Relationship Id="rId1" Type="http://schemas.openxmlformats.org/officeDocument/2006/relationships/slideLayout" Target="../slideLayouts/slideLayout13.xml"/><Relationship Id="rId6" Type="http://schemas.openxmlformats.org/officeDocument/2006/relationships/hyperlink" Target="https://forms.office.com/r/Y2GepJbbwN" TargetMode="External"/><Relationship Id="rId5" Type="http://schemas.openxmlformats.org/officeDocument/2006/relationships/image" Target="../media/image118.svg"/><Relationship Id="rId4" Type="http://schemas.openxmlformats.org/officeDocument/2006/relationships/image" Target="../media/image117.png"/></Relationships>
</file>

<file path=ppt/slides/_rels/slide88.xml.rels><?xml version="1.0" encoding="UTF-8" standalone="yes"?>
<Relationships xmlns="http://schemas.openxmlformats.org/package/2006/relationships"><Relationship Id="rId8" Type="http://schemas.openxmlformats.org/officeDocument/2006/relationships/hyperlink" Target="https://www.youtube.com/watch?v=_3Yhc9JT88s" TargetMode="External"/><Relationship Id="rId3" Type="http://schemas.openxmlformats.org/officeDocument/2006/relationships/hyperlink" Target="https://www.youtube.com/watch?v=5SCCRIOEahs" TargetMode="External"/><Relationship Id="rId7" Type="http://schemas.openxmlformats.org/officeDocument/2006/relationships/hyperlink" Target="https://www.youtube.com/watch?v=Z8ewYm_DuEM" TargetMode="External"/><Relationship Id="rId2" Type="http://schemas.openxmlformats.org/officeDocument/2006/relationships/hyperlink" Target="https://www.youtube.com/watch?v=PU95GL5dIzE" TargetMode="External"/><Relationship Id="rId1" Type="http://schemas.openxmlformats.org/officeDocument/2006/relationships/slideLayout" Target="../slideLayouts/slideLayout2.xml"/><Relationship Id="rId6" Type="http://schemas.openxmlformats.org/officeDocument/2006/relationships/hyperlink" Target="https://www.youtube.com/watch?v=jtnOCRBku7s2" TargetMode="External"/><Relationship Id="rId5" Type="http://schemas.openxmlformats.org/officeDocument/2006/relationships/hyperlink" Target="https://eclkc.ohs.acf.hhs.gov/video/mindfulness-resilience-practice" TargetMode="External"/><Relationship Id="rId4" Type="http://schemas.openxmlformats.org/officeDocument/2006/relationships/hyperlink" Target="https://stream.virtuallabschool.org/safety/3074/3074-480.mp4"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eclkc.ohs.acf.hhs.gov/policy/45-cfr-chap-xiii/1302-47-safety-practices"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4B67E998-E312-45A7-A84D-81D9342085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F2AF85F-9E43-1400-B1A2-9BAB3A21BEF3}"/>
              </a:ext>
            </a:extLst>
          </p:cNvPr>
          <p:cNvSpPr>
            <a:spLocks noGrp="1"/>
          </p:cNvSpPr>
          <p:nvPr>
            <p:ph type="ctrTitle"/>
          </p:nvPr>
        </p:nvSpPr>
        <p:spPr>
          <a:xfrm>
            <a:off x="1109980" y="4208424"/>
            <a:ext cx="9966960" cy="1325880"/>
          </a:xfrm>
        </p:spPr>
        <p:txBody>
          <a:bodyPr>
            <a:normAutofit fontScale="90000"/>
          </a:bodyPr>
          <a:lstStyle/>
          <a:p>
            <a:r>
              <a:rPr lang="en-US" sz="5100"/>
              <a:t>Safety practices Overview for New staff</a:t>
            </a:r>
          </a:p>
        </p:txBody>
      </p:sp>
      <p:sp>
        <p:nvSpPr>
          <p:cNvPr id="3" name="Subtitle 2">
            <a:extLst>
              <a:ext uri="{FF2B5EF4-FFF2-40B4-BE49-F238E27FC236}">
                <a16:creationId xmlns:a16="http://schemas.microsoft.com/office/drawing/2014/main" id="{A2406733-1AFE-66F6-FB77-601782BEC55C}"/>
              </a:ext>
            </a:extLst>
          </p:cNvPr>
          <p:cNvSpPr>
            <a:spLocks noGrp="1"/>
          </p:cNvSpPr>
          <p:nvPr>
            <p:ph type="subTitle" idx="1"/>
          </p:nvPr>
        </p:nvSpPr>
        <p:spPr>
          <a:xfrm>
            <a:off x="1709530" y="5598293"/>
            <a:ext cx="8767860" cy="553690"/>
          </a:xfrm>
        </p:spPr>
        <p:txBody>
          <a:bodyPr>
            <a:normAutofit/>
          </a:bodyPr>
          <a:lstStyle/>
          <a:p>
            <a:r>
              <a:rPr lang="en-US" sz="2000"/>
              <a:t>Please be sure to watch this presentation as a Slide Show.</a:t>
            </a:r>
          </a:p>
        </p:txBody>
      </p:sp>
      <p:sp>
        <p:nvSpPr>
          <p:cNvPr id="13" name="Rectangle 12">
            <a:extLst>
              <a:ext uri="{FF2B5EF4-FFF2-40B4-BE49-F238E27FC236}">
                <a16:creationId xmlns:a16="http://schemas.microsoft.com/office/drawing/2014/main" id="{43A3BFD8-1DCA-4E53-9E5F-9292C9BE3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1"/>
            <a:ext cx="11722100" cy="3964584"/>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6" name="Picture 4" descr="Northwest MI Community Action Agency | Social Service Agency - Login •  Traverse Connect">
            <a:extLst>
              <a:ext uri="{FF2B5EF4-FFF2-40B4-BE49-F238E27FC236}">
                <a16:creationId xmlns:a16="http://schemas.microsoft.com/office/drawing/2014/main" id="{340AE13D-FFC9-6079-A982-0BB92475B57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5773" y="826378"/>
            <a:ext cx="5219361" cy="28315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taying Safe When You Leave A Relationship | Cambridge Community House">
            <a:extLst>
              <a:ext uri="{FF2B5EF4-FFF2-40B4-BE49-F238E27FC236}">
                <a16:creationId xmlns:a16="http://schemas.microsoft.com/office/drawing/2014/main" id="{E7A46B6D-99CB-6E0A-029E-909F0C4ED4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943"/>
          <a:stretch/>
        </p:blipFill>
        <p:spPr bwMode="auto">
          <a:xfrm>
            <a:off x="6959177" y="708306"/>
            <a:ext cx="3659294" cy="3047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381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FA3325-D377-4457-B847-8ECD2CC67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20013E4B-D141-434B-8421-5E9DDF0C8E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6077637" cy="6858000"/>
          </a:xfrm>
          <a:prstGeom prst="rect">
            <a:avLst/>
          </a:prstGeom>
          <a:solidFill>
            <a:schemeClr val="tx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56D3D41-001A-8A99-6638-2FB15CBAD1C8}"/>
              </a:ext>
            </a:extLst>
          </p:cNvPr>
          <p:cNvSpPr>
            <a:spLocks noGrp="1"/>
          </p:cNvSpPr>
          <p:nvPr>
            <p:ph type="title"/>
          </p:nvPr>
        </p:nvSpPr>
        <p:spPr>
          <a:xfrm>
            <a:off x="899160" y="390526"/>
            <a:ext cx="4297680" cy="2600324"/>
          </a:xfrm>
        </p:spPr>
        <p:txBody>
          <a:bodyPr>
            <a:normAutofit/>
          </a:bodyPr>
          <a:lstStyle/>
          <a:p>
            <a:pPr algn="ctr"/>
            <a:r>
              <a:rPr lang="en-US">
                <a:solidFill>
                  <a:schemeClr val="bg1"/>
                </a:solidFill>
              </a:rPr>
              <a:t>Licensing and Regulatory Affairs</a:t>
            </a:r>
          </a:p>
        </p:txBody>
      </p:sp>
      <p:sp>
        <p:nvSpPr>
          <p:cNvPr id="3" name="Content Placeholder 2">
            <a:extLst>
              <a:ext uri="{FF2B5EF4-FFF2-40B4-BE49-F238E27FC236}">
                <a16:creationId xmlns:a16="http://schemas.microsoft.com/office/drawing/2014/main" id="{52759540-ABCB-ECD5-5C0A-9DC2A633E55A}"/>
              </a:ext>
            </a:extLst>
          </p:cNvPr>
          <p:cNvSpPr>
            <a:spLocks noGrp="1"/>
          </p:cNvSpPr>
          <p:nvPr>
            <p:ph idx="1"/>
          </p:nvPr>
        </p:nvSpPr>
        <p:spPr>
          <a:xfrm>
            <a:off x="6731726" y="85726"/>
            <a:ext cx="4876799" cy="6172200"/>
          </a:xfrm>
        </p:spPr>
        <p:txBody>
          <a:bodyPr anchor="ctr">
            <a:normAutofit/>
          </a:bodyPr>
          <a:lstStyle/>
          <a:p>
            <a:r>
              <a:rPr lang="en-US" sz="2000">
                <a:solidFill>
                  <a:schemeClr val="tx1"/>
                </a:solidFill>
              </a:rPr>
              <a:t>LARA, otherwise known as Licensing, also requires programs to adhere to strict safety rules and practices.</a:t>
            </a:r>
          </a:p>
          <a:p>
            <a:endParaRPr lang="en-US" sz="2000">
              <a:solidFill>
                <a:schemeClr val="tx1"/>
              </a:solidFill>
            </a:endParaRPr>
          </a:p>
          <a:p>
            <a:r>
              <a:rPr lang="en-US" sz="2000">
                <a:solidFill>
                  <a:schemeClr val="tx1"/>
                </a:solidFill>
              </a:rPr>
              <a:t>Some of these rules include the following:</a:t>
            </a:r>
          </a:p>
          <a:p>
            <a:pPr lvl="1"/>
            <a:r>
              <a:rPr lang="en-US">
                <a:solidFill>
                  <a:schemeClr val="tx1"/>
                </a:solidFill>
              </a:rPr>
              <a:t>R 400.8131 Professional Development</a:t>
            </a:r>
          </a:p>
          <a:p>
            <a:pPr lvl="1"/>
            <a:r>
              <a:rPr lang="en-US">
                <a:solidFill>
                  <a:schemeClr val="tx1"/>
                </a:solidFill>
              </a:rPr>
              <a:t>R 400.8170 Outdoor Play Area</a:t>
            </a:r>
          </a:p>
          <a:p>
            <a:pPr lvl="1"/>
            <a:r>
              <a:rPr lang="en-US">
                <a:solidFill>
                  <a:schemeClr val="tx1"/>
                </a:solidFill>
              </a:rPr>
              <a:t>R 400.8173 Equipment</a:t>
            </a:r>
          </a:p>
          <a:p>
            <a:pPr lvl="1"/>
            <a:r>
              <a:rPr lang="en-US">
                <a:solidFill>
                  <a:schemeClr val="tx1"/>
                </a:solidFill>
              </a:rPr>
              <a:t>R 400.8320 Food Preparation</a:t>
            </a:r>
          </a:p>
          <a:p>
            <a:pPr lvl="1"/>
            <a:r>
              <a:rPr lang="en-US">
                <a:solidFill>
                  <a:schemeClr val="tx1"/>
                </a:solidFill>
              </a:rPr>
              <a:t>R 400.8380 Maintenance of Premises</a:t>
            </a:r>
          </a:p>
          <a:p>
            <a:pPr lvl="1"/>
            <a:endParaRPr lang="en-US">
              <a:solidFill>
                <a:schemeClr val="tx1"/>
              </a:solidFill>
            </a:endParaRPr>
          </a:p>
          <a:p>
            <a:pPr lvl="1"/>
            <a:endParaRPr lang="en-US">
              <a:solidFill>
                <a:schemeClr val="tx1"/>
              </a:solidFill>
            </a:endParaRPr>
          </a:p>
          <a:p>
            <a:pPr lvl="1"/>
            <a:r>
              <a:rPr lang="en-US" sz="2400">
                <a:solidFill>
                  <a:schemeClr val="tx1"/>
                </a:solidFill>
              </a:rPr>
              <a:t>To review and become more familiar with Childcare Licensing Rules regarding safety, please </a:t>
            </a:r>
            <a:r>
              <a:rPr lang="en-US" sz="2400">
                <a:solidFill>
                  <a:schemeClr val="bg1"/>
                </a:solidFill>
                <a:hlinkClick r:id="rId2">
                  <a:extLst>
                    <a:ext uri="{A12FA001-AC4F-418D-AE19-62706E023703}">
                      <ahyp:hlinkClr xmlns:ahyp="http://schemas.microsoft.com/office/drawing/2018/hyperlinkcolor" val="tx"/>
                    </a:ext>
                  </a:extLst>
                </a:hlinkClick>
              </a:rPr>
              <a:t>CLICK HERE</a:t>
            </a:r>
            <a:r>
              <a:rPr lang="en-US" sz="2400">
                <a:solidFill>
                  <a:schemeClr val="tx1"/>
                </a:solidFill>
              </a:rPr>
              <a:t>.</a:t>
            </a:r>
          </a:p>
        </p:txBody>
      </p:sp>
      <p:pic>
        <p:nvPicPr>
          <p:cNvPr id="4" name="Picture 2" descr="LARA takes emergency action, suspends Caro woman's in-home child care  license - mlive.com">
            <a:extLst>
              <a:ext uri="{FF2B5EF4-FFF2-40B4-BE49-F238E27FC236}">
                <a16:creationId xmlns:a16="http://schemas.microsoft.com/office/drawing/2014/main" id="{A0A85279-759B-3CF2-1CDD-D10ACC14F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012" y="3596856"/>
            <a:ext cx="4661828" cy="2294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6285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1000"/>
                                        <p:tgtEl>
                                          <p:spTgt spid="3">
                                            <p:txEl>
                                              <p:pRg st="6" end="6"/>
                                            </p:txEl>
                                          </p:spTgt>
                                        </p:tgtEl>
                                      </p:cBhvr>
                                    </p:animEffect>
                                    <p:anim calcmode="lin" valueType="num">
                                      <p:cBhvr>
                                        <p:cTn id="4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Effect transition="in" filter="fade">
                                      <p:cBhvr>
                                        <p:cTn id="56" dur="1000"/>
                                        <p:tgtEl>
                                          <p:spTgt spid="3">
                                            <p:txEl>
                                              <p:pRg st="10" end="10"/>
                                            </p:txEl>
                                          </p:spTgt>
                                        </p:tgtEl>
                                      </p:cBhvr>
                                    </p:animEffect>
                                    <p:anim calcmode="lin" valueType="num">
                                      <p:cBhvr>
                                        <p:cTn id="5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E8536-CBF2-5FBF-19D0-9CBDB905F022}"/>
              </a:ext>
            </a:extLst>
          </p:cNvPr>
          <p:cNvSpPr>
            <a:spLocks noGrp="1"/>
          </p:cNvSpPr>
          <p:nvPr>
            <p:ph type="title"/>
          </p:nvPr>
        </p:nvSpPr>
        <p:spPr>
          <a:xfrm>
            <a:off x="653145" y="847725"/>
            <a:ext cx="3069770" cy="1485900"/>
          </a:xfrm>
        </p:spPr>
        <p:txBody>
          <a:bodyPr>
            <a:normAutofit/>
          </a:bodyPr>
          <a:lstStyle/>
          <a:p>
            <a:r>
              <a:rPr lang="en-US" sz="4800"/>
              <a:t>Safety Data</a:t>
            </a:r>
          </a:p>
        </p:txBody>
      </p:sp>
      <p:sp>
        <p:nvSpPr>
          <p:cNvPr id="3" name="Content Placeholder 2">
            <a:extLst>
              <a:ext uri="{FF2B5EF4-FFF2-40B4-BE49-F238E27FC236}">
                <a16:creationId xmlns:a16="http://schemas.microsoft.com/office/drawing/2014/main" id="{DFDD13CC-3EAF-0CED-9031-34FC386023A7}"/>
              </a:ext>
            </a:extLst>
          </p:cNvPr>
          <p:cNvSpPr>
            <a:spLocks noGrp="1"/>
          </p:cNvSpPr>
          <p:nvPr>
            <p:ph idx="1"/>
          </p:nvPr>
        </p:nvSpPr>
        <p:spPr>
          <a:xfrm>
            <a:off x="500745" y="2609851"/>
            <a:ext cx="4208471" cy="3638549"/>
          </a:xfrm>
        </p:spPr>
        <p:txBody>
          <a:bodyPr>
            <a:normAutofit/>
          </a:bodyPr>
          <a:lstStyle/>
          <a:p>
            <a:r>
              <a:rPr lang="en-US"/>
              <a:t>Unsafe safety practices may lead to children experiencing serious injuries.  </a:t>
            </a:r>
          </a:p>
          <a:p>
            <a:r>
              <a:rPr lang="en-US"/>
              <a:t>Take a few minutes to review the included graph that details serious injury reports made to LARA during FY2021.</a:t>
            </a:r>
          </a:p>
        </p:txBody>
      </p:sp>
      <p:pic>
        <p:nvPicPr>
          <p:cNvPr id="4" name="Picture 3">
            <a:extLst>
              <a:ext uri="{FF2B5EF4-FFF2-40B4-BE49-F238E27FC236}">
                <a16:creationId xmlns:a16="http://schemas.microsoft.com/office/drawing/2014/main" id="{C003BC40-728F-BC61-092F-B4498B671D91}"/>
              </a:ext>
            </a:extLst>
          </p:cNvPr>
          <p:cNvPicPr>
            <a:picLocks noChangeAspect="1"/>
          </p:cNvPicPr>
          <p:nvPr/>
        </p:nvPicPr>
        <p:blipFill>
          <a:blip r:embed="rId2"/>
          <a:stretch>
            <a:fillRect/>
          </a:stretch>
        </p:blipFill>
        <p:spPr>
          <a:xfrm>
            <a:off x="4794941" y="847725"/>
            <a:ext cx="6987248" cy="4695824"/>
          </a:xfrm>
          <a:prstGeom prst="rect">
            <a:avLst/>
          </a:prstGeom>
        </p:spPr>
      </p:pic>
    </p:spTree>
    <p:extLst>
      <p:ext uri="{BB962C8B-B14F-4D97-AF65-F5344CB8AC3E}">
        <p14:creationId xmlns:p14="http://schemas.microsoft.com/office/powerpoint/2010/main" val="1272593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ABE273-A57A-4523-99C5-F4D7F4511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1A15CF5-392D-404A-8095-DD2085F2F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25B2A94-6AD9-288F-F7F1-1102E433F31A}"/>
              </a:ext>
            </a:extLst>
          </p:cNvPr>
          <p:cNvSpPr>
            <a:spLocks noGrp="1"/>
          </p:cNvSpPr>
          <p:nvPr>
            <p:ph type="title"/>
          </p:nvPr>
        </p:nvSpPr>
        <p:spPr>
          <a:xfrm>
            <a:off x="661855" y="696686"/>
            <a:ext cx="3570511" cy="1846489"/>
          </a:xfrm>
        </p:spPr>
        <p:txBody>
          <a:bodyPr>
            <a:normAutofit/>
          </a:bodyPr>
          <a:lstStyle/>
          <a:p>
            <a:r>
              <a:rPr lang="en-US" sz="4800">
                <a:solidFill>
                  <a:srgbClr val="FFFFFF"/>
                </a:solidFill>
              </a:rPr>
              <a:t>NMCAA Safety Data</a:t>
            </a:r>
          </a:p>
        </p:txBody>
      </p:sp>
      <p:cxnSp>
        <p:nvCxnSpPr>
          <p:cNvPr id="12" name="Straight Connector 11">
            <a:extLst>
              <a:ext uri="{FF2B5EF4-FFF2-40B4-BE49-F238E27FC236}">
                <a16:creationId xmlns:a16="http://schemas.microsoft.com/office/drawing/2014/main" id="{3D0F74E7-7AA9-4171-BCD1-C325B7632D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53842" y="2054826"/>
            <a:ext cx="0" cy="27432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856911D-2D94-C50B-0444-50188420885B}"/>
              </a:ext>
            </a:extLst>
          </p:cNvPr>
          <p:cNvSpPr>
            <a:spLocks noGrp="1"/>
          </p:cNvSpPr>
          <p:nvPr>
            <p:ph idx="1"/>
          </p:nvPr>
        </p:nvSpPr>
        <p:spPr>
          <a:xfrm>
            <a:off x="5075318" y="320040"/>
            <a:ext cx="6359029" cy="6172200"/>
          </a:xfrm>
        </p:spPr>
        <p:txBody>
          <a:bodyPr anchor="ctr">
            <a:normAutofit fontScale="92500"/>
          </a:bodyPr>
          <a:lstStyle/>
          <a:p>
            <a:pPr lvl="1"/>
            <a:r>
              <a:rPr lang="en-US" sz="1400" b="1" u="sng">
                <a:solidFill>
                  <a:schemeClr val="bg1"/>
                </a:solidFill>
              </a:rPr>
              <a:t>R 400.8143: Children’s Records</a:t>
            </a:r>
          </a:p>
          <a:p>
            <a:pPr lvl="2"/>
            <a:r>
              <a:rPr lang="en-US" sz="1300">
                <a:solidFill>
                  <a:schemeClr val="tx1"/>
                </a:solidFill>
              </a:rPr>
              <a:t>On two separate occasions, consultants (supervised volunteers) nearly took children out of the classroom in an unsupervised capacity.  Neither consultant was listed on the children’s information record nor approved for unsupervised release by their parents.</a:t>
            </a:r>
            <a:endParaRPr lang="en-US" sz="1300">
              <a:solidFill>
                <a:schemeClr val="bg1"/>
              </a:solidFill>
            </a:endParaRPr>
          </a:p>
          <a:p>
            <a:pPr lvl="1"/>
            <a:r>
              <a:rPr lang="en-US" sz="1400" b="1" u="sng">
                <a:solidFill>
                  <a:schemeClr val="bg1"/>
                </a:solidFill>
              </a:rPr>
              <a:t>R 400.8152: Medication</a:t>
            </a:r>
          </a:p>
          <a:p>
            <a:pPr lvl="2"/>
            <a:r>
              <a:rPr lang="en-US" sz="1400">
                <a:solidFill>
                  <a:srgbClr val="FFFFFF"/>
                </a:solidFill>
              </a:rPr>
              <a:t>During the inspection, a bottle of children's Benadryl was found for a 4-year-old which stated that it could not be given to a child between the ages of 2 and 5 years old without a doctor's authorization.  There was not a doctor's authorization for this medication on site.</a:t>
            </a:r>
          </a:p>
          <a:p>
            <a:pPr lvl="1"/>
            <a:r>
              <a:rPr lang="en-US" sz="1400" b="1" u="sng">
                <a:solidFill>
                  <a:schemeClr val="bg1"/>
                </a:solidFill>
              </a:rPr>
              <a:t>R 400.8161: Emergency Procedures</a:t>
            </a:r>
          </a:p>
          <a:p>
            <a:pPr lvl="2"/>
            <a:r>
              <a:rPr lang="en-US" sz="1400">
                <a:solidFill>
                  <a:srgbClr val="FFFFFF"/>
                </a:solidFill>
              </a:rPr>
              <a:t>Staff were unable to locate the center’s crisis management plans.</a:t>
            </a:r>
          </a:p>
          <a:p>
            <a:pPr lvl="1"/>
            <a:r>
              <a:rPr lang="en-US" sz="1400" b="1" u="sng">
                <a:solidFill>
                  <a:schemeClr val="bg1"/>
                </a:solidFill>
              </a:rPr>
              <a:t>R 400.8350: Toilets/Handwashing Sinks</a:t>
            </a:r>
          </a:p>
          <a:p>
            <a:pPr lvl="2"/>
            <a:r>
              <a:rPr lang="en-US" sz="1400">
                <a:solidFill>
                  <a:srgbClr val="FFFFFF"/>
                </a:solidFill>
              </a:rPr>
              <a:t>The water temperature of the three sinks accessible to children in the women's bathroom were recorded at 120.6, 120.7, and 120.6.</a:t>
            </a:r>
          </a:p>
          <a:p>
            <a:pPr lvl="2"/>
            <a:r>
              <a:rPr lang="en-US" sz="1400">
                <a:solidFill>
                  <a:srgbClr val="FFFFFF"/>
                </a:solidFill>
              </a:rPr>
              <a:t>*** REPEAT VIOLATION *** During the inspection, the water temperature in the men's restroom was recorded at 125.1- and 124.9-degrees F. Water temperature in the women's bathroom was recorded at 128.5- and 127.9-degrees F.</a:t>
            </a:r>
          </a:p>
          <a:p>
            <a:pPr lvl="1"/>
            <a:r>
              <a:rPr lang="en-US" sz="1400" b="1" u="sng">
                <a:solidFill>
                  <a:schemeClr val="bg1"/>
                </a:solidFill>
              </a:rPr>
              <a:t>R 400.8380: Maintenance of Premises</a:t>
            </a:r>
          </a:p>
          <a:p>
            <a:pPr lvl="2"/>
            <a:r>
              <a:rPr lang="en-US" sz="1400">
                <a:solidFill>
                  <a:srgbClr val="FFFFFF"/>
                </a:solidFill>
              </a:rPr>
              <a:t>Two large bottles of dish soap and several smaller bottles of hand soap were accessible to children in a cabinet under the handwashing sink in the classroom.</a:t>
            </a:r>
          </a:p>
          <a:p>
            <a:pPr lvl="2"/>
            <a:r>
              <a:rPr lang="en-US" sz="1400">
                <a:solidFill>
                  <a:srgbClr val="FFFFFF"/>
                </a:solidFill>
              </a:rPr>
              <a:t>A cabinet within the children’s reach was unlocked and contained a variety of cleaning chemicals, creating a safety hazard.</a:t>
            </a:r>
          </a:p>
          <a:p>
            <a:pPr lvl="2"/>
            <a:r>
              <a:rPr lang="en-US" sz="1400">
                <a:solidFill>
                  <a:srgbClr val="FFFFFF"/>
                </a:solidFill>
              </a:rPr>
              <a:t>Saran Wrap/Aluminum foil (which have sharp edges) were accessible to children.</a:t>
            </a:r>
          </a:p>
          <a:p>
            <a:pPr lvl="1"/>
            <a:r>
              <a:rPr lang="en-US" sz="1400" b="1" u="sng">
                <a:solidFill>
                  <a:schemeClr val="bg1"/>
                </a:solidFill>
              </a:rPr>
              <a:t>R 400.8385: Toxic Materials</a:t>
            </a:r>
          </a:p>
          <a:p>
            <a:pPr lvl="2"/>
            <a:r>
              <a:rPr lang="en-US" sz="1400">
                <a:solidFill>
                  <a:srgbClr val="FFFFFF"/>
                </a:solidFill>
              </a:rPr>
              <a:t>A spray bottle containing a flame-retardant chemical was accessible to children in the cupboard adjacent to the classroom door.</a:t>
            </a:r>
          </a:p>
        </p:txBody>
      </p:sp>
      <p:sp>
        <p:nvSpPr>
          <p:cNvPr id="4" name="TextBox 3">
            <a:extLst>
              <a:ext uri="{FF2B5EF4-FFF2-40B4-BE49-F238E27FC236}">
                <a16:creationId xmlns:a16="http://schemas.microsoft.com/office/drawing/2014/main" id="{932CBBDA-C860-8331-D257-F0C61A1879BF}"/>
              </a:ext>
            </a:extLst>
          </p:cNvPr>
          <p:cNvSpPr txBox="1"/>
          <p:nvPr/>
        </p:nvSpPr>
        <p:spPr>
          <a:xfrm>
            <a:off x="485775" y="2787015"/>
            <a:ext cx="3746591" cy="1938992"/>
          </a:xfrm>
          <a:prstGeom prst="rect">
            <a:avLst/>
          </a:prstGeom>
          <a:noFill/>
        </p:spPr>
        <p:txBody>
          <a:bodyPr wrap="square" rtlCol="0">
            <a:spAutoFit/>
          </a:bodyPr>
          <a:lstStyle/>
          <a:p>
            <a:r>
              <a:rPr lang="en-US" sz="2400"/>
              <a:t>Included are some examples of safety violations that NMCAA programs have encountered in recent years:</a:t>
            </a:r>
          </a:p>
        </p:txBody>
      </p:sp>
    </p:spTree>
    <p:extLst>
      <p:ext uri="{BB962C8B-B14F-4D97-AF65-F5344CB8AC3E}">
        <p14:creationId xmlns:p14="http://schemas.microsoft.com/office/powerpoint/2010/main" val="35037055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1000"/>
                                        <p:tgtEl>
                                          <p:spTgt spid="3">
                                            <p:txEl>
                                              <p:pRg st="1" end="1"/>
                                            </p:txEl>
                                          </p:spTgt>
                                        </p:tgtEl>
                                      </p:cBhvr>
                                    </p:animEffect>
                                    <p:anim calcmode="lin" valueType="num">
                                      <p:cBhvr>
                                        <p:cTn id="2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1000"/>
                                        <p:tgtEl>
                                          <p:spTgt spid="3">
                                            <p:txEl>
                                              <p:pRg st="4" end="4"/>
                                            </p:txEl>
                                          </p:spTgt>
                                        </p:tgtEl>
                                      </p:cBhvr>
                                    </p:animEffect>
                                    <p:anim calcmode="lin" valueType="num">
                                      <p:cBhvr>
                                        <p:cTn id="3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1000"/>
                                        <p:tgtEl>
                                          <p:spTgt spid="3">
                                            <p:txEl>
                                              <p:pRg st="5" end="5"/>
                                            </p:txEl>
                                          </p:spTgt>
                                        </p:tgtEl>
                                      </p:cBhvr>
                                    </p:animEffect>
                                    <p:anim calcmode="lin" valueType="num">
                                      <p:cBhvr>
                                        <p:cTn id="4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1000"/>
                                        <p:tgtEl>
                                          <p:spTgt spid="3">
                                            <p:txEl>
                                              <p:pRg st="6" end="6"/>
                                            </p:txEl>
                                          </p:spTgt>
                                        </p:tgtEl>
                                      </p:cBhvr>
                                    </p:animEffect>
                                    <p:anim calcmode="lin" valueType="num">
                                      <p:cBhvr>
                                        <p:cTn id="4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fade">
                                      <p:cBhvr>
                                        <p:cTn id="53" dur="1000"/>
                                        <p:tgtEl>
                                          <p:spTgt spid="3">
                                            <p:txEl>
                                              <p:pRg st="7" end="7"/>
                                            </p:txEl>
                                          </p:spTgt>
                                        </p:tgtEl>
                                      </p:cBhvr>
                                    </p:animEffect>
                                    <p:anim calcmode="lin" valueType="num">
                                      <p:cBhvr>
                                        <p:cTn id="5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Effect transition="in" filter="fade">
                                      <p:cBhvr>
                                        <p:cTn id="58" dur="1000"/>
                                        <p:tgtEl>
                                          <p:spTgt spid="3">
                                            <p:txEl>
                                              <p:pRg st="8" end="8"/>
                                            </p:txEl>
                                          </p:spTgt>
                                        </p:tgtEl>
                                      </p:cBhvr>
                                    </p:animEffect>
                                    <p:anim calcmode="lin" valueType="num">
                                      <p:cBhvr>
                                        <p:cTn id="5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8" end="8"/>
                                            </p:txEl>
                                          </p:spTgt>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
                                            <p:txEl>
                                              <p:pRg st="10" end="10"/>
                                            </p:txEl>
                                          </p:spTgt>
                                        </p:tgtEl>
                                        <p:attrNameLst>
                                          <p:attrName>style.visibility</p:attrName>
                                        </p:attrNameLst>
                                      </p:cBhvr>
                                      <p:to>
                                        <p:strVal val="visible"/>
                                      </p:to>
                                    </p:set>
                                    <p:animEffect transition="in" filter="fade">
                                      <p:cBhvr>
                                        <p:cTn id="68" dur="1000"/>
                                        <p:tgtEl>
                                          <p:spTgt spid="3">
                                            <p:txEl>
                                              <p:pRg st="10" end="10"/>
                                            </p:txEl>
                                          </p:spTgt>
                                        </p:tgtEl>
                                      </p:cBhvr>
                                    </p:animEffect>
                                    <p:anim calcmode="lin" valueType="num">
                                      <p:cBhvr>
                                        <p:cTn id="6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Effect transition="in" filter="fade">
                                      <p:cBhvr>
                                        <p:cTn id="73" dur="1000"/>
                                        <p:tgtEl>
                                          <p:spTgt spid="3">
                                            <p:txEl>
                                              <p:pRg st="11" end="11"/>
                                            </p:txEl>
                                          </p:spTgt>
                                        </p:tgtEl>
                                      </p:cBhvr>
                                    </p:animEffect>
                                    <p:anim calcmode="lin" valueType="num">
                                      <p:cBhvr>
                                        <p:cTn id="74"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5"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3">
                                            <p:txEl>
                                              <p:pRg st="12" end="12"/>
                                            </p:txEl>
                                          </p:spTgt>
                                        </p:tgtEl>
                                        <p:attrNameLst>
                                          <p:attrName>style.visibility</p:attrName>
                                        </p:attrNameLst>
                                      </p:cBhvr>
                                      <p:to>
                                        <p:strVal val="visible"/>
                                      </p:to>
                                    </p:set>
                                    <p:animEffect transition="in" filter="fade">
                                      <p:cBhvr>
                                        <p:cTn id="78" dur="1000"/>
                                        <p:tgtEl>
                                          <p:spTgt spid="3">
                                            <p:txEl>
                                              <p:pRg st="12" end="12"/>
                                            </p:txEl>
                                          </p:spTgt>
                                        </p:tgtEl>
                                      </p:cBhvr>
                                    </p:animEffect>
                                    <p:anim calcmode="lin" valueType="num">
                                      <p:cBhvr>
                                        <p:cTn id="79"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80"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3">
                                            <p:txEl>
                                              <p:pRg st="13" end="13"/>
                                            </p:txEl>
                                          </p:spTgt>
                                        </p:tgtEl>
                                        <p:attrNameLst>
                                          <p:attrName>style.visibility</p:attrName>
                                        </p:attrNameLst>
                                      </p:cBhvr>
                                      <p:to>
                                        <p:strVal val="visible"/>
                                      </p:to>
                                    </p:set>
                                    <p:animEffect transition="in" filter="fade">
                                      <p:cBhvr>
                                        <p:cTn id="83" dur="1000"/>
                                        <p:tgtEl>
                                          <p:spTgt spid="3">
                                            <p:txEl>
                                              <p:pRg st="13" end="13"/>
                                            </p:txEl>
                                          </p:spTgt>
                                        </p:tgtEl>
                                      </p:cBhvr>
                                    </p:animEffect>
                                    <p:anim calcmode="lin" valueType="num">
                                      <p:cBhvr>
                                        <p:cTn id="84"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85"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3">
                                            <p:txEl>
                                              <p:pRg st="14" end="14"/>
                                            </p:txEl>
                                          </p:spTgt>
                                        </p:tgtEl>
                                        <p:attrNameLst>
                                          <p:attrName>style.visibility</p:attrName>
                                        </p:attrNameLst>
                                      </p:cBhvr>
                                      <p:to>
                                        <p:strVal val="visible"/>
                                      </p:to>
                                    </p:set>
                                    <p:animEffect transition="in" filter="fade">
                                      <p:cBhvr>
                                        <p:cTn id="88" dur="1000"/>
                                        <p:tgtEl>
                                          <p:spTgt spid="3">
                                            <p:txEl>
                                              <p:pRg st="14" end="14"/>
                                            </p:txEl>
                                          </p:spTgt>
                                        </p:tgtEl>
                                      </p:cBhvr>
                                    </p:animEffect>
                                    <p:anim calcmode="lin" valueType="num">
                                      <p:cBhvr>
                                        <p:cTn id="89"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90"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334B2-E6B5-0B24-8291-66D841A0B375}"/>
              </a:ext>
            </a:extLst>
          </p:cNvPr>
          <p:cNvSpPr>
            <a:spLocks noGrp="1"/>
          </p:cNvSpPr>
          <p:nvPr>
            <p:ph type="title"/>
          </p:nvPr>
        </p:nvSpPr>
        <p:spPr/>
        <p:txBody>
          <a:bodyPr/>
          <a:lstStyle/>
          <a:p>
            <a:r>
              <a:rPr lang="en-US"/>
              <a:t>Safety Practices Training</a:t>
            </a:r>
          </a:p>
        </p:txBody>
      </p:sp>
      <p:graphicFrame>
        <p:nvGraphicFramePr>
          <p:cNvPr id="19" name="Content Placeholder 2">
            <a:extLst>
              <a:ext uri="{FF2B5EF4-FFF2-40B4-BE49-F238E27FC236}">
                <a16:creationId xmlns:a16="http://schemas.microsoft.com/office/drawing/2014/main" id="{51728387-1E94-F9E5-67D7-BB6433873543}"/>
              </a:ext>
            </a:extLst>
          </p:cNvPr>
          <p:cNvGraphicFramePr>
            <a:graphicFrameLocks noGrp="1"/>
          </p:cNvGraphicFramePr>
          <p:nvPr>
            <p:ph idx="1"/>
            <p:extLst>
              <p:ext uri="{D42A27DB-BD31-4B8C-83A1-F6EECF244321}">
                <p14:modId xmlns:p14="http://schemas.microsoft.com/office/powerpoint/2010/main" val="3327774411"/>
              </p:ext>
            </p:extLst>
          </p:nvPr>
        </p:nvGraphicFramePr>
        <p:xfrm>
          <a:off x="1143000" y="2057400"/>
          <a:ext cx="9872871"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44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9"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5" name="Picture 4">
            <a:extLst>
              <a:ext uri="{FF2B5EF4-FFF2-40B4-BE49-F238E27FC236}">
                <a16:creationId xmlns:a16="http://schemas.microsoft.com/office/drawing/2014/main" id="{242AFED1-4150-E1DD-C5DB-E114FB31F8D1}"/>
              </a:ext>
            </a:extLst>
          </p:cNvPr>
          <p:cNvPicPr>
            <a:picLocks noChangeAspect="1"/>
          </p:cNvPicPr>
          <p:nvPr/>
        </p:nvPicPr>
        <p:blipFill rotWithShape="1">
          <a:blip r:embed="rId2">
            <a:duotone>
              <a:schemeClr val="accent1">
                <a:shade val="45000"/>
                <a:satMod val="135000"/>
              </a:schemeClr>
              <a:prstClr val="white"/>
            </a:duotone>
            <a:alphaModFix amt="60000"/>
          </a:blip>
          <a:srcRect l="1844" r="1268" b="1"/>
          <a:stretch/>
        </p:blipFill>
        <p:spPr>
          <a:xfrm>
            <a:off x="20" y="-1"/>
            <a:ext cx="12191980" cy="6858001"/>
          </a:xfrm>
          <a:prstGeom prst="rect">
            <a:avLst/>
          </a:prstGeom>
        </p:spPr>
      </p:pic>
      <p:cxnSp>
        <p:nvCxnSpPr>
          <p:cNvPr id="11" name="Straight Connector 10">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0DE30D1-E384-304D-0831-B143D6C1A1A6}"/>
              </a:ext>
            </a:extLst>
          </p:cNvPr>
          <p:cNvSpPr>
            <a:spLocks noGrp="1"/>
          </p:cNvSpPr>
          <p:nvPr>
            <p:ph type="ctrTitle"/>
          </p:nvPr>
        </p:nvSpPr>
        <p:spPr>
          <a:xfrm>
            <a:off x="1109980" y="882376"/>
            <a:ext cx="9966960" cy="2926080"/>
          </a:xfrm>
        </p:spPr>
        <p:txBody>
          <a:bodyPr>
            <a:normAutofit/>
          </a:bodyPr>
          <a:lstStyle/>
          <a:p>
            <a:r>
              <a:rPr lang="en-US"/>
              <a:t>Active supervision</a:t>
            </a:r>
          </a:p>
        </p:txBody>
      </p:sp>
      <p:sp>
        <p:nvSpPr>
          <p:cNvPr id="3" name="Subtitle 2">
            <a:extLst>
              <a:ext uri="{FF2B5EF4-FFF2-40B4-BE49-F238E27FC236}">
                <a16:creationId xmlns:a16="http://schemas.microsoft.com/office/drawing/2014/main" id="{7DB1E2B4-2829-99DC-4F9D-373DAA3AE861}"/>
              </a:ext>
            </a:extLst>
          </p:cNvPr>
          <p:cNvSpPr>
            <a:spLocks noGrp="1"/>
          </p:cNvSpPr>
          <p:nvPr>
            <p:ph type="subTitle" idx="1"/>
          </p:nvPr>
        </p:nvSpPr>
        <p:spPr>
          <a:xfrm>
            <a:off x="1709530" y="3869634"/>
            <a:ext cx="8767860" cy="1388165"/>
          </a:xfrm>
        </p:spPr>
        <p:txBody>
          <a:bodyPr>
            <a:normAutofit/>
          </a:bodyPr>
          <a:lstStyle/>
          <a:p>
            <a:r>
              <a:rPr lang="en-US">
                <a:solidFill>
                  <a:schemeClr val="tx1"/>
                </a:solidFill>
              </a:rPr>
              <a:t>It’s time to learn about the six Active Supervision strategies, the importance of implementing these strategies, and explore some helpful resources to use in your learning environment.</a:t>
            </a:r>
          </a:p>
        </p:txBody>
      </p:sp>
    </p:spTree>
    <p:extLst>
      <p:ext uri="{BB962C8B-B14F-4D97-AF65-F5344CB8AC3E}">
        <p14:creationId xmlns:p14="http://schemas.microsoft.com/office/powerpoint/2010/main" val="168615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24ECA79-6472-92AE-D248-B612033B0796}"/>
              </a:ext>
            </a:extLst>
          </p:cNvPr>
          <p:cNvSpPr>
            <a:spLocks noGrp="1"/>
          </p:cNvSpPr>
          <p:nvPr>
            <p:ph type="title"/>
          </p:nvPr>
        </p:nvSpPr>
        <p:spPr>
          <a:xfrm>
            <a:off x="707064" y="609600"/>
            <a:ext cx="6993914" cy="1356360"/>
          </a:xfrm>
        </p:spPr>
        <p:txBody>
          <a:bodyPr>
            <a:normAutofit/>
          </a:bodyPr>
          <a:lstStyle/>
          <a:p>
            <a:r>
              <a:rPr lang="en-US"/>
              <a:t>Active Supervision Objectives &amp; Goals</a:t>
            </a:r>
          </a:p>
        </p:txBody>
      </p:sp>
      <p:graphicFrame>
        <p:nvGraphicFramePr>
          <p:cNvPr id="16" name="Content Placeholder 2">
            <a:extLst>
              <a:ext uri="{FF2B5EF4-FFF2-40B4-BE49-F238E27FC236}">
                <a16:creationId xmlns:a16="http://schemas.microsoft.com/office/drawing/2014/main" id="{B6379C9C-5EEC-06F2-F333-5FBAF28E3E2D}"/>
              </a:ext>
            </a:extLst>
          </p:cNvPr>
          <p:cNvGraphicFramePr>
            <a:graphicFrameLocks noGrp="1"/>
          </p:cNvGraphicFramePr>
          <p:nvPr>
            <p:ph idx="1"/>
          </p:nvPr>
        </p:nvGraphicFramePr>
        <p:xfrm>
          <a:off x="707064" y="2057400"/>
          <a:ext cx="6993914"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descr="Aligning Employee Training with Company Objectives - HR Daily Advisor">
            <a:extLst>
              <a:ext uri="{FF2B5EF4-FFF2-40B4-BE49-F238E27FC236}">
                <a16:creationId xmlns:a16="http://schemas.microsoft.com/office/drawing/2014/main" id="{A55A4454-607C-8AE2-D8BD-4239222B5D69}"/>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185610" y="2393323"/>
            <a:ext cx="3135414" cy="2069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85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6" grpId="0">
        <p:bldAsOne/>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Rectangle 13">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8" descr="5 Ws Who What When Where Stock Photo (Edit Now) 1369038965">
            <a:extLst>
              <a:ext uri="{FF2B5EF4-FFF2-40B4-BE49-F238E27FC236}">
                <a16:creationId xmlns:a16="http://schemas.microsoft.com/office/drawing/2014/main" id="{0FAB0F3D-E7C1-AFDA-BCED-5AFA72427D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56" t="6895" r="13088" b="6897"/>
          <a:stretch/>
        </p:blipFill>
        <p:spPr bwMode="auto">
          <a:xfrm>
            <a:off x="231140" y="1597828"/>
            <a:ext cx="5945550" cy="449817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C637EC32-E2F3-AD77-214E-8FEE7DD229BD}"/>
              </a:ext>
            </a:extLst>
          </p:cNvPr>
          <p:cNvSpPr>
            <a:spLocks noGrp="1"/>
          </p:cNvSpPr>
          <p:nvPr>
            <p:ph idx="1"/>
          </p:nvPr>
        </p:nvSpPr>
        <p:spPr>
          <a:xfrm>
            <a:off x="6106703" y="2057400"/>
            <a:ext cx="5364444" cy="4038600"/>
          </a:xfrm>
        </p:spPr>
        <p:txBody>
          <a:bodyPr vert="horz" lIns="91440" tIns="45720" rIns="91440" bIns="45720" rtlCol="0" anchor="t">
            <a:normAutofit/>
          </a:bodyPr>
          <a:lstStyle/>
          <a:p>
            <a:pPr>
              <a:buClr>
                <a:srgbClr val="FAF60A"/>
              </a:buClr>
            </a:pPr>
            <a:r>
              <a:rPr lang="en-US" sz="3000"/>
              <a:t>Active Supervision is a term used regularly: In your learning environment(s), with your team, and by your supervisor.  </a:t>
            </a:r>
            <a:endParaRPr lang="en-US"/>
          </a:p>
          <a:p>
            <a:pPr>
              <a:buClr>
                <a:srgbClr val="FAF60A"/>
              </a:buClr>
            </a:pPr>
            <a:r>
              <a:rPr lang="en-US" sz="3000"/>
              <a:t>Let’s dig a little deeper and explore the importance of implementing Active Supervision in your learning environment.</a:t>
            </a:r>
            <a:endParaRPr lang="en-US"/>
          </a:p>
          <a:p>
            <a:endParaRPr lang="en-US"/>
          </a:p>
        </p:txBody>
      </p:sp>
      <p:sp>
        <p:nvSpPr>
          <p:cNvPr id="5" name="Arrow: Pentagon 4">
            <a:extLst>
              <a:ext uri="{FF2B5EF4-FFF2-40B4-BE49-F238E27FC236}">
                <a16:creationId xmlns:a16="http://schemas.microsoft.com/office/drawing/2014/main" id="{18BA0FD4-D0A1-AF17-0F61-2919D0211EF4}"/>
              </a:ext>
            </a:extLst>
          </p:cNvPr>
          <p:cNvSpPr/>
          <p:nvPr/>
        </p:nvSpPr>
        <p:spPr>
          <a:xfrm>
            <a:off x="231140" y="492285"/>
            <a:ext cx="10787380" cy="1194542"/>
          </a:xfrm>
          <a:prstGeom prst="homePlate">
            <a:avLst/>
          </a:prstGeom>
        </p:spPr>
        <p:style>
          <a:lnRef idx="1">
            <a:schemeClr val="dk1"/>
          </a:lnRef>
          <a:fillRef idx="3">
            <a:schemeClr val="dk1"/>
          </a:fillRef>
          <a:effectRef idx="2">
            <a:schemeClr val="dk1"/>
          </a:effectRef>
          <a:fontRef idx="minor">
            <a:schemeClr val="lt1"/>
          </a:fontRef>
        </p:style>
        <p:txBody>
          <a:bodyPr rtlCol="0" anchor="ctr"/>
          <a:lstStyle/>
          <a:p>
            <a:r>
              <a:rPr lang="en-US" sz="4800">
                <a:solidFill>
                  <a:schemeClr val="bg1"/>
                </a:solidFill>
              </a:rPr>
              <a:t>Active Supervision: Digging Deeper</a:t>
            </a:r>
          </a:p>
          <a:p>
            <a:pPr algn="ctr"/>
            <a:endParaRPr lang="en-US">
              <a:solidFill>
                <a:schemeClr val="tx1"/>
              </a:solidFill>
            </a:endParaRPr>
          </a:p>
        </p:txBody>
      </p:sp>
    </p:spTree>
    <p:extLst>
      <p:ext uri="{BB962C8B-B14F-4D97-AF65-F5344CB8AC3E}">
        <p14:creationId xmlns:p14="http://schemas.microsoft.com/office/powerpoint/2010/main" val="92959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C0AF31-FBE8-496E-A023-CD6206292AE9}"/>
              </a:ext>
            </a:extLst>
          </p:cNvPr>
          <p:cNvSpPr>
            <a:spLocks noGrp="1"/>
          </p:cNvSpPr>
          <p:nvPr>
            <p:ph idx="1"/>
          </p:nvPr>
        </p:nvSpPr>
        <p:spPr>
          <a:xfrm>
            <a:off x="1011822" y="1986455"/>
            <a:ext cx="5084178" cy="3643201"/>
          </a:xfrm>
        </p:spPr>
        <p:txBody>
          <a:bodyPr>
            <a:normAutofit/>
          </a:bodyPr>
          <a:lstStyle/>
          <a:p>
            <a:pPr marL="0" indent="0" defTabSz="987552">
              <a:spcBef>
                <a:spcPts val="1512"/>
              </a:spcBef>
              <a:buNone/>
            </a:pPr>
            <a:r>
              <a:rPr lang="en-US" sz="2400" kern="1200">
                <a:latin typeface="+mn-lt"/>
                <a:ea typeface="+mn-ea"/>
                <a:cs typeface="+mn-cs"/>
              </a:rPr>
              <a:t>On the following slides, we will examine the 5 W’s and    1 H of Active Supervision:</a:t>
            </a:r>
          </a:p>
          <a:p>
            <a:pPr marL="493776" lvl="1" indent="-197510" defTabSz="987552">
              <a:spcBef>
                <a:spcPts val="216"/>
              </a:spcBef>
              <a:spcAft>
                <a:spcPts val="432"/>
              </a:spcAft>
            </a:pPr>
            <a:r>
              <a:rPr lang="en-US" sz="2400" kern="1200">
                <a:latin typeface="+mn-lt"/>
                <a:ea typeface="+mn-ea"/>
                <a:cs typeface="+mn-cs"/>
              </a:rPr>
              <a:t>WHO</a:t>
            </a:r>
          </a:p>
          <a:p>
            <a:pPr marL="493776" lvl="1" indent="-197510" defTabSz="987552">
              <a:spcBef>
                <a:spcPts val="216"/>
              </a:spcBef>
              <a:spcAft>
                <a:spcPts val="432"/>
              </a:spcAft>
            </a:pPr>
            <a:r>
              <a:rPr lang="en-US" sz="2400" kern="1200">
                <a:latin typeface="+mn-lt"/>
                <a:ea typeface="+mn-ea"/>
                <a:cs typeface="+mn-cs"/>
              </a:rPr>
              <a:t>WHAT</a:t>
            </a:r>
          </a:p>
          <a:p>
            <a:pPr marL="493776" lvl="1" indent="-197510" defTabSz="987552">
              <a:spcBef>
                <a:spcPts val="216"/>
              </a:spcBef>
              <a:spcAft>
                <a:spcPts val="432"/>
              </a:spcAft>
            </a:pPr>
            <a:r>
              <a:rPr lang="en-US" sz="2400" kern="1200">
                <a:latin typeface="+mn-lt"/>
                <a:ea typeface="+mn-ea"/>
                <a:cs typeface="+mn-cs"/>
              </a:rPr>
              <a:t>WHERE</a:t>
            </a:r>
          </a:p>
          <a:p>
            <a:pPr marL="493776" lvl="1" indent="-197510" defTabSz="987552">
              <a:spcBef>
                <a:spcPts val="216"/>
              </a:spcBef>
              <a:spcAft>
                <a:spcPts val="432"/>
              </a:spcAft>
            </a:pPr>
            <a:r>
              <a:rPr lang="en-US" sz="2400" kern="1200">
                <a:latin typeface="+mn-lt"/>
                <a:ea typeface="+mn-ea"/>
                <a:cs typeface="+mn-cs"/>
              </a:rPr>
              <a:t>WHEN</a:t>
            </a:r>
          </a:p>
          <a:p>
            <a:pPr marL="493776" lvl="1" indent="-197510" defTabSz="987552">
              <a:spcBef>
                <a:spcPts val="216"/>
              </a:spcBef>
              <a:spcAft>
                <a:spcPts val="432"/>
              </a:spcAft>
            </a:pPr>
            <a:r>
              <a:rPr lang="en-US" sz="2400" kern="1200">
                <a:latin typeface="+mn-lt"/>
                <a:ea typeface="+mn-ea"/>
                <a:cs typeface="+mn-cs"/>
              </a:rPr>
              <a:t>WHY</a:t>
            </a:r>
          </a:p>
          <a:p>
            <a:pPr marL="493776" lvl="1" indent="-197510" defTabSz="987552">
              <a:spcBef>
                <a:spcPts val="216"/>
              </a:spcBef>
              <a:spcAft>
                <a:spcPts val="432"/>
              </a:spcAft>
            </a:pPr>
            <a:r>
              <a:rPr lang="en-US" sz="2400" kern="1200">
                <a:latin typeface="+mn-lt"/>
                <a:ea typeface="+mn-ea"/>
                <a:cs typeface="+mn-cs"/>
              </a:rPr>
              <a:t>HOW</a:t>
            </a:r>
          </a:p>
          <a:p>
            <a:endParaRPr lang="en-US" sz="1800"/>
          </a:p>
        </p:txBody>
      </p:sp>
      <p:pic>
        <p:nvPicPr>
          <p:cNvPr id="4" name="Picture 2" descr="Wh-Questions Into Your Daily Routines Exercise in Team 4 Kids">
            <a:extLst>
              <a:ext uri="{FF2B5EF4-FFF2-40B4-BE49-F238E27FC236}">
                <a16:creationId xmlns:a16="http://schemas.microsoft.com/office/drawing/2014/main" id="{05F412EF-A20E-8A8E-F96F-9AADF316DD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432" r="9428" b="1"/>
          <a:stretch/>
        </p:blipFill>
        <p:spPr bwMode="auto">
          <a:xfrm>
            <a:off x="5845997" y="1325538"/>
            <a:ext cx="5928188" cy="5219101"/>
          </a:xfrm>
          <a:prstGeom prst="rect">
            <a:avLst/>
          </a:prstGeom>
          <a:noFill/>
          <a:extLst>
            <a:ext uri="{909E8E84-426E-40DD-AFC4-6F175D3DCCD1}">
              <a14:hiddenFill xmlns:a14="http://schemas.microsoft.com/office/drawing/2010/main">
                <a:solidFill>
                  <a:srgbClr val="FFFFFF"/>
                </a:solidFill>
              </a14:hiddenFill>
            </a:ext>
          </a:extLst>
        </p:spPr>
      </p:pic>
      <p:sp>
        <p:nvSpPr>
          <p:cNvPr id="5" name="Arrow: Pentagon 4">
            <a:extLst>
              <a:ext uri="{FF2B5EF4-FFF2-40B4-BE49-F238E27FC236}">
                <a16:creationId xmlns:a16="http://schemas.microsoft.com/office/drawing/2014/main" id="{FD01DD37-60C0-0D22-6219-CEE39FE5A0E8}"/>
              </a:ext>
            </a:extLst>
          </p:cNvPr>
          <p:cNvSpPr/>
          <p:nvPr/>
        </p:nvSpPr>
        <p:spPr>
          <a:xfrm>
            <a:off x="231140" y="397044"/>
            <a:ext cx="10787380" cy="1194542"/>
          </a:xfrm>
          <a:prstGeom prst="homePlate">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4800">
                <a:solidFill>
                  <a:schemeClr val="bg1"/>
                </a:solidFill>
              </a:rPr>
              <a:t>The 5 W’s &amp; 1 H of Active Supervision</a:t>
            </a:r>
          </a:p>
          <a:p>
            <a:pPr algn="ctr"/>
            <a:endParaRPr lang="en-US">
              <a:solidFill>
                <a:schemeClr val="tx1"/>
              </a:solidFill>
            </a:endParaRPr>
          </a:p>
        </p:txBody>
      </p:sp>
    </p:spTree>
    <p:extLst>
      <p:ext uri="{BB962C8B-B14F-4D97-AF65-F5344CB8AC3E}">
        <p14:creationId xmlns:p14="http://schemas.microsoft.com/office/powerpoint/2010/main" val="41233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3" name="Content Placeholder 2">
            <a:extLst>
              <a:ext uri="{FF2B5EF4-FFF2-40B4-BE49-F238E27FC236}">
                <a16:creationId xmlns:a16="http://schemas.microsoft.com/office/drawing/2014/main" id="{BE801B82-EF31-1D8B-C49D-C9AA6A405AB3}"/>
              </a:ext>
            </a:extLst>
          </p:cNvPr>
          <p:cNvGraphicFramePr>
            <a:graphicFrameLocks noGrp="1"/>
          </p:cNvGraphicFramePr>
          <p:nvPr>
            <p:ph idx="1"/>
            <p:extLst>
              <p:ext uri="{D42A27DB-BD31-4B8C-83A1-F6EECF244321}">
                <p14:modId xmlns:p14="http://schemas.microsoft.com/office/powerpoint/2010/main" val="1338349761"/>
              </p:ext>
            </p:extLst>
          </p:nvPr>
        </p:nvGraphicFramePr>
        <p:xfrm>
          <a:off x="365760" y="2152286"/>
          <a:ext cx="5993892" cy="3560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Why Is It Always The Leader&amp;#39;s Fault? Who&amp;#39;s Responsible for Teamwork?">
            <a:extLst>
              <a:ext uri="{FF2B5EF4-FFF2-40B4-BE49-F238E27FC236}">
                <a16:creationId xmlns:a16="http://schemas.microsoft.com/office/drawing/2014/main" id="{945A86BF-2F8B-B64E-C5DB-9A48EA47B7F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177" r="14099" b="-1"/>
          <a:stretch/>
        </p:blipFill>
        <p:spPr bwMode="auto">
          <a:xfrm>
            <a:off x="6912864" y="1359080"/>
            <a:ext cx="5020056" cy="4545222"/>
          </a:xfrm>
          <a:prstGeom prst="rect">
            <a:avLst/>
          </a:prstGeom>
          <a:noFill/>
          <a:extLst>
            <a:ext uri="{909E8E84-426E-40DD-AFC4-6F175D3DCCD1}">
              <a14:hiddenFill xmlns:a14="http://schemas.microsoft.com/office/drawing/2010/main">
                <a:solidFill>
                  <a:srgbClr val="FFFFFF"/>
                </a:solidFill>
              </a14:hiddenFill>
            </a:ext>
          </a:extLst>
        </p:spPr>
      </p:pic>
      <p:sp>
        <p:nvSpPr>
          <p:cNvPr id="6" name="Arrow: Pentagon 5">
            <a:extLst>
              <a:ext uri="{FF2B5EF4-FFF2-40B4-BE49-F238E27FC236}">
                <a16:creationId xmlns:a16="http://schemas.microsoft.com/office/drawing/2014/main" id="{3954167E-40B9-0E2F-5F78-34A07B2B4804}"/>
              </a:ext>
            </a:extLst>
          </p:cNvPr>
          <p:cNvSpPr/>
          <p:nvPr/>
        </p:nvSpPr>
        <p:spPr>
          <a:xfrm>
            <a:off x="0" y="356427"/>
            <a:ext cx="10787380" cy="1194542"/>
          </a:xfrm>
          <a:prstGeom prst="homePlate">
            <a:avLst/>
          </a:prstGeom>
        </p:spPr>
        <p:style>
          <a:lnRef idx="1">
            <a:schemeClr val="dk1"/>
          </a:lnRef>
          <a:fillRef idx="3">
            <a:schemeClr val="dk1"/>
          </a:fillRef>
          <a:effectRef idx="2">
            <a:schemeClr val="dk1"/>
          </a:effectRef>
          <a:fontRef idx="minor">
            <a:schemeClr val="lt1"/>
          </a:fontRef>
        </p:style>
        <p:txBody>
          <a:bodyPr rtlCol="0" anchor="ctr"/>
          <a:lstStyle/>
          <a:p>
            <a:r>
              <a:rPr lang="en-US" sz="5400">
                <a:solidFill>
                  <a:schemeClr val="bg1"/>
                </a:solidFill>
              </a:rPr>
              <a:t>Active Supervision: The Who</a:t>
            </a:r>
          </a:p>
          <a:p>
            <a:pPr algn="ctr"/>
            <a:endParaRPr lang="en-US">
              <a:solidFill>
                <a:schemeClr val="tx1"/>
              </a:solidFill>
            </a:endParaRPr>
          </a:p>
        </p:txBody>
      </p:sp>
    </p:spTree>
    <p:extLst>
      <p:ext uri="{BB962C8B-B14F-4D97-AF65-F5344CB8AC3E}">
        <p14:creationId xmlns:p14="http://schemas.microsoft.com/office/powerpoint/2010/main" val="2104912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3"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 name="Rectangle 15">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CE649D3-B0FC-06C9-EBD7-FED5FC414DF7}"/>
              </a:ext>
            </a:extLst>
          </p:cNvPr>
          <p:cNvSpPr>
            <a:spLocks noGrp="1"/>
          </p:cNvSpPr>
          <p:nvPr>
            <p:ph idx="1"/>
          </p:nvPr>
        </p:nvSpPr>
        <p:spPr>
          <a:xfrm>
            <a:off x="6300394" y="2059626"/>
            <a:ext cx="5364444" cy="4441861"/>
          </a:xfrm>
        </p:spPr>
        <p:txBody>
          <a:bodyPr>
            <a:normAutofit/>
          </a:bodyPr>
          <a:lstStyle/>
          <a:p>
            <a:pPr>
              <a:lnSpc>
                <a:spcPct val="90000"/>
              </a:lnSpc>
            </a:pPr>
            <a:r>
              <a:rPr lang="en-US" sz="2200">
                <a:solidFill>
                  <a:schemeClr val="tx1">
                    <a:lumMod val="95000"/>
                    <a:lumOff val="5000"/>
                  </a:schemeClr>
                </a:solidFill>
              </a:rPr>
              <a:t>It’s focused attention and intentional observation.</a:t>
            </a:r>
          </a:p>
          <a:p>
            <a:pPr>
              <a:lnSpc>
                <a:spcPct val="90000"/>
              </a:lnSpc>
            </a:pPr>
            <a:r>
              <a:rPr lang="en-US" sz="2200">
                <a:solidFill>
                  <a:schemeClr val="tx1">
                    <a:lumMod val="95000"/>
                    <a:lumOff val="5000"/>
                  </a:schemeClr>
                </a:solidFill>
              </a:rPr>
              <a:t>Staff diligently watching and observing ALL children.</a:t>
            </a:r>
          </a:p>
          <a:p>
            <a:pPr>
              <a:lnSpc>
                <a:spcPct val="90000"/>
              </a:lnSpc>
            </a:pPr>
            <a:r>
              <a:rPr lang="en-US" sz="2200">
                <a:solidFill>
                  <a:schemeClr val="tx1">
                    <a:lumMod val="95000"/>
                    <a:lumOff val="5000"/>
                  </a:schemeClr>
                </a:solidFill>
              </a:rPr>
              <a:t>Being an active participant rather than passive.</a:t>
            </a:r>
          </a:p>
          <a:p>
            <a:pPr>
              <a:lnSpc>
                <a:spcPct val="90000"/>
              </a:lnSpc>
            </a:pPr>
            <a:r>
              <a:rPr lang="en-US" sz="2200">
                <a:solidFill>
                  <a:schemeClr val="tx1">
                    <a:lumMod val="95000"/>
                    <a:lumOff val="5000"/>
                  </a:schemeClr>
                </a:solidFill>
              </a:rPr>
              <a:t>Using prior knowledge about each child’s development, abilities, and needs.</a:t>
            </a:r>
          </a:p>
          <a:p>
            <a:pPr>
              <a:lnSpc>
                <a:spcPct val="90000"/>
              </a:lnSpc>
            </a:pPr>
            <a:r>
              <a:rPr lang="en-US" sz="2200">
                <a:solidFill>
                  <a:schemeClr val="tx1">
                    <a:lumMod val="95000"/>
                    <a:lumOff val="5000"/>
                  </a:schemeClr>
                </a:solidFill>
              </a:rPr>
              <a:t> The use of specific and intentional strategies to ensure that the children in our care are safe and always accounted for.</a:t>
            </a:r>
          </a:p>
          <a:p>
            <a:endParaRPr lang="en-US"/>
          </a:p>
        </p:txBody>
      </p:sp>
      <p:sp>
        <p:nvSpPr>
          <p:cNvPr id="5" name="Arrow: Pentagon 4">
            <a:extLst>
              <a:ext uri="{FF2B5EF4-FFF2-40B4-BE49-F238E27FC236}">
                <a16:creationId xmlns:a16="http://schemas.microsoft.com/office/drawing/2014/main" id="{B2D02B7F-9459-054F-911F-92D134724CD4}"/>
              </a:ext>
            </a:extLst>
          </p:cNvPr>
          <p:cNvSpPr/>
          <p:nvPr/>
        </p:nvSpPr>
        <p:spPr>
          <a:xfrm>
            <a:off x="231140" y="544188"/>
            <a:ext cx="10787380" cy="1194542"/>
          </a:xfrm>
          <a:prstGeom prst="homePlate">
            <a:avLst/>
          </a:prstGeom>
        </p:spPr>
        <p:style>
          <a:lnRef idx="1">
            <a:schemeClr val="dk1"/>
          </a:lnRef>
          <a:fillRef idx="3">
            <a:schemeClr val="dk1"/>
          </a:fillRef>
          <a:effectRef idx="2">
            <a:schemeClr val="dk1"/>
          </a:effectRef>
          <a:fontRef idx="minor">
            <a:schemeClr val="lt1"/>
          </a:fontRef>
        </p:style>
        <p:txBody>
          <a:bodyPr rtlCol="0" anchor="ctr"/>
          <a:lstStyle/>
          <a:p>
            <a:r>
              <a:rPr lang="en-US" sz="5400">
                <a:solidFill>
                  <a:schemeClr val="bg1"/>
                </a:solidFill>
              </a:rPr>
              <a:t>Active Supervision: The What</a:t>
            </a:r>
          </a:p>
          <a:p>
            <a:pPr algn="ctr"/>
            <a:endParaRPr lang="en-US">
              <a:solidFill>
                <a:schemeClr val="tx1"/>
              </a:solidFill>
            </a:endParaRPr>
          </a:p>
        </p:txBody>
      </p:sp>
      <p:pic>
        <p:nvPicPr>
          <p:cNvPr id="2" name="Picture 4" descr="Whatts png 2 » PNG Image">
            <a:extLst>
              <a:ext uri="{FF2B5EF4-FFF2-40B4-BE49-F238E27FC236}">
                <a16:creationId xmlns:a16="http://schemas.microsoft.com/office/drawing/2014/main" id="{3D4A059A-FBCE-26EF-CDA5-5A94EAB23D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26" r="-1" b="10171"/>
          <a:stretch/>
        </p:blipFill>
        <p:spPr bwMode="auto">
          <a:xfrm>
            <a:off x="231140" y="731520"/>
            <a:ext cx="5724524" cy="5769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24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41" name="Rectangle 1039">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1028" name="Picture 4" descr="Colorful Speech Bubbles Set With Hello In Different Languages Stock  Illustration - Download Image Now - iStock">
            <a:extLst>
              <a:ext uri="{FF2B5EF4-FFF2-40B4-BE49-F238E27FC236}">
                <a16:creationId xmlns:a16="http://schemas.microsoft.com/office/drawing/2014/main" id="{D9C830FA-94B6-E455-68A2-B2D9F8F6C7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891" r="33085" b="-1"/>
          <a:stretch/>
        </p:blipFill>
        <p:spPr bwMode="auto">
          <a:xfrm>
            <a:off x="232861" y="243840"/>
            <a:ext cx="3646837" cy="6377939"/>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41">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030" name="Content Placeholder 2">
            <a:extLst>
              <a:ext uri="{FF2B5EF4-FFF2-40B4-BE49-F238E27FC236}">
                <a16:creationId xmlns:a16="http://schemas.microsoft.com/office/drawing/2014/main" id="{C1D9B80B-B22D-7C05-6F0A-3A729B04CD93}"/>
              </a:ext>
            </a:extLst>
          </p:cNvPr>
          <p:cNvGraphicFramePr>
            <a:graphicFrameLocks noGrp="1"/>
          </p:cNvGraphicFramePr>
          <p:nvPr>
            <p:ph idx="1"/>
            <p:extLst>
              <p:ext uri="{D42A27DB-BD31-4B8C-83A1-F6EECF244321}">
                <p14:modId xmlns:p14="http://schemas.microsoft.com/office/powerpoint/2010/main" val="1828414896"/>
              </p:ext>
            </p:extLst>
          </p:nvPr>
        </p:nvGraphicFramePr>
        <p:xfrm>
          <a:off x="4441783" y="781050"/>
          <a:ext cx="6693061" cy="5600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2454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1000"/>
                                        <p:tgtEl>
                                          <p:spTgt spid="1030"/>
                                        </p:tgtEl>
                                      </p:cBhvr>
                                    </p:animEffect>
                                    <p:anim calcmode="lin" valueType="num">
                                      <p:cBhvr>
                                        <p:cTn id="8" dur="1000" fill="hold"/>
                                        <p:tgtEl>
                                          <p:spTgt spid="1030"/>
                                        </p:tgtEl>
                                        <p:attrNameLst>
                                          <p:attrName>ppt_x</p:attrName>
                                        </p:attrNameLst>
                                      </p:cBhvr>
                                      <p:tavLst>
                                        <p:tav tm="0">
                                          <p:val>
                                            <p:strVal val="#ppt_x"/>
                                          </p:val>
                                        </p:tav>
                                        <p:tav tm="100000">
                                          <p:val>
                                            <p:strVal val="#ppt_x"/>
                                          </p:val>
                                        </p:tav>
                                      </p:tavLst>
                                    </p:anim>
                                    <p:anim calcmode="lin" valueType="num">
                                      <p:cBhvr>
                                        <p:cTn id="9"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30"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 name="Rectangle 15">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CE649D3-B0FC-06C9-EBD7-FED5FC414DF7}"/>
              </a:ext>
            </a:extLst>
          </p:cNvPr>
          <p:cNvSpPr>
            <a:spLocks noGrp="1"/>
          </p:cNvSpPr>
          <p:nvPr>
            <p:ph idx="1"/>
          </p:nvPr>
        </p:nvSpPr>
        <p:spPr>
          <a:xfrm>
            <a:off x="6280169" y="1811060"/>
            <a:ext cx="5364444" cy="2887278"/>
          </a:xfrm>
        </p:spPr>
        <p:txBody>
          <a:bodyPr>
            <a:normAutofit/>
          </a:bodyPr>
          <a:lstStyle/>
          <a:p>
            <a:pPr marL="0" indent="0">
              <a:buNone/>
            </a:pPr>
            <a:r>
              <a:rPr lang="en-US" sz="2400">
                <a:solidFill>
                  <a:schemeClr val="tx1">
                    <a:lumMod val="95000"/>
                    <a:lumOff val="5000"/>
                  </a:schemeClr>
                </a:solidFill>
              </a:rPr>
              <a:t>Staff must employ Active Supervision strategies wherever children are while in their care:</a:t>
            </a:r>
          </a:p>
          <a:p>
            <a:r>
              <a:rPr lang="en-US" sz="2800">
                <a:solidFill>
                  <a:schemeClr val="tx1">
                    <a:lumMod val="95000"/>
                    <a:lumOff val="5000"/>
                  </a:schemeClr>
                </a:solidFill>
              </a:rPr>
              <a:t>Indoor learning environment(s)</a:t>
            </a:r>
          </a:p>
          <a:p>
            <a:r>
              <a:rPr lang="en-US" sz="2800">
                <a:solidFill>
                  <a:schemeClr val="tx1">
                    <a:lumMod val="95000"/>
                    <a:lumOff val="5000"/>
                  </a:schemeClr>
                </a:solidFill>
              </a:rPr>
              <a:t>On the playground</a:t>
            </a:r>
          </a:p>
          <a:p>
            <a:r>
              <a:rPr lang="en-US" sz="2800">
                <a:solidFill>
                  <a:schemeClr val="tx1">
                    <a:lumMod val="95000"/>
                    <a:lumOff val="5000"/>
                  </a:schemeClr>
                </a:solidFill>
              </a:rPr>
              <a:t>On the bus (as applicable)</a:t>
            </a:r>
          </a:p>
          <a:p>
            <a:endParaRPr lang="en-US"/>
          </a:p>
        </p:txBody>
      </p:sp>
      <p:pic>
        <p:nvPicPr>
          <p:cNvPr id="4" name="Picture 6" descr="Where Should You Have Your Angioplasty | Long Term Disability Attorney">
            <a:extLst>
              <a:ext uri="{FF2B5EF4-FFF2-40B4-BE49-F238E27FC236}">
                <a16:creationId xmlns:a16="http://schemas.microsoft.com/office/drawing/2014/main" id="{B96C4626-13FB-6D81-3063-6736EF4410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87" r="17842" b="-1"/>
          <a:stretch/>
        </p:blipFill>
        <p:spPr bwMode="auto">
          <a:xfrm>
            <a:off x="0" y="243840"/>
            <a:ext cx="6095999" cy="6377939"/>
          </a:xfrm>
          <a:prstGeom prst="rect">
            <a:avLst/>
          </a:prstGeom>
          <a:noFill/>
          <a:extLst>
            <a:ext uri="{909E8E84-426E-40DD-AFC4-6F175D3DCCD1}">
              <a14:hiddenFill xmlns:a14="http://schemas.microsoft.com/office/drawing/2010/main">
                <a:solidFill>
                  <a:srgbClr val="FFFFFF"/>
                </a:solidFill>
              </a14:hiddenFill>
            </a:ext>
          </a:extLst>
        </p:spPr>
      </p:pic>
      <p:sp>
        <p:nvSpPr>
          <p:cNvPr id="5" name="Arrow: Pentagon 4">
            <a:extLst>
              <a:ext uri="{FF2B5EF4-FFF2-40B4-BE49-F238E27FC236}">
                <a16:creationId xmlns:a16="http://schemas.microsoft.com/office/drawing/2014/main" id="{B2D02B7F-9459-054F-911F-92D134724CD4}"/>
              </a:ext>
            </a:extLst>
          </p:cNvPr>
          <p:cNvSpPr/>
          <p:nvPr/>
        </p:nvSpPr>
        <p:spPr>
          <a:xfrm>
            <a:off x="0" y="430179"/>
            <a:ext cx="10787380" cy="1194542"/>
          </a:xfrm>
          <a:prstGeom prst="homePlate">
            <a:avLst/>
          </a:prstGeom>
        </p:spPr>
        <p:style>
          <a:lnRef idx="1">
            <a:schemeClr val="dk1"/>
          </a:lnRef>
          <a:fillRef idx="3">
            <a:schemeClr val="dk1"/>
          </a:fillRef>
          <a:effectRef idx="2">
            <a:schemeClr val="dk1"/>
          </a:effectRef>
          <a:fontRef idx="minor">
            <a:schemeClr val="lt1"/>
          </a:fontRef>
        </p:style>
        <p:txBody>
          <a:bodyPr rtlCol="0" anchor="ctr"/>
          <a:lstStyle/>
          <a:p>
            <a:r>
              <a:rPr lang="en-US" sz="5400">
                <a:solidFill>
                  <a:schemeClr val="bg1"/>
                </a:solidFill>
              </a:rPr>
              <a:t>Active Supervision: The Where</a:t>
            </a:r>
          </a:p>
          <a:p>
            <a:pPr algn="ctr"/>
            <a:endParaRPr lang="en-US">
              <a:solidFill>
                <a:schemeClr val="tx1"/>
              </a:solidFill>
            </a:endParaRPr>
          </a:p>
        </p:txBody>
      </p:sp>
      <p:pic>
        <p:nvPicPr>
          <p:cNvPr id="6" name="Picture 4" descr="Khargone – Alma Kids">
            <a:extLst>
              <a:ext uri="{FF2B5EF4-FFF2-40B4-BE49-F238E27FC236}">
                <a16:creationId xmlns:a16="http://schemas.microsoft.com/office/drawing/2014/main" id="{C8099256-0349-FD4B-F31A-125A91A7F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119" y="4622743"/>
            <a:ext cx="2047283" cy="15354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E/TUV/SGS kid small playground fun land castle,children Multi function  combination slide for park/school/community YLW 1730|small  playground|playground castlepark slide - AliExpress">
            <a:extLst>
              <a:ext uri="{FF2B5EF4-FFF2-40B4-BE49-F238E27FC236}">
                <a16:creationId xmlns:a16="http://schemas.microsoft.com/office/drawing/2014/main" id="{0CD0E038-1903-F373-C2C1-767547633E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07646" y="4597315"/>
            <a:ext cx="2224323" cy="16682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About Preschool — WDC Public Schools">
            <a:extLst>
              <a:ext uri="{FF2B5EF4-FFF2-40B4-BE49-F238E27FC236}">
                <a16:creationId xmlns:a16="http://schemas.microsoft.com/office/drawing/2014/main" id="{48590C30-90BB-947A-09D9-9B5D209C47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3821" y="5187619"/>
            <a:ext cx="2137140" cy="142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617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3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 name="Rectangle 15">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CE649D3-B0FC-06C9-EBD7-FED5FC414DF7}"/>
              </a:ext>
            </a:extLst>
          </p:cNvPr>
          <p:cNvSpPr>
            <a:spLocks noGrp="1"/>
          </p:cNvSpPr>
          <p:nvPr>
            <p:ph idx="1"/>
          </p:nvPr>
        </p:nvSpPr>
        <p:spPr>
          <a:xfrm>
            <a:off x="6300394" y="1930720"/>
            <a:ext cx="5364444" cy="4570768"/>
          </a:xfrm>
        </p:spPr>
        <p:txBody>
          <a:bodyPr>
            <a:normAutofit/>
          </a:bodyPr>
          <a:lstStyle/>
          <a:p>
            <a:pPr marL="0" indent="0">
              <a:lnSpc>
                <a:spcPct val="90000"/>
              </a:lnSpc>
              <a:buNone/>
            </a:pPr>
            <a:r>
              <a:rPr lang="en-US" sz="2400">
                <a:solidFill>
                  <a:schemeClr val="tx1">
                    <a:lumMod val="95000"/>
                    <a:lumOff val="5000"/>
                  </a:schemeClr>
                </a:solidFill>
              </a:rPr>
              <a:t>Active supervision must happen during ALL parts of the daily routine.  This includes….</a:t>
            </a:r>
          </a:p>
          <a:p>
            <a:pPr lvl="1">
              <a:lnSpc>
                <a:spcPct val="90000"/>
              </a:lnSpc>
            </a:pPr>
            <a:r>
              <a:rPr lang="en-US" sz="2400">
                <a:solidFill>
                  <a:schemeClr val="tx1">
                    <a:lumMod val="95000"/>
                    <a:lumOff val="5000"/>
                  </a:schemeClr>
                </a:solidFill>
              </a:rPr>
              <a:t>Quiet time</a:t>
            </a:r>
          </a:p>
          <a:p>
            <a:pPr lvl="1">
              <a:lnSpc>
                <a:spcPct val="90000"/>
              </a:lnSpc>
            </a:pPr>
            <a:r>
              <a:rPr lang="en-US" sz="2400">
                <a:solidFill>
                  <a:schemeClr val="tx1">
                    <a:lumMod val="95000"/>
                    <a:lumOff val="5000"/>
                  </a:schemeClr>
                </a:solidFill>
              </a:rPr>
              <a:t>Mealtimes</a:t>
            </a:r>
          </a:p>
          <a:p>
            <a:pPr lvl="1">
              <a:lnSpc>
                <a:spcPct val="90000"/>
              </a:lnSpc>
              <a:spcAft>
                <a:spcPts val="1000"/>
              </a:spcAft>
            </a:pPr>
            <a:r>
              <a:rPr lang="en-US" sz="2400">
                <a:solidFill>
                  <a:schemeClr val="tx1">
                    <a:lumMod val="95000"/>
                    <a:lumOff val="5000"/>
                  </a:schemeClr>
                </a:solidFill>
              </a:rPr>
              <a:t>Diapering and bathroom use</a:t>
            </a:r>
          </a:p>
          <a:p>
            <a:pPr marL="0" indent="0" algn="ctr">
              <a:lnSpc>
                <a:spcPct val="90000"/>
              </a:lnSpc>
              <a:buNone/>
            </a:pPr>
            <a:r>
              <a:rPr lang="en-US" sz="3200">
                <a:solidFill>
                  <a:schemeClr val="tx1">
                    <a:lumMod val="95000"/>
                    <a:lumOff val="5000"/>
                  </a:schemeClr>
                </a:solidFill>
              </a:rPr>
              <a:t>Active supervision requires focused attention and intentional observation of children at </a:t>
            </a:r>
            <a:r>
              <a:rPr lang="en-US" sz="3200" b="1">
                <a:solidFill>
                  <a:schemeClr val="tx1">
                    <a:lumMod val="95000"/>
                    <a:lumOff val="5000"/>
                  </a:schemeClr>
                </a:solidFill>
              </a:rPr>
              <a:t>ALL</a:t>
            </a:r>
            <a:r>
              <a:rPr lang="en-US" sz="3200">
                <a:solidFill>
                  <a:schemeClr val="tx1">
                    <a:lumMod val="95000"/>
                    <a:lumOff val="5000"/>
                  </a:schemeClr>
                </a:solidFill>
              </a:rPr>
              <a:t> times.</a:t>
            </a:r>
          </a:p>
          <a:p>
            <a:endParaRPr lang="en-US"/>
          </a:p>
        </p:txBody>
      </p:sp>
      <p:sp>
        <p:nvSpPr>
          <p:cNvPr id="5" name="Arrow: Pentagon 4">
            <a:extLst>
              <a:ext uri="{FF2B5EF4-FFF2-40B4-BE49-F238E27FC236}">
                <a16:creationId xmlns:a16="http://schemas.microsoft.com/office/drawing/2014/main" id="{B2D02B7F-9459-054F-911F-92D134724CD4}"/>
              </a:ext>
            </a:extLst>
          </p:cNvPr>
          <p:cNvSpPr/>
          <p:nvPr/>
        </p:nvSpPr>
        <p:spPr>
          <a:xfrm>
            <a:off x="231140" y="544188"/>
            <a:ext cx="10787380" cy="1194542"/>
          </a:xfrm>
          <a:prstGeom prst="homePlate">
            <a:avLst/>
          </a:prstGeom>
        </p:spPr>
        <p:style>
          <a:lnRef idx="1">
            <a:schemeClr val="dk1"/>
          </a:lnRef>
          <a:fillRef idx="3">
            <a:schemeClr val="dk1"/>
          </a:fillRef>
          <a:effectRef idx="2">
            <a:schemeClr val="dk1"/>
          </a:effectRef>
          <a:fontRef idx="minor">
            <a:schemeClr val="lt1"/>
          </a:fontRef>
        </p:style>
        <p:txBody>
          <a:bodyPr rtlCol="0" anchor="ctr"/>
          <a:lstStyle/>
          <a:p>
            <a:r>
              <a:rPr lang="en-US" sz="5400">
                <a:solidFill>
                  <a:schemeClr val="bg1"/>
                </a:solidFill>
              </a:rPr>
              <a:t>Active Supervision: The When</a:t>
            </a:r>
          </a:p>
          <a:p>
            <a:pPr algn="ctr"/>
            <a:endParaRPr lang="en-US">
              <a:solidFill>
                <a:schemeClr val="tx1"/>
              </a:solidFill>
            </a:endParaRPr>
          </a:p>
        </p:txBody>
      </p:sp>
      <p:pic>
        <p:nvPicPr>
          <p:cNvPr id="4" name="Picture 2" descr="90,601 When To Stock Photos and Images - 123RF">
            <a:extLst>
              <a:ext uri="{FF2B5EF4-FFF2-40B4-BE49-F238E27FC236}">
                <a16:creationId xmlns:a16="http://schemas.microsoft.com/office/drawing/2014/main" id="{A3278327-8AB0-25D5-82DE-277969ECA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24" r="14052" b="-1"/>
          <a:stretch/>
        </p:blipFill>
        <p:spPr bwMode="auto">
          <a:xfrm>
            <a:off x="359974" y="1930719"/>
            <a:ext cx="5649478" cy="4699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023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 name="Rectangle 15">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CE649D3-B0FC-06C9-EBD7-FED5FC414DF7}"/>
              </a:ext>
            </a:extLst>
          </p:cNvPr>
          <p:cNvSpPr>
            <a:spLocks noGrp="1"/>
          </p:cNvSpPr>
          <p:nvPr>
            <p:ph idx="1"/>
          </p:nvPr>
        </p:nvSpPr>
        <p:spPr>
          <a:xfrm>
            <a:off x="6300394" y="1681726"/>
            <a:ext cx="5364444" cy="4932434"/>
          </a:xfrm>
        </p:spPr>
        <p:txBody>
          <a:bodyPr>
            <a:normAutofit fontScale="92500" lnSpcReduction="10000"/>
          </a:bodyPr>
          <a:lstStyle/>
          <a:p>
            <a:pPr>
              <a:lnSpc>
                <a:spcPct val="90000"/>
              </a:lnSpc>
            </a:pPr>
            <a:r>
              <a:rPr lang="en-US" sz="1600">
                <a:solidFill>
                  <a:schemeClr val="tx1">
                    <a:lumMod val="95000"/>
                    <a:lumOff val="5000"/>
                  </a:schemeClr>
                </a:solidFill>
              </a:rPr>
              <a:t>Children’s safety is our top priority!</a:t>
            </a:r>
          </a:p>
          <a:p>
            <a:pPr>
              <a:lnSpc>
                <a:spcPct val="90000"/>
              </a:lnSpc>
            </a:pPr>
            <a:r>
              <a:rPr lang="en-US" sz="1600">
                <a:solidFill>
                  <a:schemeClr val="tx1">
                    <a:lumMod val="95000"/>
                    <a:lumOff val="5000"/>
                  </a:schemeClr>
                </a:solidFill>
              </a:rPr>
              <a:t>It’s a Head Start Program Performance Standards’ requirement:</a:t>
            </a:r>
          </a:p>
          <a:p>
            <a:pPr lvl="1">
              <a:lnSpc>
                <a:spcPct val="90000"/>
              </a:lnSpc>
            </a:pPr>
            <a:r>
              <a:rPr lang="en-US">
                <a:solidFill>
                  <a:schemeClr val="tx1">
                    <a:lumMod val="95000"/>
                    <a:lumOff val="5000"/>
                  </a:schemeClr>
                </a:solidFill>
              </a:rPr>
              <a:t>1302.90 (c)(v) “Ensure no child is left alone or unsupervised by staff, consultants, contractors, or volunteers while under their care.”</a:t>
            </a:r>
          </a:p>
          <a:p>
            <a:pPr>
              <a:lnSpc>
                <a:spcPct val="90000"/>
              </a:lnSpc>
            </a:pPr>
            <a:r>
              <a:rPr lang="en-US" sz="1600">
                <a:solidFill>
                  <a:schemeClr val="tx1">
                    <a:lumMod val="95000"/>
                    <a:lumOff val="5000"/>
                  </a:schemeClr>
                </a:solidFill>
              </a:rPr>
              <a:t>It’s a Child Care Licensing requirement:</a:t>
            </a:r>
          </a:p>
          <a:p>
            <a:pPr lvl="1">
              <a:lnSpc>
                <a:spcPct val="90000"/>
              </a:lnSpc>
            </a:pPr>
            <a:r>
              <a:rPr lang="en-US">
                <a:solidFill>
                  <a:schemeClr val="tx1">
                    <a:lumMod val="95000"/>
                    <a:lumOff val="5000"/>
                  </a:schemeClr>
                </a:solidFill>
              </a:rPr>
              <a:t>R 400.8125 (1)  “All staff and volunteers shall provide appropriate care and supervision of children at all times.”</a:t>
            </a:r>
          </a:p>
          <a:p>
            <a:pPr lvl="2">
              <a:lnSpc>
                <a:spcPct val="90000"/>
              </a:lnSpc>
            </a:pPr>
            <a:r>
              <a:rPr lang="en-US" b="1">
                <a:solidFill>
                  <a:srgbClr val="FF0000"/>
                </a:solidFill>
              </a:rPr>
              <a:t>A lapse in active supervision will result in a special investigation by Licensing and possibly other authorities.</a:t>
            </a:r>
          </a:p>
          <a:p>
            <a:pPr lvl="2">
              <a:lnSpc>
                <a:spcPct val="90000"/>
              </a:lnSpc>
            </a:pPr>
            <a:r>
              <a:rPr lang="en-US">
                <a:solidFill>
                  <a:schemeClr val="tx1"/>
                </a:solidFill>
              </a:rPr>
              <a:t>To learn more about Special Investigations, </a:t>
            </a:r>
            <a:r>
              <a:rPr lang="en-US" b="1">
                <a:solidFill>
                  <a:srgbClr val="7030A0"/>
                </a:solidFill>
                <a:hlinkClick r:id="rId2">
                  <a:extLst>
                    <a:ext uri="{A12FA001-AC4F-418D-AE19-62706E023703}">
                      <ahyp:hlinkClr xmlns:ahyp="http://schemas.microsoft.com/office/drawing/2018/hyperlinkcolor" val="tx"/>
                    </a:ext>
                  </a:extLst>
                </a:hlinkClick>
              </a:rPr>
              <a:t>CLICK HERE </a:t>
            </a:r>
            <a:r>
              <a:rPr lang="en-US">
                <a:solidFill>
                  <a:schemeClr val="tx1"/>
                </a:solidFill>
              </a:rPr>
              <a:t>for additional training.</a:t>
            </a:r>
          </a:p>
          <a:p>
            <a:pPr>
              <a:lnSpc>
                <a:spcPct val="90000"/>
              </a:lnSpc>
            </a:pPr>
            <a:r>
              <a:rPr lang="en-US" sz="1600">
                <a:solidFill>
                  <a:schemeClr val="tx1">
                    <a:lumMod val="95000"/>
                    <a:lumOff val="5000"/>
                  </a:schemeClr>
                </a:solidFill>
              </a:rPr>
              <a:t>It promotes safety and helps to prevent injuries.</a:t>
            </a:r>
          </a:p>
          <a:p>
            <a:pPr>
              <a:lnSpc>
                <a:spcPct val="90000"/>
              </a:lnSpc>
            </a:pPr>
            <a:r>
              <a:rPr lang="en-US" sz="1600">
                <a:solidFill>
                  <a:schemeClr val="tx1">
                    <a:lumMod val="95000"/>
                    <a:lumOff val="5000"/>
                  </a:schemeClr>
                </a:solidFill>
              </a:rPr>
              <a:t>Safe environments = opportunities for children to actively engage! </a:t>
            </a:r>
            <a:r>
              <a:rPr lang="en-US" sz="1600">
                <a:solidFill>
                  <a:schemeClr val="tx1">
                    <a:lumMod val="95000"/>
                    <a:lumOff val="5000"/>
                  </a:schemeClr>
                </a:solidFill>
                <a:sym typeface="Wingdings" panose="05000000000000000000" pitchFamily="2" charset="2"/>
              </a:rPr>
              <a:t></a:t>
            </a:r>
            <a:endParaRPr lang="en-US" sz="1600">
              <a:solidFill>
                <a:schemeClr val="tx1">
                  <a:lumMod val="95000"/>
                  <a:lumOff val="5000"/>
                </a:schemeClr>
              </a:solidFill>
            </a:endParaRPr>
          </a:p>
          <a:p>
            <a:endParaRPr lang="en-US"/>
          </a:p>
        </p:txBody>
      </p:sp>
      <p:pic>
        <p:nvPicPr>
          <p:cNvPr id="2" name="Picture 2" descr="What is Your &amp;quot;Why&amp;quot;? — Graphic Design &amp;amp; Websites • Mystic, CT">
            <a:extLst>
              <a:ext uri="{FF2B5EF4-FFF2-40B4-BE49-F238E27FC236}">
                <a16:creationId xmlns:a16="http://schemas.microsoft.com/office/drawing/2014/main" id="{A18F42B4-682C-077E-A61E-7F502FE841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70" r="13906" b="-1"/>
          <a:stretch/>
        </p:blipFill>
        <p:spPr bwMode="auto">
          <a:xfrm>
            <a:off x="231140" y="562043"/>
            <a:ext cx="6003697" cy="6052118"/>
          </a:xfrm>
          <a:prstGeom prst="rect">
            <a:avLst/>
          </a:prstGeom>
          <a:noFill/>
          <a:extLst>
            <a:ext uri="{909E8E84-426E-40DD-AFC4-6F175D3DCCD1}">
              <a14:hiddenFill xmlns:a14="http://schemas.microsoft.com/office/drawing/2010/main">
                <a:solidFill>
                  <a:srgbClr val="FFFFFF"/>
                </a:solidFill>
              </a14:hiddenFill>
            </a:ext>
          </a:extLst>
        </p:spPr>
      </p:pic>
      <p:sp>
        <p:nvSpPr>
          <p:cNvPr id="5" name="Arrow: Pentagon 4">
            <a:extLst>
              <a:ext uri="{FF2B5EF4-FFF2-40B4-BE49-F238E27FC236}">
                <a16:creationId xmlns:a16="http://schemas.microsoft.com/office/drawing/2014/main" id="{B2D02B7F-9459-054F-911F-92D134724CD4}"/>
              </a:ext>
            </a:extLst>
          </p:cNvPr>
          <p:cNvSpPr/>
          <p:nvPr/>
        </p:nvSpPr>
        <p:spPr>
          <a:xfrm>
            <a:off x="231140" y="365512"/>
            <a:ext cx="10787380" cy="1194542"/>
          </a:xfrm>
          <a:prstGeom prst="homePlate">
            <a:avLst/>
          </a:prstGeom>
        </p:spPr>
        <p:style>
          <a:lnRef idx="1">
            <a:schemeClr val="dk1"/>
          </a:lnRef>
          <a:fillRef idx="3">
            <a:schemeClr val="dk1"/>
          </a:fillRef>
          <a:effectRef idx="2">
            <a:schemeClr val="dk1"/>
          </a:effectRef>
          <a:fontRef idx="minor">
            <a:schemeClr val="lt1"/>
          </a:fontRef>
        </p:style>
        <p:txBody>
          <a:bodyPr rtlCol="0" anchor="ctr"/>
          <a:lstStyle/>
          <a:p>
            <a:r>
              <a:rPr lang="en-US" sz="5400">
                <a:solidFill>
                  <a:schemeClr val="bg1"/>
                </a:solidFill>
              </a:rPr>
              <a:t>Active Supervision: Our Why</a:t>
            </a:r>
          </a:p>
          <a:p>
            <a:pPr algn="ctr"/>
            <a:endParaRPr lang="en-US">
              <a:solidFill>
                <a:schemeClr val="tx1"/>
              </a:solidFill>
            </a:endParaRPr>
          </a:p>
        </p:txBody>
      </p:sp>
    </p:spTree>
    <p:extLst>
      <p:ext uri="{BB962C8B-B14F-4D97-AF65-F5344CB8AC3E}">
        <p14:creationId xmlns:p14="http://schemas.microsoft.com/office/powerpoint/2010/main" val="21144608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 name="Rectangle 15">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CE649D3-B0FC-06C9-EBD7-FED5FC414DF7}"/>
              </a:ext>
            </a:extLst>
          </p:cNvPr>
          <p:cNvSpPr>
            <a:spLocks noGrp="1"/>
          </p:cNvSpPr>
          <p:nvPr>
            <p:ph idx="1"/>
          </p:nvPr>
        </p:nvSpPr>
        <p:spPr>
          <a:xfrm>
            <a:off x="6300394" y="1892808"/>
            <a:ext cx="5364444" cy="4721352"/>
          </a:xfrm>
        </p:spPr>
        <p:txBody>
          <a:bodyPr>
            <a:normAutofit fontScale="77500" lnSpcReduction="20000"/>
          </a:bodyPr>
          <a:lstStyle/>
          <a:p>
            <a:pPr marL="0" indent="0">
              <a:lnSpc>
                <a:spcPct val="90000"/>
              </a:lnSpc>
              <a:buNone/>
            </a:pPr>
            <a:r>
              <a:rPr lang="en-US" sz="2800">
                <a:solidFill>
                  <a:schemeClr val="tx1">
                    <a:lumMod val="95000"/>
                    <a:lumOff val="5000"/>
                  </a:schemeClr>
                </a:solidFill>
              </a:rPr>
              <a:t>How do we ensure that Active Supervision is implemented consistently and effectively?</a:t>
            </a:r>
          </a:p>
          <a:p>
            <a:pPr>
              <a:lnSpc>
                <a:spcPct val="90000"/>
              </a:lnSpc>
            </a:pPr>
            <a:r>
              <a:rPr lang="en-US" sz="2600">
                <a:solidFill>
                  <a:schemeClr val="tx1">
                    <a:lumMod val="95000"/>
                    <a:lumOff val="5000"/>
                  </a:schemeClr>
                </a:solidFill>
              </a:rPr>
              <a:t>By creating an Active Supervision Plan as a team.</a:t>
            </a:r>
          </a:p>
          <a:p>
            <a:pPr>
              <a:lnSpc>
                <a:spcPct val="90000"/>
              </a:lnSpc>
            </a:pPr>
            <a:r>
              <a:rPr lang="en-US" sz="2600">
                <a:solidFill>
                  <a:schemeClr val="tx1">
                    <a:lumMod val="95000"/>
                    <a:lumOff val="5000"/>
                  </a:schemeClr>
                </a:solidFill>
              </a:rPr>
              <a:t>Regularly reviewing and updating the Active Supervision Plan as needed.</a:t>
            </a:r>
          </a:p>
          <a:p>
            <a:pPr>
              <a:lnSpc>
                <a:spcPct val="90000"/>
              </a:lnSpc>
            </a:pPr>
            <a:r>
              <a:rPr lang="en-US" sz="2600">
                <a:solidFill>
                  <a:schemeClr val="tx1">
                    <a:lumMod val="95000"/>
                    <a:lumOff val="5000"/>
                  </a:schemeClr>
                </a:solidFill>
              </a:rPr>
              <a:t>Sharing the Active Supervision Plan with all team members, including new staff and substitutes.</a:t>
            </a:r>
          </a:p>
          <a:p>
            <a:pPr>
              <a:lnSpc>
                <a:spcPct val="90000"/>
              </a:lnSpc>
            </a:pPr>
            <a:r>
              <a:rPr lang="en-US" sz="2600">
                <a:solidFill>
                  <a:schemeClr val="tx1">
                    <a:lumMod val="95000"/>
                    <a:lumOff val="5000"/>
                  </a:schemeClr>
                </a:solidFill>
              </a:rPr>
              <a:t>By having open communication with all team members, both informally and formally: At Start Up and throughout the year, including at the end of the day, on Fridays, and at planned team meetings.</a:t>
            </a:r>
          </a:p>
          <a:p>
            <a:pPr>
              <a:lnSpc>
                <a:spcPct val="90000"/>
              </a:lnSpc>
            </a:pPr>
            <a:r>
              <a:rPr lang="en-US" sz="2600">
                <a:solidFill>
                  <a:schemeClr val="tx1">
                    <a:lumMod val="95000"/>
                    <a:lumOff val="5000"/>
                  </a:schemeClr>
                </a:solidFill>
              </a:rPr>
              <a:t>Attending and participating in ongoing trainings regarding Active Supervision.</a:t>
            </a:r>
          </a:p>
        </p:txBody>
      </p:sp>
      <p:pic>
        <p:nvPicPr>
          <p:cNvPr id="4" name="Picture 2" descr="Weekly editorial from our Secretary General: Moving from &amp;#39;&amp;#39;what&amp;#39;&amp;#39; to &amp;#39;&amp;#39;how&amp;#39;&amp;#39;  - Eurodiaconia">
            <a:extLst>
              <a:ext uri="{FF2B5EF4-FFF2-40B4-BE49-F238E27FC236}">
                <a16:creationId xmlns:a16="http://schemas.microsoft.com/office/drawing/2014/main" id="{700D2AE1-FE31-FF0D-B13D-138D65F864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78" r="15424" b="2"/>
          <a:stretch/>
        </p:blipFill>
        <p:spPr bwMode="auto">
          <a:xfrm>
            <a:off x="333337" y="907676"/>
            <a:ext cx="5864860" cy="5706484"/>
          </a:xfrm>
          <a:prstGeom prst="rect">
            <a:avLst/>
          </a:prstGeom>
          <a:noFill/>
          <a:extLst>
            <a:ext uri="{909E8E84-426E-40DD-AFC4-6F175D3DCCD1}">
              <a14:hiddenFill xmlns:a14="http://schemas.microsoft.com/office/drawing/2010/main">
                <a:solidFill>
                  <a:srgbClr val="FFFFFF"/>
                </a:solidFill>
              </a14:hiddenFill>
            </a:ext>
          </a:extLst>
        </p:spPr>
      </p:pic>
      <p:sp>
        <p:nvSpPr>
          <p:cNvPr id="5" name="Arrow: Pentagon 4">
            <a:extLst>
              <a:ext uri="{FF2B5EF4-FFF2-40B4-BE49-F238E27FC236}">
                <a16:creationId xmlns:a16="http://schemas.microsoft.com/office/drawing/2014/main" id="{B2D02B7F-9459-054F-911F-92D134724CD4}"/>
              </a:ext>
            </a:extLst>
          </p:cNvPr>
          <p:cNvSpPr/>
          <p:nvPr/>
        </p:nvSpPr>
        <p:spPr>
          <a:xfrm>
            <a:off x="231140" y="544188"/>
            <a:ext cx="10787380" cy="1194542"/>
          </a:xfrm>
          <a:prstGeom prst="homePlate">
            <a:avLst/>
          </a:prstGeom>
        </p:spPr>
        <p:style>
          <a:lnRef idx="1">
            <a:schemeClr val="dk1"/>
          </a:lnRef>
          <a:fillRef idx="3">
            <a:schemeClr val="dk1"/>
          </a:fillRef>
          <a:effectRef idx="2">
            <a:schemeClr val="dk1"/>
          </a:effectRef>
          <a:fontRef idx="minor">
            <a:schemeClr val="lt1"/>
          </a:fontRef>
        </p:style>
        <p:txBody>
          <a:bodyPr rtlCol="0" anchor="ctr"/>
          <a:lstStyle/>
          <a:p>
            <a:r>
              <a:rPr lang="en-US" sz="5400">
                <a:solidFill>
                  <a:schemeClr val="bg1"/>
                </a:solidFill>
              </a:rPr>
              <a:t>Active Supervision: The How</a:t>
            </a:r>
          </a:p>
          <a:p>
            <a:pPr algn="ctr"/>
            <a:endParaRPr lang="en-US">
              <a:solidFill>
                <a:schemeClr val="tx1"/>
              </a:solidFill>
            </a:endParaRPr>
          </a:p>
        </p:txBody>
      </p:sp>
    </p:spTree>
    <p:extLst>
      <p:ext uri="{BB962C8B-B14F-4D97-AF65-F5344CB8AC3E}">
        <p14:creationId xmlns:p14="http://schemas.microsoft.com/office/powerpoint/2010/main" val="3513248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text&#10;&#10;Description automatically generated">
            <a:extLst>
              <a:ext uri="{FF2B5EF4-FFF2-40B4-BE49-F238E27FC236}">
                <a16:creationId xmlns:a16="http://schemas.microsoft.com/office/drawing/2014/main" id="{6FC153A9-5EB6-A5F8-A1AC-27BD3E214CDC}"/>
              </a:ext>
            </a:extLst>
          </p:cNvPr>
          <p:cNvPicPr>
            <a:picLocks noChangeAspect="1"/>
          </p:cNvPicPr>
          <p:nvPr/>
        </p:nvPicPr>
        <p:blipFill rotWithShape="1">
          <a:blip r:embed="rId2"/>
          <a:srcRect r="-2" b="12888"/>
          <a:stretch/>
        </p:blipFill>
        <p:spPr>
          <a:xfrm>
            <a:off x="164592" y="1016131"/>
            <a:ext cx="5602223" cy="5741285"/>
          </a:xfrm>
          <a:prstGeom prst="rect">
            <a:avLst/>
          </a:prstGeom>
        </p:spPr>
      </p:pic>
      <p:sp>
        <p:nvSpPr>
          <p:cNvPr id="3" name="Content Placeholder 2">
            <a:extLst>
              <a:ext uri="{FF2B5EF4-FFF2-40B4-BE49-F238E27FC236}">
                <a16:creationId xmlns:a16="http://schemas.microsoft.com/office/drawing/2014/main" id="{742F85F2-8884-5AC8-3957-5550161B1B59}"/>
              </a:ext>
            </a:extLst>
          </p:cNvPr>
          <p:cNvSpPr>
            <a:spLocks noGrp="1"/>
          </p:cNvSpPr>
          <p:nvPr>
            <p:ph idx="1"/>
          </p:nvPr>
        </p:nvSpPr>
        <p:spPr>
          <a:xfrm>
            <a:off x="6096000" y="1303283"/>
            <a:ext cx="5251703" cy="5225533"/>
          </a:xfrm>
        </p:spPr>
        <p:txBody>
          <a:bodyPr>
            <a:normAutofit/>
          </a:bodyPr>
          <a:lstStyle/>
          <a:p>
            <a:pPr>
              <a:lnSpc>
                <a:spcPct val="100000"/>
              </a:lnSpc>
            </a:pPr>
            <a:r>
              <a:rPr lang="en-US" sz="2400"/>
              <a:t>There are six strategies that are crucial to effectively implementing Active Supervision:</a:t>
            </a:r>
          </a:p>
          <a:p>
            <a:pPr lvl="1">
              <a:lnSpc>
                <a:spcPct val="100000"/>
              </a:lnSpc>
            </a:pPr>
            <a:r>
              <a:rPr lang="en-US" sz="2400"/>
              <a:t>Set Up the Environment</a:t>
            </a:r>
          </a:p>
          <a:p>
            <a:pPr lvl="1">
              <a:lnSpc>
                <a:spcPct val="100000"/>
              </a:lnSpc>
            </a:pPr>
            <a:r>
              <a:rPr lang="en-US" sz="2400"/>
              <a:t>Position Staff</a:t>
            </a:r>
          </a:p>
          <a:p>
            <a:pPr lvl="1">
              <a:lnSpc>
                <a:spcPct val="100000"/>
              </a:lnSpc>
            </a:pPr>
            <a:r>
              <a:rPr lang="en-US" sz="2400"/>
              <a:t>Scan and Count</a:t>
            </a:r>
          </a:p>
          <a:p>
            <a:pPr lvl="1">
              <a:lnSpc>
                <a:spcPct val="100000"/>
              </a:lnSpc>
            </a:pPr>
            <a:r>
              <a:rPr lang="en-US" sz="2400"/>
              <a:t>Listen</a:t>
            </a:r>
          </a:p>
          <a:p>
            <a:pPr lvl="1">
              <a:lnSpc>
                <a:spcPct val="100000"/>
              </a:lnSpc>
            </a:pPr>
            <a:r>
              <a:rPr lang="en-US" sz="2400"/>
              <a:t>Anticipate Children's Behavior</a:t>
            </a:r>
          </a:p>
          <a:p>
            <a:pPr lvl="1">
              <a:lnSpc>
                <a:spcPct val="100000"/>
              </a:lnSpc>
            </a:pPr>
            <a:r>
              <a:rPr lang="en-US" sz="2400"/>
              <a:t>Engage and Redirect</a:t>
            </a:r>
          </a:p>
          <a:p>
            <a:pPr>
              <a:lnSpc>
                <a:spcPct val="100000"/>
              </a:lnSpc>
            </a:pPr>
            <a:r>
              <a:rPr lang="en-US" sz="2400"/>
              <a:t>Let’s take some time to examine each of these more closely.</a:t>
            </a:r>
          </a:p>
          <a:p>
            <a:pPr>
              <a:lnSpc>
                <a:spcPct val="100000"/>
              </a:lnSpc>
            </a:pPr>
            <a:endParaRPr lang="en-US" sz="1800"/>
          </a:p>
        </p:txBody>
      </p:sp>
      <p:sp>
        <p:nvSpPr>
          <p:cNvPr id="7" name="Arrow: Pentagon 6">
            <a:extLst>
              <a:ext uri="{FF2B5EF4-FFF2-40B4-BE49-F238E27FC236}">
                <a16:creationId xmlns:a16="http://schemas.microsoft.com/office/drawing/2014/main" id="{5A828150-DA42-23DA-46DD-9000D69E6D5E}"/>
              </a:ext>
            </a:extLst>
          </p:cNvPr>
          <p:cNvSpPr/>
          <p:nvPr/>
        </p:nvSpPr>
        <p:spPr>
          <a:xfrm>
            <a:off x="0" y="181116"/>
            <a:ext cx="10787380" cy="835015"/>
          </a:xfrm>
          <a:prstGeom prst="homePlate">
            <a:avLst/>
          </a:prstGeom>
        </p:spPr>
        <p:style>
          <a:lnRef idx="1">
            <a:schemeClr val="dk1"/>
          </a:lnRef>
          <a:fillRef idx="3">
            <a:schemeClr val="dk1"/>
          </a:fillRef>
          <a:effectRef idx="2">
            <a:schemeClr val="dk1"/>
          </a:effectRef>
          <a:fontRef idx="minor">
            <a:schemeClr val="lt1"/>
          </a:fontRef>
        </p:style>
        <p:txBody>
          <a:bodyPr rtlCol="0" anchor="ctr"/>
          <a:lstStyle/>
          <a:p>
            <a:r>
              <a:rPr lang="en-US" sz="4800">
                <a:solidFill>
                  <a:schemeClr val="bg1"/>
                </a:solidFill>
              </a:rPr>
              <a:t>Active Supervision: The Six Strategies</a:t>
            </a:r>
          </a:p>
          <a:p>
            <a:pPr algn="ctr"/>
            <a:endParaRPr lang="en-US">
              <a:solidFill>
                <a:schemeClr val="tx1"/>
              </a:solidFill>
            </a:endParaRPr>
          </a:p>
        </p:txBody>
      </p:sp>
    </p:spTree>
    <p:extLst>
      <p:ext uri="{BB962C8B-B14F-4D97-AF65-F5344CB8AC3E}">
        <p14:creationId xmlns:p14="http://schemas.microsoft.com/office/powerpoint/2010/main" val="4235228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EEAE-CCB9-8870-B37F-D2EE399B9D5C}"/>
              </a:ext>
            </a:extLst>
          </p:cNvPr>
          <p:cNvSpPr>
            <a:spLocks noGrp="1"/>
          </p:cNvSpPr>
          <p:nvPr>
            <p:ph type="title"/>
          </p:nvPr>
        </p:nvSpPr>
        <p:spPr>
          <a:xfrm>
            <a:off x="745744" y="241554"/>
            <a:ext cx="9875520" cy="972312"/>
          </a:xfrm>
        </p:spPr>
        <p:txBody>
          <a:bodyPr/>
          <a:lstStyle/>
          <a:p>
            <a:r>
              <a:rPr lang="en-US"/>
              <a:t>Active Supervision: An Overview</a:t>
            </a:r>
          </a:p>
        </p:txBody>
      </p:sp>
      <p:sp>
        <p:nvSpPr>
          <p:cNvPr id="3" name="Content Placeholder 2">
            <a:extLst>
              <a:ext uri="{FF2B5EF4-FFF2-40B4-BE49-F238E27FC236}">
                <a16:creationId xmlns:a16="http://schemas.microsoft.com/office/drawing/2014/main" id="{CFB5B5C3-718E-E6DF-E13A-65FA915265CD}"/>
              </a:ext>
            </a:extLst>
          </p:cNvPr>
          <p:cNvSpPr>
            <a:spLocks noGrp="1"/>
          </p:cNvSpPr>
          <p:nvPr>
            <p:ph idx="1"/>
          </p:nvPr>
        </p:nvSpPr>
        <p:spPr>
          <a:xfrm>
            <a:off x="745744" y="1015746"/>
            <a:ext cx="10605008" cy="602742"/>
          </a:xfrm>
        </p:spPr>
        <p:txBody>
          <a:bodyPr>
            <a:noAutofit/>
          </a:bodyPr>
          <a:lstStyle/>
          <a:p>
            <a:pPr marL="45720" indent="0">
              <a:buNone/>
            </a:pPr>
            <a:r>
              <a:rPr lang="en-US" sz="2000"/>
              <a:t>Please watch this short video outlining the six Active Supervision Strategies.</a:t>
            </a:r>
          </a:p>
        </p:txBody>
      </p:sp>
      <p:pic>
        <p:nvPicPr>
          <p:cNvPr id="4" name="Online Media 3" title="Active Supervision Presentation Produced">
            <a:hlinkClick r:id="" action="ppaction://media"/>
            <a:extLst>
              <a:ext uri="{FF2B5EF4-FFF2-40B4-BE49-F238E27FC236}">
                <a16:creationId xmlns:a16="http://schemas.microsoft.com/office/drawing/2014/main" id="{22F1A477-94D7-D995-9259-D6079B6983C4}"/>
              </a:ext>
            </a:extLst>
          </p:cNvPr>
          <p:cNvPicPr>
            <a:picLocks noRot="1" noChangeAspect="1"/>
          </p:cNvPicPr>
          <p:nvPr>
            <a:videoFile r:link="rId1"/>
          </p:nvPr>
        </p:nvPicPr>
        <p:blipFill>
          <a:blip r:embed="rId3"/>
          <a:stretch>
            <a:fillRect/>
          </a:stretch>
        </p:blipFill>
        <p:spPr>
          <a:xfrm>
            <a:off x="2485136" y="1491996"/>
            <a:ext cx="6759448" cy="5069586"/>
          </a:xfrm>
          <a:prstGeom prst="rect">
            <a:avLst/>
          </a:prstGeom>
        </p:spPr>
      </p:pic>
    </p:spTree>
    <p:extLst>
      <p:ext uri="{BB962C8B-B14F-4D97-AF65-F5344CB8AC3E}">
        <p14:creationId xmlns:p14="http://schemas.microsoft.com/office/powerpoint/2010/main" val="234471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EF7C252-67AA-4C4E-B73A-6C367865C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2" descr="Resources for Preschool Learning Environments | ECLKC">
            <a:extLst>
              <a:ext uri="{FF2B5EF4-FFF2-40B4-BE49-F238E27FC236}">
                <a16:creationId xmlns:a16="http://schemas.microsoft.com/office/drawing/2014/main" id="{EA104551-7BE3-3260-44B0-0A180E485668}"/>
              </a:ext>
            </a:extLst>
          </p:cNvPr>
          <p:cNvPicPr>
            <a:picLocks noChangeAspect="1" noChangeArrowheads="1"/>
          </p:cNvPicPr>
          <p:nvPr/>
        </p:nvPicPr>
        <p:blipFill rotWithShape="1">
          <a:blip r:embed="rId2">
            <a:alphaModFix amt="25000"/>
            <a:extLst>
              <a:ext uri="{28A0092B-C50C-407E-A947-70E740481C1C}">
                <a14:useLocalDpi xmlns:a14="http://schemas.microsoft.com/office/drawing/2010/main" val="0"/>
              </a:ext>
            </a:extLst>
          </a:blip>
          <a:srcRect t="4586" r="1" b="14218"/>
          <a:stretch/>
        </p:blipFill>
        <p:spPr bwMode="auto">
          <a:xfrm>
            <a:off x="231140" y="246888"/>
            <a:ext cx="11732261" cy="63825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F53336A-4F39-C566-166E-89A4EED3D2BF}"/>
              </a:ext>
            </a:extLst>
          </p:cNvPr>
          <p:cNvSpPr>
            <a:spLocks noGrp="1"/>
          </p:cNvSpPr>
          <p:nvPr>
            <p:ph type="title"/>
          </p:nvPr>
        </p:nvSpPr>
        <p:spPr>
          <a:xfrm>
            <a:off x="1114552" y="3334512"/>
            <a:ext cx="10524744" cy="1356360"/>
          </a:xfrm>
        </p:spPr>
        <p:txBody>
          <a:bodyPr>
            <a:noAutofit/>
          </a:bodyPr>
          <a:lstStyle/>
          <a:p>
            <a:r>
              <a:rPr lang="en-US" sz="5400" b="1">
                <a:solidFill>
                  <a:schemeClr val="bg1"/>
                </a:solidFill>
              </a:rPr>
              <a:t>SETTING UP THE ENVIRONMENT</a:t>
            </a:r>
          </a:p>
        </p:txBody>
      </p:sp>
    </p:spTree>
    <p:extLst>
      <p:ext uri="{BB962C8B-B14F-4D97-AF65-F5344CB8AC3E}">
        <p14:creationId xmlns:p14="http://schemas.microsoft.com/office/powerpoint/2010/main" val="140920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06CA2-ED10-445E-3BC3-2CCF42B9DB74}"/>
              </a:ext>
            </a:extLst>
          </p:cNvPr>
          <p:cNvSpPr>
            <a:spLocks noGrp="1"/>
          </p:cNvSpPr>
          <p:nvPr>
            <p:ph type="title"/>
          </p:nvPr>
        </p:nvSpPr>
        <p:spPr>
          <a:xfrm>
            <a:off x="914401" y="573024"/>
            <a:ext cx="3319272" cy="1356360"/>
          </a:xfrm>
        </p:spPr>
        <p:txBody>
          <a:bodyPr/>
          <a:lstStyle/>
          <a:p>
            <a:r>
              <a:rPr lang="en-US"/>
              <a:t>YAY or NAY?</a:t>
            </a:r>
          </a:p>
        </p:txBody>
      </p:sp>
      <p:sp>
        <p:nvSpPr>
          <p:cNvPr id="3" name="Content Placeholder 2">
            <a:extLst>
              <a:ext uri="{FF2B5EF4-FFF2-40B4-BE49-F238E27FC236}">
                <a16:creationId xmlns:a16="http://schemas.microsoft.com/office/drawing/2014/main" id="{62353072-580D-62CE-1F1F-4200B78260F7}"/>
              </a:ext>
            </a:extLst>
          </p:cNvPr>
          <p:cNvSpPr>
            <a:spLocks noGrp="1"/>
          </p:cNvSpPr>
          <p:nvPr>
            <p:ph idx="1"/>
          </p:nvPr>
        </p:nvSpPr>
        <p:spPr>
          <a:xfrm>
            <a:off x="914401" y="2029968"/>
            <a:ext cx="3319272" cy="4038600"/>
          </a:xfrm>
        </p:spPr>
        <p:txBody>
          <a:bodyPr/>
          <a:lstStyle/>
          <a:p>
            <a:pPr marL="45720" indent="0">
              <a:buNone/>
            </a:pPr>
            <a:r>
              <a:rPr lang="en-US"/>
              <a:t>Would Active Supervision be easily implemented in this learning environment? What do you think?</a:t>
            </a:r>
          </a:p>
          <a:p>
            <a:pPr marL="45720" indent="0">
              <a:buNone/>
            </a:pPr>
            <a:endParaRPr lang="en-US" sz="1400"/>
          </a:p>
          <a:p>
            <a:pPr marL="45720" indent="0" algn="ctr">
              <a:buNone/>
            </a:pPr>
            <a:r>
              <a:rPr lang="en-US" sz="3600">
                <a:hlinkClick r:id="rId2" action="ppaction://hlinksldjump"/>
              </a:rPr>
              <a:t>YAY</a:t>
            </a:r>
            <a:endParaRPr lang="en-US" sz="3600"/>
          </a:p>
          <a:p>
            <a:pPr marL="45720" indent="0" algn="ctr">
              <a:buNone/>
            </a:pPr>
            <a:endParaRPr lang="en-US" sz="3600"/>
          </a:p>
          <a:p>
            <a:pPr marL="45720" indent="0" algn="ctr">
              <a:buNone/>
            </a:pPr>
            <a:r>
              <a:rPr lang="en-US" sz="3600">
                <a:hlinkClick r:id="rId3" action="ppaction://hlinksldjump"/>
              </a:rPr>
              <a:t>NAY</a:t>
            </a:r>
            <a:endParaRPr lang="en-US" sz="3600"/>
          </a:p>
        </p:txBody>
      </p:sp>
      <p:pic>
        <p:nvPicPr>
          <p:cNvPr id="4" name="Content Placeholder 19" descr="Spanish Immersion Family Child Care - Care.com Germantown, MD">
            <a:extLst>
              <a:ext uri="{FF2B5EF4-FFF2-40B4-BE49-F238E27FC236}">
                <a16:creationId xmlns:a16="http://schemas.microsoft.com/office/drawing/2014/main" id="{5888254D-C0F6-C666-CEDC-216725BC24FC}"/>
              </a:ext>
            </a:extLst>
          </p:cNvPr>
          <p:cNvPicPr>
            <a:picLocks/>
          </p:cNvPicPr>
          <p:nvPr/>
        </p:nvPicPr>
        <p:blipFill rotWithShape="1">
          <a:blip r:embed="rId4">
            <a:extLst>
              <a:ext uri="{28A0092B-C50C-407E-A947-70E740481C1C}">
                <a14:useLocalDpi xmlns:a14="http://schemas.microsoft.com/office/drawing/2010/main" val="0"/>
              </a:ext>
            </a:extLst>
          </a:blip>
          <a:srcRect l="6803" r="10384"/>
          <a:stretch/>
        </p:blipFill>
        <p:spPr bwMode="auto">
          <a:xfrm>
            <a:off x="4764024" y="237744"/>
            <a:ext cx="7187184" cy="6364224"/>
          </a:xfrm>
          <a:prstGeom prst="rect">
            <a:avLst/>
          </a:prstGeom>
          <a:noFill/>
        </p:spPr>
      </p:pic>
    </p:spTree>
    <p:extLst>
      <p:ext uri="{BB962C8B-B14F-4D97-AF65-F5344CB8AC3E}">
        <p14:creationId xmlns:p14="http://schemas.microsoft.com/office/powerpoint/2010/main" val="3551942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4" name="Rectangle 8">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10">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26" name="Straight Connector 12">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7" name="Rectangle 14">
            <a:extLst>
              <a:ext uri="{FF2B5EF4-FFF2-40B4-BE49-F238E27FC236}">
                <a16:creationId xmlns:a16="http://schemas.microsoft.com/office/drawing/2014/main" id="{E455C987-ED28-46CA-ACFD-871FF101DC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16">
            <a:extLst>
              <a:ext uri="{FF2B5EF4-FFF2-40B4-BE49-F238E27FC236}">
                <a16:creationId xmlns:a16="http://schemas.microsoft.com/office/drawing/2014/main" id="{A09530D1-E1B7-4679-A6ED-D82EB77AA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29" name="Straight Connector 18">
            <a:extLst>
              <a:ext uri="{FF2B5EF4-FFF2-40B4-BE49-F238E27FC236}">
                <a16:creationId xmlns:a16="http://schemas.microsoft.com/office/drawing/2014/main" id="{BCB8372A-11C5-4BD2-B5FD-71DDEFADE1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5896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EB09B44-5982-C3EA-DEF9-29FBEAAEDF15}"/>
              </a:ext>
            </a:extLst>
          </p:cNvPr>
          <p:cNvSpPr>
            <a:spLocks noGrp="1"/>
          </p:cNvSpPr>
          <p:nvPr>
            <p:ph type="title"/>
          </p:nvPr>
        </p:nvSpPr>
        <p:spPr>
          <a:xfrm>
            <a:off x="1109980" y="4206240"/>
            <a:ext cx="9966960" cy="1325880"/>
          </a:xfrm>
        </p:spPr>
        <p:txBody>
          <a:bodyPr vert="horz" lIns="91440" tIns="45720" rIns="91440" bIns="45720" rtlCol="0" anchor="b">
            <a:normAutofit/>
          </a:bodyPr>
          <a:lstStyle/>
          <a:p>
            <a:pPr algn="ctr">
              <a:lnSpc>
                <a:spcPct val="85000"/>
              </a:lnSpc>
            </a:pPr>
            <a:r>
              <a:rPr lang="en-US" sz="6600" b="1" cap="all"/>
              <a:t>THAT’S RIGHT!</a:t>
            </a:r>
          </a:p>
        </p:txBody>
      </p:sp>
      <p:sp>
        <p:nvSpPr>
          <p:cNvPr id="3" name="Content Placeholder 2">
            <a:extLst>
              <a:ext uri="{FF2B5EF4-FFF2-40B4-BE49-F238E27FC236}">
                <a16:creationId xmlns:a16="http://schemas.microsoft.com/office/drawing/2014/main" id="{51B61675-8394-BF05-7EB1-2434228F886F}"/>
              </a:ext>
            </a:extLst>
          </p:cNvPr>
          <p:cNvSpPr>
            <a:spLocks noGrp="1"/>
          </p:cNvSpPr>
          <p:nvPr>
            <p:ph idx="1"/>
          </p:nvPr>
        </p:nvSpPr>
        <p:spPr>
          <a:xfrm>
            <a:off x="1709530" y="5596128"/>
            <a:ext cx="8767860" cy="557784"/>
          </a:xfrm>
        </p:spPr>
        <p:txBody>
          <a:bodyPr vert="horz" lIns="91440" tIns="45720" rIns="91440" bIns="45720" rtlCol="0">
            <a:normAutofit/>
          </a:bodyPr>
          <a:lstStyle/>
          <a:p>
            <a:pPr marL="0" indent="0" algn="ctr">
              <a:buNone/>
            </a:pPr>
            <a:r>
              <a:rPr lang="en-US" sz="2000">
                <a:hlinkClick r:id="rId2" action="ppaction://hlinksldjump"/>
              </a:rPr>
              <a:t>CLICK HERE </a:t>
            </a:r>
            <a:r>
              <a:rPr lang="en-US" sz="2000"/>
              <a:t>TO LEARN MORE!</a:t>
            </a:r>
          </a:p>
        </p:txBody>
      </p:sp>
      <p:pic>
        <p:nvPicPr>
          <p:cNvPr id="4" name="Picture 2" descr="The Thumbs Up Sign: New Symbol of White Supremacy | by Think | Medium">
            <a:extLst>
              <a:ext uri="{FF2B5EF4-FFF2-40B4-BE49-F238E27FC236}">
                <a16:creationId xmlns:a16="http://schemas.microsoft.com/office/drawing/2014/main" id="{32A2D4EC-2F59-4DFD-B8D6-323168D88B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3823" r="1" b="1"/>
          <a:stretch/>
        </p:blipFill>
        <p:spPr bwMode="auto">
          <a:xfrm>
            <a:off x="243840" y="256540"/>
            <a:ext cx="11704320" cy="376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23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42" presetClass="entr" presetSubtype="0" fill="hold" grpId="0" nodeType="withEffect">
                                  <p:stCondLst>
                                    <p:cond delay="100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98" name="Rectangle 97">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00" name="Straight Connector 99">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C6896D1-BFB1-4C84-82DD-31073BED3F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5462458"/>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0840B04-F595-2642-972A-289E052B0C9C}"/>
              </a:ext>
            </a:extLst>
          </p:cNvPr>
          <p:cNvSpPr>
            <a:spLocks noGrp="1"/>
          </p:cNvSpPr>
          <p:nvPr>
            <p:ph type="title"/>
          </p:nvPr>
        </p:nvSpPr>
        <p:spPr>
          <a:xfrm>
            <a:off x="1109980" y="4208424"/>
            <a:ext cx="9966960" cy="1325880"/>
          </a:xfrm>
        </p:spPr>
        <p:txBody>
          <a:bodyPr vert="horz" lIns="91440" tIns="45720" rIns="91440" bIns="45720" rtlCol="0" anchor="b">
            <a:normAutofit/>
          </a:bodyPr>
          <a:lstStyle/>
          <a:p>
            <a:pPr algn="ctr">
              <a:lnSpc>
                <a:spcPct val="85000"/>
              </a:lnSpc>
            </a:pPr>
            <a:r>
              <a:rPr lang="en-US" sz="6600" b="1" cap="all">
                <a:solidFill>
                  <a:srgbClr val="FFFFFF"/>
                </a:solidFill>
              </a:rPr>
              <a:t>THAT’S INCORRECT!</a:t>
            </a:r>
          </a:p>
        </p:txBody>
      </p:sp>
      <p:sp>
        <p:nvSpPr>
          <p:cNvPr id="3" name="Content Placeholder 2">
            <a:extLst>
              <a:ext uri="{FF2B5EF4-FFF2-40B4-BE49-F238E27FC236}">
                <a16:creationId xmlns:a16="http://schemas.microsoft.com/office/drawing/2014/main" id="{4DD388C2-F960-5590-3596-09217C3B3F4F}"/>
              </a:ext>
            </a:extLst>
          </p:cNvPr>
          <p:cNvSpPr>
            <a:spLocks noGrp="1"/>
          </p:cNvSpPr>
          <p:nvPr>
            <p:ph idx="1"/>
          </p:nvPr>
        </p:nvSpPr>
        <p:spPr>
          <a:xfrm>
            <a:off x="1709530" y="5598293"/>
            <a:ext cx="8767860" cy="553690"/>
          </a:xfrm>
        </p:spPr>
        <p:txBody>
          <a:bodyPr vert="horz" lIns="91440" tIns="45720" rIns="91440" bIns="45720" rtlCol="0">
            <a:normAutofit/>
          </a:bodyPr>
          <a:lstStyle/>
          <a:p>
            <a:pPr marL="0" indent="0" algn="ctr">
              <a:buNone/>
            </a:pPr>
            <a:r>
              <a:rPr lang="en-US" sz="2000">
                <a:solidFill>
                  <a:srgbClr val="FFFFFF"/>
                </a:solidFill>
                <a:hlinkClick r:id="rId2" action="ppaction://hlinksldjump"/>
              </a:rPr>
              <a:t>CLICK HERE </a:t>
            </a:r>
            <a:r>
              <a:rPr lang="en-US" sz="2000">
                <a:solidFill>
                  <a:srgbClr val="FFFFFF"/>
                </a:solidFill>
              </a:rPr>
              <a:t>TO LEARN MORE!</a:t>
            </a:r>
          </a:p>
        </p:txBody>
      </p:sp>
      <p:sp>
        <p:nvSpPr>
          <p:cNvPr id="104" name="Rectangle 103">
            <a:extLst>
              <a:ext uri="{FF2B5EF4-FFF2-40B4-BE49-F238E27FC236}">
                <a16:creationId xmlns:a16="http://schemas.microsoft.com/office/drawing/2014/main" id="{8A2FDFB1-2B6D-49EB-B6C0-FA923806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1"/>
            <a:ext cx="11722100" cy="3964584"/>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4" name="Picture 3">
            <a:extLst>
              <a:ext uri="{FF2B5EF4-FFF2-40B4-BE49-F238E27FC236}">
                <a16:creationId xmlns:a16="http://schemas.microsoft.com/office/drawing/2014/main" id="{DF92AF65-257C-9028-CFB5-FC6BF998C145}"/>
              </a:ext>
            </a:extLst>
          </p:cNvPr>
          <p:cNvPicPr>
            <a:picLocks noChangeAspect="1"/>
          </p:cNvPicPr>
          <p:nvPr/>
        </p:nvPicPr>
        <p:blipFill rotWithShape="1">
          <a:blip r:embed="rId3"/>
          <a:srcRect t="14964" r="-2" b="15553"/>
          <a:stretch/>
        </p:blipFill>
        <p:spPr>
          <a:xfrm>
            <a:off x="3573692" y="728472"/>
            <a:ext cx="5036995" cy="3027316"/>
          </a:xfrm>
          <a:prstGeom prst="rect">
            <a:avLst/>
          </a:prstGeom>
        </p:spPr>
      </p:pic>
    </p:spTree>
    <p:extLst>
      <p:ext uri="{BB962C8B-B14F-4D97-AF65-F5344CB8AC3E}">
        <p14:creationId xmlns:p14="http://schemas.microsoft.com/office/powerpoint/2010/main" val="391355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66902B4-CCB3-4EC7-3AA5-662E1398830C}"/>
              </a:ext>
            </a:extLst>
          </p:cNvPr>
          <p:cNvSpPr>
            <a:spLocks noGrp="1"/>
          </p:cNvSpPr>
          <p:nvPr>
            <p:ph type="title"/>
          </p:nvPr>
        </p:nvSpPr>
        <p:spPr>
          <a:xfrm>
            <a:off x="6106704" y="609600"/>
            <a:ext cx="5364444" cy="1136904"/>
          </a:xfrm>
        </p:spPr>
        <p:txBody>
          <a:bodyPr>
            <a:normAutofit fontScale="90000"/>
          </a:bodyPr>
          <a:lstStyle/>
          <a:p>
            <a:r>
              <a:rPr lang="en-US"/>
              <a:t>Training Objectives &amp; Goals</a:t>
            </a:r>
          </a:p>
        </p:txBody>
      </p:sp>
      <p:pic>
        <p:nvPicPr>
          <p:cNvPr id="4" name="Picture 6" descr="Setting Learning Objectives - Catalyst Consulting">
            <a:extLst>
              <a:ext uri="{FF2B5EF4-FFF2-40B4-BE49-F238E27FC236}">
                <a16:creationId xmlns:a16="http://schemas.microsoft.com/office/drawing/2014/main" id="{8062A9A0-371A-055B-650A-702AAFB5497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72064" y="1917826"/>
            <a:ext cx="4593715" cy="302036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F414DAD-2366-FCA7-2169-E54770E42F53}"/>
              </a:ext>
            </a:extLst>
          </p:cNvPr>
          <p:cNvSpPr>
            <a:spLocks noGrp="1"/>
          </p:cNvSpPr>
          <p:nvPr>
            <p:ph idx="1"/>
          </p:nvPr>
        </p:nvSpPr>
        <p:spPr>
          <a:xfrm>
            <a:off x="6106703" y="1917826"/>
            <a:ext cx="5364444" cy="4501262"/>
          </a:xfrm>
        </p:spPr>
        <p:txBody>
          <a:bodyPr vert="horz" lIns="91440" tIns="45720" rIns="91440" bIns="45720" rtlCol="0" anchor="t">
            <a:normAutofit fontScale="77500" lnSpcReduction="20000"/>
          </a:bodyPr>
          <a:lstStyle/>
          <a:p>
            <a:r>
              <a:rPr lang="en-US"/>
              <a:t>Understand the importance of implementing and adhering to safety practices.</a:t>
            </a:r>
          </a:p>
          <a:p>
            <a:r>
              <a:rPr lang="en-US"/>
              <a:t>Recognize safety standards set forth by the Office of Head Start and LARA.</a:t>
            </a:r>
          </a:p>
          <a:p>
            <a:r>
              <a:rPr lang="en-US"/>
              <a:t>Become familiar with safety standards, policies, and procedures.</a:t>
            </a:r>
          </a:p>
          <a:p>
            <a:r>
              <a:rPr lang="en-US"/>
              <a:t>Review the importance of intentionally implementing Active Supervision strategies to support a safe learning environment for all children.</a:t>
            </a:r>
          </a:p>
          <a:p>
            <a:r>
              <a:rPr lang="en-US"/>
              <a:t>Review safety practices and policies related to pedestrians and transporting children to and from school.</a:t>
            </a:r>
          </a:p>
          <a:p>
            <a:r>
              <a:rPr lang="en-US"/>
              <a:t>Review a Safe Environment Checklist to become aware of safety requirements in the learning environment as well as required postings.</a:t>
            </a:r>
          </a:p>
          <a:p>
            <a:r>
              <a:rPr lang="en-US"/>
              <a:t>Review your classroom’s Safety &amp; Emergency Preparedness Plan to assist with being prepared when an emergency occurs.</a:t>
            </a:r>
          </a:p>
          <a:p>
            <a:endParaRPr lang="en-US"/>
          </a:p>
        </p:txBody>
      </p:sp>
    </p:spTree>
    <p:extLst>
      <p:ext uri="{BB962C8B-B14F-4D97-AF65-F5344CB8AC3E}">
        <p14:creationId xmlns:p14="http://schemas.microsoft.com/office/powerpoint/2010/main" val="3143974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 name="Rectangle 15">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CE649D3-B0FC-06C9-EBD7-FED5FC414DF7}"/>
              </a:ext>
            </a:extLst>
          </p:cNvPr>
          <p:cNvSpPr>
            <a:spLocks noGrp="1"/>
          </p:cNvSpPr>
          <p:nvPr>
            <p:ph idx="1"/>
          </p:nvPr>
        </p:nvSpPr>
        <p:spPr>
          <a:xfrm>
            <a:off x="6300394" y="1892808"/>
            <a:ext cx="5364444" cy="4721352"/>
          </a:xfrm>
        </p:spPr>
        <p:txBody>
          <a:bodyPr>
            <a:normAutofit/>
          </a:bodyPr>
          <a:lstStyle/>
          <a:p>
            <a:pPr>
              <a:lnSpc>
                <a:spcPct val="90000"/>
              </a:lnSpc>
            </a:pPr>
            <a:r>
              <a:rPr lang="en-US" sz="1600">
                <a:solidFill>
                  <a:schemeClr val="tx1">
                    <a:lumMod val="95000"/>
                    <a:lumOff val="5000"/>
                  </a:schemeClr>
                </a:solidFill>
              </a:rPr>
              <a:t>There should be easy access to all areas.</a:t>
            </a:r>
          </a:p>
          <a:p>
            <a:pPr lvl="1">
              <a:lnSpc>
                <a:spcPct val="90000"/>
              </a:lnSpc>
            </a:pPr>
            <a:r>
              <a:rPr lang="en-US" sz="1400">
                <a:solidFill>
                  <a:schemeClr val="tx1">
                    <a:lumMod val="95000"/>
                    <a:lumOff val="5000"/>
                  </a:schemeClr>
                </a:solidFill>
              </a:rPr>
              <a:t>Make sure you can easily move from one area to another.  </a:t>
            </a:r>
          </a:p>
          <a:p>
            <a:pPr lvl="1">
              <a:lnSpc>
                <a:spcPct val="90000"/>
              </a:lnSpc>
            </a:pPr>
            <a:r>
              <a:rPr lang="en-US" sz="1400">
                <a:solidFill>
                  <a:schemeClr val="tx1">
                    <a:lumMod val="95000"/>
                    <a:lumOff val="5000"/>
                  </a:schemeClr>
                </a:solidFill>
              </a:rPr>
              <a:t>Easy access doesn’t mean creating runways!</a:t>
            </a:r>
          </a:p>
          <a:p>
            <a:pPr lvl="1">
              <a:lnSpc>
                <a:spcPct val="90000"/>
              </a:lnSpc>
            </a:pPr>
            <a:r>
              <a:rPr lang="en-US" sz="1400">
                <a:solidFill>
                  <a:schemeClr val="tx1">
                    <a:lumMod val="95000"/>
                    <a:lumOff val="5000"/>
                  </a:schemeClr>
                </a:solidFill>
              </a:rPr>
              <a:t> It’s important to have defined areas, but are there barriers in your way?</a:t>
            </a:r>
          </a:p>
          <a:p>
            <a:pPr>
              <a:lnSpc>
                <a:spcPct val="90000"/>
              </a:lnSpc>
            </a:pPr>
            <a:r>
              <a:rPr lang="en-US" sz="1600">
                <a:solidFill>
                  <a:schemeClr val="tx1">
                    <a:lumMod val="95000"/>
                    <a:lumOff val="5000"/>
                  </a:schemeClr>
                </a:solidFill>
              </a:rPr>
              <a:t>Keep furniture at waist height or lower to easily view children throughout the room.</a:t>
            </a:r>
          </a:p>
          <a:p>
            <a:pPr lvl="1">
              <a:lnSpc>
                <a:spcPct val="90000"/>
              </a:lnSpc>
            </a:pPr>
            <a:r>
              <a:rPr lang="en-US" sz="1400">
                <a:solidFill>
                  <a:schemeClr val="tx1">
                    <a:lumMod val="95000"/>
                    <a:lumOff val="5000"/>
                  </a:schemeClr>
                </a:solidFill>
              </a:rPr>
              <a:t>Keep higher furniture against the wall.</a:t>
            </a:r>
          </a:p>
          <a:p>
            <a:pPr lvl="1">
              <a:lnSpc>
                <a:spcPct val="90000"/>
              </a:lnSpc>
            </a:pPr>
            <a:r>
              <a:rPr lang="en-US" sz="1400">
                <a:solidFill>
                  <a:schemeClr val="tx1">
                    <a:lumMod val="95000"/>
                    <a:lumOff val="5000"/>
                  </a:schemeClr>
                </a:solidFill>
              </a:rPr>
              <a:t>Get down on your knees to have a “child’s view” of the classroom.  Can you see all areas?</a:t>
            </a:r>
          </a:p>
          <a:p>
            <a:pPr>
              <a:lnSpc>
                <a:spcPct val="90000"/>
              </a:lnSpc>
            </a:pPr>
            <a:r>
              <a:rPr lang="en-US" sz="1600">
                <a:solidFill>
                  <a:schemeClr val="tx1">
                    <a:lumMod val="95000"/>
                    <a:lumOff val="5000"/>
                  </a:schemeClr>
                </a:solidFill>
              </a:rPr>
              <a:t>Provide clutter-free small spaces.</a:t>
            </a:r>
          </a:p>
          <a:p>
            <a:pPr lvl="1">
              <a:lnSpc>
                <a:spcPct val="90000"/>
              </a:lnSpc>
            </a:pPr>
            <a:r>
              <a:rPr lang="en-US" sz="1400">
                <a:solidFill>
                  <a:schemeClr val="tx1">
                    <a:lumMod val="95000"/>
                    <a:lumOff val="5000"/>
                  </a:schemeClr>
                </a:solidFill>
              </a:rPr>
              <a:t>Too much clutter can provide for unsafe opportunities: reduced visibility, children tripping over materials, etc.</a:t>
            </a:r>
          </a:p>
          <a:p>
            <a:pPr>
              <a:lnSpc>
                <a:spcPct val="90000"/>
              </a:lnSpc>
            </a:pPr>
            <a:r>
              <a:rPr lang="en-US" sz="1500">
                <a:solidFill>
                  <a:schemeClr val="tx1">
                    <a:lumMod val="95000"/>
                    <a:lumOff val="5000"/>
                  </a:schemeClr>
                </a:solidFill>
              </a:rPr>
              <a:t> </a:t>
            </a:r>
            <a:r>
              <a:rPr lang="en-US" sz="1600">
                <a:solidFill>
                  <a:schemeClr val="tx1">
                    <a:lumMod val="95000"/>
                    <a:lumOff val="5000"/>
                  </a:schemeClr>
                </a:solidFill>
              </a:rPr>
              <a:t>Provide open spaces for active play.</a:t>
            </a:r>
          </a:p>
          <a:p>
            <a:pPr lvl="1">
              <a:lnSpc>
                <a:spcPct val="90000"/>
              </a:lnSpc>
            </a:pPr>
            <a:r>
              <a:rPr lang="en-US" sz="1400">
                <a:solidFill>
                  <a:schemeClr val="tx1">
                    <a:lumMod val="95000"/>
                    <a:lumOff val="5000"/>
                  </a:schemeClr>
                </a:solidFill>
              </a:rPr>
              <a:t>Active play areas, such as the block and house areas, require lots of space for children to actively engage.</a:t>
            </a:r>
          </a:p>
          <a:p>
            <a:pPr marL="0" indent="0">
              <a:lnSpc>
                <a:spcPct val="90000"/>
              </a:lnSpc>
              <a:buNone/>
            </a:pPr>
            <a:endParaRPr lang="en-US" sz="2600">
              <a:solidFill>
                <a:schemeClr val="tx1">
                  <a:lumMod val="95000"/>
                  <a:lumOff val="5000"/>
                </a:schemeClr>
              </a:solidFill>
            </a:endParaRPr>
          </a:p>
        </p:txBody>
      </p:sp>
      <p:pic>
        <p:nvPicPr>
          <p:cNvPr id="2" name="Content Placeholder 21" descr="Love this! | Daycare decor, Daycare setup, Daycare design">
            <a:extLst>
              <a:ext uri="{FF2B5EF4-FFF2-40B4-BE49-F238E27FC236}">
                <a16:creationId xmlns:a16="http://schemas.microsoft.com/office/drawing/2014/main" id="{06809526-9537-8DAB-3705-69AB84209C02}"/>
              </a:ext>
            </a:extLst>
          </p:cNvPr>
          <p:cNvPicPr>
            <a:picLocks/>
          </p:cNvPicPr>
          <p:nvPr/>
        </p:nvPicPr>
        <p:blipFill rotWithShape="1">
          <a:blip r:embed="rId2">
            <a:extLst>
              <a:ext uri="{28A0092B-C50C-407E-A947-70E740481C1C}">
                <a14:useLocalDpi xmlns:a14="http://schemas.microsoft.com/office/drawing/2010/main" val="0"/>
              </a:ext>
            </a:extLst>
          </a:blip>
          <a:srcRect t="1349" r="-1" b="30745"/>
          <a:stretch/>
        </p:blipFill>
        <p:spPr bwMode="auto">
          <a:xfrm>
            <a:off x="231140" y="243840"/>
            <a:ext cx="6001710" cy="6377939"/>
          </a:xfrm>
          <a:prstGeom prst="rect">
            <a:avLst/>
          </a:prstGeom>
          <a:noFill/>
        </p:spPr>
      </p:pic>
      <p:sp>
        <p:nvSpPr>
          <p:cNvPr id="5" name="Arrow: Pentagon 4">
            <a:extLst>
              <a:ext uri="{FF2B5EF4-FFF2-40B4-BE49-F238E27FC236}">
                <a16:creationId xmlns:a16="http://schemas.microsoft.com/office/drawing/2014/main" id="{B2D02B7F-9459-054F-911F-92D134724CD4}"/>
              </a:ext>
            </a:extLst>
          </p:cNvPr>
          <p:cNvSpPr/>
          <p:nvPr/>
        </p:nvSpPr>
        <p:spPr>
          <a:xfrm>
            <a:off x="231140" y="471053"/>
            <a:ext cx="10787380" cy="1194542"/>
          </a:xfrm>
          <a:prstGeom prst="homePlate">
            <a:avLst/>
          </a:prstGeom>
        </p:spPr>
        <p:style>
          <a:lnRef idx="1">
            <a:schemeClr val="dk1"/>
          </a:lnRef>
          <a:fillRef idx="3">
            <a:schemeClr val="dk1"/>
          </a:fillRef>
          <a:effectRef idx="2">
            <a:schemeClr val="dk1"/>
          </a:effectRef>
          <a:fontRef idx="minor">
            <a:schemeClr val="lt1"/>
          </a:fontRef>
        </p:style>
        <p:txBody>
          <a:bodyPr rtlCol="0" anchor="ctr"/>
          <a:lstStyle/>
          <a:p>
            <a:r>
              <a:rPr lang="en-US" sz="4800">
                <a:solidFill>
                  <a:schemeClr val="bg1"/>
                </a:solidFill>
              </a:rPr>
              <a:t>Setting Up the Environment: Key Points</a:t>
            </a:r>
          </a:p>
          <a:p>
            <a:pPr algn="ctr"/>
            <a:endParaRPr lang="en-US">
              <a:solidFill>
                <a:schemeClr val="tx1"/>
              </a:solidFill>
            </a:endParaRPr>
          </a:p>
        </p:txBody>
      </p:sp>
    </p:spTree>
    <p:extLst>
      <p:ext uri="{BB962C8B-B14F-4D97-AF65-F5344CB8AC3E}">
        <p14:creationId xmlns:p14="http://schemas.microsoft.com/office/powerpoint/2010/main" val="41372864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C4F1C3-3ADD-491F-8C66-57912A242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useBgFill="1">
        <p:nvSpPr>
          <p:cNvPr id="10" name="Rectangle 9">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EBDA324E-EE2D-0806-F485-EB61A63D651A}"/>
              </a:ext>
            </a:extLst>
          </p:cNvPr>
          <p:cNvSpPr>
            <a:spLocks noGrp="1"/>
          </p:cNvSpPr>
          <p:nvPr>
            <p:ph sz="half" idx="1"/>
          </p:nvPr>
        </p:nvSpPr>
        <p:spPr>
          <a:xfrm>
            <a:off x="583621" y="2408654"/>
            <a:ext cx="2786650" cy="3511420"/>
          </a:xfrm>
        </p:spPr>
        <p:txBody>
          <a:bodyPr vert="horz" lIns="91440" tIns="45720" rIns="91440" bIns="45720" rtlCol="0" anchor="ctr">
            <a:normAutofit/>
          </a:bodyPr>
          <a:lstStyle/>
          <a:p>
            <a:pPr marL="0" indent="0">
              <a:buNone/>
            </a:pPr>
            <a:r>
              <a:rPr lang="en-US" sz="2800">
                <a:solidFill>
                  <a:schemeClr val="tx1"/>
                </a:solidFill>
              </a:rPr>
              <a:t>Please watch this informative video regarding the importance of positioning staff during Active Supervision.</a:t>
            </a:r>
          </a:p>
          <a:p>
            <a:endParaRPr lang="en-US" sz="2000">
              <a:solidFill>
                <a:schemeClr val="tx1"/>
              </a:solidFill>
            </a:endParaRPr>
          </a:p>
        </p:txBody>
      </p:sp>
      <p:pic>
        <p:nvPicPr>
          <p:cNvPr id="6" name="Online Media 5" title="Supervision: Positioning - Where do I stand?">
            <a:hlinkClick r:id="" action="ppaction://media"/>
            <a:extLst>
              <a:ext uri="{FF2B5EF4-FFF2-40B4-BE49-F238E27FC236}">
                <a16:creationId xmlns:a16="http://schemas.microsoft.com/office/drawing/2014/main" id="{A2323E91-4F07-0884-9293-6E919B3C05E2}"/>
              </a:ext>
            </a:extLst>
          </p:cNvPr>
          <p:cNvPicPr>
            <a:picLocks noRot="1" noChangeAspect="1"/>
          </p:cNvPicPr>
          <p:nvPr>
            <a:videoFile r:link="rId1"/>
          </p:nvPr>
        </p:nvPicPr>
        <p:blipFill>
          <a:blip r:embed="rId3"/>
          <a:stretch>
            <a:fillRect/>
          </a:stretch>
        </p:blipFill>
        <p:spPr>
          <a:xfrm>
            <a:off x="4204353" y="1954144"/>
            <a:ext cx="7665180" cy="4330827"/>
          </a:xfrm>
          <a:prstGeom prst="rect">
            <a:avLst/>
          </a:prstGeom>
        </p:spPr>
      </p:pic>
      <p:sp>
        <p:nvSpPr>
          <p:cNvPr id="7" name="Arrow: Pentagon 6">
            <a:extLst>
              <a:ext uri="{FF2B5EF4-FFF2-40B4-BE49-F238E27FC236}">
                <a16:creationId xmlns:a16="http://schemas.microsoft.com/office/drawing/2014/main" id="{14CD9534-75E2-E937-FF30-7E0474AC68FC}"/>
              </a:ext>
            </a:extLst>
          </p:cNvPr>
          <p:cNvSpPr/>
          <p:nvPr/>
        </p:nvSpPr>
        <p:spPr>
          <a:xfrm>
            <a:off x="29401" y="276186"/>
            <a:ext cx="10787380" cy="1194542"/>
          </a:xfrm>
          <a:prstGeom prst="homePlate">
            <a:avLst/>
          </a:prstGeom>
        </p:spPr>
        <p:style>
          <a:lnRef idx="1">
            <a:schemeClr val="dk1"/>
          </a:lnRef>
          <a:fillRef idx="3">
            <a:schemeClr val="dk1"/>
          </a:fillRef>
          <a:effectRef idx="2">
            <a:schemeClr val="dk1"/>
          </a:effectRef>
          <a:fontRef idx="minor">
            <a:schemeClr val="lt1"/>
          </a:fontRef>
        </p:style>
        <p:txBody>
          <a:bodyPr rtlCol="0" anchor="b"/>
          <a:lstStyle/>
          <a:p>
            <a:r>
              <a:rPr lang="en-US" sz="4800">
                <a:solidFill>
                  <a:schemeClr val="bg1"/>
                </a:solidFill>
              </a:rPr>
              <a:t>POSITION STAFF</a:t>
            </a:r>
          </a:p>
          <a:p>
            <a:pPr algn="ctr"/>
            <a:endParaRPr lang="en-US">
              <a:solidFill>
                <a:schemeClr val="tx1"/>
              </a:solidFill>
            </a:endParaRPr>
          </a:p>
        </p:txBody>
      </p:sp>
    </p:spTree>
    <p:extLst>
      <p:ext uri="{BB962C8B-B14F-4D97-AF65-F5344CB8AC3E}">
        <p14:creationId xmlns:p14="http://schemas.microsoft.com/office/powerpoint/2010/main" val="398206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 name="Rectangle 15">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CE649D3-B0FC-06C9-EBD7-FED5FC414DF7}"/>
              </a:ext>
            </a:extLst>
          </p:cNvPr>
          <p:cNvSpPr>
            <a:spLocks noGrp="1"/>
          </p:cNvSpPr>
          <p:nvPr>
            <p:ph idx="1"/>
          </p:nvPr>
        </p:nvSpPr>
        <p:spPr>
          <a:xfrm>
            <a:off x="7018019" y="2014033"/>
            <a:ext cx="4937761" cy="4721352"/>
          </a:xfrm>
        </p:spPr>
        <p:txBody>
          <a:bodyPr>
            <a:normAutofit lnSpcReduction="10000"/>
          </a:bodyPr>
          <a:lstStyle/>
          <a:p>
            <a:pPr>
              <a:lnSpc>
                <a:spcPct val="90000"/>
              </a:lnSpc>
            </a:pPr>
            <a:r>
              <a:rPr lang="en-US" sz="1800">
                <a:solidFill>
                  <a:schemeClr val="tx1">
                    <a:lumMod val="95000"/>
                    <a:lumOff val="5000"/>
                  </a:schemeClr>
                </a:solidFill>
              </a:rPr>
              <a:t>It’s intentional placement of all staff.</a:t>
            </a:r>
          </a:p>
          <a:p>
            <a:pPr lvl="1">
              <a:lnSpc>
                <a:spcPct val="90000"/>
              </a:lnSpc>
            </a:pPr>
            <a:r>
              <a:rPr lang="en-US" sz="1400">
                <a:solidFill>
                  <a:schemeClr val="tx1">
                    <a:lumMod val="95000"/>
                    <a:lumOff val="5000"/>
                  </a:schemeClr>
                </a:solidFill>
              </a:rPr>
              <a:t>Are all areas of the learning environment covered? Staff should be strategically placed to support children throughout all learning environments.</a:t>
            </a:r>
          </a:p>
          <a:p>
            <a:pPr>
              <a:lnSpc>
                <a:spcPct val="90000"/>
              </a:lnSpc>
            </a:pPr>
            <a:r>
              <a:rPr lang="en-US" sz="1800">
                <a:solidFill>
                  <a:schemeClr val="tx1">
                    <a:lumMod val="95000"/>
                    <a:lumOff val="5000"/>
                  </a:schemeClr>
                </a:solidFill>
              </a:rPr>
              <a:t>Placement should allow all staff to see and hear.</a:t>
            </a:r>
          </a:p>
          <a:p>
            <a:pPr lvl="1">
              <a:lnSpc>
                <a:spcPct val="90000"/>
              </a:lnSpc>
            </a:pPr>
            <a:r>
              <a:rPr lang="en-US" sz="1400">
                <a:solidFill>
                  <a:schemeClr val="tx1">
                    <a:lumMod val="95000"/>
                    <a:lumOff val="5000"/>
                  </a:schemeClr>
                </a:solidFill>
              </a:rPr>
              <a:t>Staff should have a “global view” of the environment.  Can you see and hear all children?  This includes children not in your immediate space or vicinity.</a:t>
            </a:r>
          </a:p>
          <a:p>
            <a:pPr>
              <a:lnSpc>
                <a:spcPct val="90000"/>
              </a:lnSpc>
            </a:pPr>
            <a:r>
              <a:rPr lang="en-US" sz="1800">
                <a:solidFill>
                  <a:schemeClr val="tx1">
                    <a:lumMod val="95000"/>
                    <a:lumOff val="5000"/>
                  </a:schemeClr>
                </a:solidFill>
              </a:rPr>
              <a:t>Again, be sure that there are clear pathways that allow you to move easily from one area to another.  You don’t want to be positioned in a “blocked in” area.</a:t>
            </a:r>
          </a:p>
          <a:p>
            <a:pPr>
              <a:lnSpc>
                <a:spcPct val="90000"/>
              </a:lnSpc>
            </a:pPr>
            <a:r>
              <a:rPr lang="en-US" sz="1800">
                <a:solidFill>
                  <a:schemeClr val="tx1">
                    <a:lumMod val="95000"/>
                    <a:lumOff val="5000"/>
                  </a:schemeClr>
                </a:solidFill>
              </a:rPr>
              <a:t>Stay close to those who need additional support.</a:t>
            </a:r>
          </a:p>
          <a:p>
            <a:pPr lvl="1">
              <a:lnSpc>
                <a:spcPct val="90000"/>
              </a:lnSpc>
            </a:pPr>
            <a:r>
              <a:rPr lang="en-US" sz="1400">
                <a:solidFill>
                  <a:schemeClr val="tx1">
                    <a:lumMod val="95000"/>
                    <a:lumOff val="5000"/>
                  </a:schemeClr>
                </a:solidFill>
              </a:rPr>
              <a:t>This is a proactive strategy.  As you become more aware of children’s personalities and temperaments, you will know which children may need that extra support, including you staying close to help ward off any incidents.</a:t>
            </a:r>
          </a:p>
          <a:p>
            <a:pPr marL="0" indent="0">
              <a:lnSpc>
                <a:spcPct val="90000"/>
              </a:lnSpc>
              <a:buNone/>
            </a:pPr>
            <a:endParaRPr lang="en-US" sz="2600">
              <a:solidFill>
                <a:schemeClr val="tx1">
                  <a:lumMod val="95000"/>
                  <a:lumOff val="5000"/>
                </a:schemeClr>
              </a:solidFill>
            </a:endParaRPr>
          </a:p>
        </p:txBody>
      </p:sp>
      <p:pic>
        <p:nvPicPr>
          <p:cNvPr id="4" name="Picture 2" descr="Active Supervision | ECLKC">
            <a:extLst>
              <a:ext uri="{FF2B5EF4-FFF2-40B4-BE49-F238E27FC236}">
                <a16:creationId xmlns:a16="http://schemas.microsoft.com/office/drawing/2014/main" id="{9CDB1742-D45C-D499-B059-E74A95414B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11" r="23191" b="2"/>
          <a:stretch/>
        </p:blipFill>
        <p:spPr bwMode="auto">
          <a:xfrm>
            <a:off x="231140" y="243840"/>
            <a:ext cx="6700011" cy="637032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Pentagon 4">
            <a:extLst>
              <a:ext uri="{FF2B5EF4-FFF2-40B4-BE49-F238E27FC236}">
                <a16:creationId xmlns:a16="http://schemas.microsoft.com/office/drawing/2014/main" id="{B2D02B7F-9459-054F-911F-92D134724CD4}"/>
              </a:ext>
            </a:extLst>
          </p:cNvPr>
          <p:cNvSpPr/>
          <p:nvPr/>
        </p:nvSpPr>
        <p:spPr>
          <a:xfrm>
            <a:off x="231140" y="471053"/>
            <a:ext cx="10787380" cy="1194542"/>
          </a:xfrm>
          <a:prstGeom prst="homePlate">
            <a:avLst/>
          </a:prstGeom>
        </p:spPr>
        <p:style>
          <a:lnRef idx="1">
            <a:schemeClr val="dk1"/>
          </a:lnRef>
          <a:fillRef idx="3">
            <a:schemeClr val="dk1"/>
          </a:fillRef>
          <a:effectRef idx="2">
            <a:schemeClr val="dk1"/>
          </a:effectRef>
          <a:fontRef idx="minor">
            <a:schemeClr val="lt1"/>
          </a:fontRef>
        </p:style>
        <p:txBody>
          <a:bodyPr rtlCol="0" anchor="ctr"/>
          <a:lstStyle/>
          <a:p>
            <a:r>
              <a:rPr lang="en-US" sz="4800">
                <a:solidFill>
                  <a:schemeClr val="bg1"/>
                </a:solidFill>
              </a:rPr>
              <a:t>Position Staff: Key Points</a:t>
            </a:r>
          </a:p>
          <a:p>
            <a:pPr algn="ctr"/>
            <a:endParaRPr lang="en-US">
              <a:solidFill>
                <a:schemeClr val="tx1"/>
              </a:solidFill>
            </a:endParaRPr>
          </a:p>
        </p:txBody>
      </p:sp>
    </p:spTree>
    <p:extLst>
      <p:ext uri="{BB962C8B-B14F-4D97-AF65-F5344CB8AC3E}">
        <p14:creationId xmlns:p14="http://schemas.microsoft.com/office/powerpoint/2010/main" val="1006284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4F3AAB-B587-341D-050A-857F1FA65B26}"/>
              </a:ext>
            </a:extLst>
          </p:cNvPr>
          <p:cNvSpPr>
            <a:spLocks noGrp="1"/>
          </p:cNvSpPr>
          <p:nvPr>
            <p:ph idx="1"/>
          </p:nvPr>
        </p:nvSpPr>
        <p:spPr>
          <a:xfrm>
            <a:off x="237930" y="1544298"/>
            <a:ext cx="6694715" cy="5080438"/>
          </a:xfrm>
          <a:solidFill>
            <a:schemeClr val="accent1"/>
          </a:solidFill>
        </p:spPr>
        <p:txBody>
          <a:bodyPr vert="horz" lIns="91440" tIns="45720" rIns="91440" bIns="45720" rtlCol="0" anchor="t">
            <a:normAutofit/>
          </a:bodyPr>
          <a:lstStyle/>
          <a:p>
            <a:pPr marL="45720" indent="0">
              <a:buNone/>
            </a:pPr>
            <a:endParaRPr lang="en-US">
              <a:solidFill>
                <a:schemeClr val="bg1"/>
              </a:solidFill>
            </a:endParaRPr>
          </a:p>
          <a:p>
            <a:pPr>
              <a:buClr>
                <a:schemeClr val="bg1"/>
              </a:buClr>
            </a:pPr>
            <a:r>
              <a:rPr lang="en-US">
                <a:solidFill>
                  <a:schemeClr val="bg1"/>
                </a:solidFill>
              </a:rPr>
              <a:t>Be aware of specific sounds…or absence thereof!</a:t>
            </a:r>
          </a:p>
          <a:p>
            <a:pPr lvl="1">
              <a:buClr>
                <a:schemeClr val="bg1"/>
              </a:buClr>
            </a:pPr>
            <a:r>
              <a:rPr lang="en-US">
                <a:solidFill>
                  <a:schemeClr val="bg1"/>
                </a:solidFill>
              </a:rPr>
              <a:t>Listen for disturbances, crying or outbursts, anything that might indicate that something is awry! </a:t>
            </a:r>
          </a:p>
          <a:p>
            <a:pPr lvl="1">
              <a:buClr>
                <a:schemeClr val="bg1"/>
              </a:buClr>
            </a:pPr>
            <a:r>
              <a:rPr lang="en-US">
                <a:solidFill>
                  <a:schemeClr val="bg1"/>
                </a:solidFill>
              </a:rPr>
              <a:t>This includes lack of sound: Did two children go into a bathroom, and minutes later it’s eerily quiet?  This warrants some investigation!</a:t>
            </a:r>
          </a:p>
          <a:p>
            <a:pPr>
              <a:buClr>
                <a:schemeClr val="bg1"/>
              </a:buClr>
            </a:pPr>
            <a:r>
              <a:rPr lang="en-US">
                <a:solidFill>
                  <a:schemeClr val="bg1"/>
                </a:solidFill>
              </a:rPr>
              <a:t>Always listen for sounds of potential danger.</a:t>
            </a:r>
          </a:p>
          <a:p>
            <a:pPr lvl="1">
              <a:buClr>
                <a:schemeClr val="bg1"/>
              </a:buClr>
            </a:pPr>
            <a:r>
              <a:rPr lang="en-US">
                <a:solidFill>
                  <a:schemeClr val="bg1"/>
                </a:solidFill>
              </a:rPr>
              <a:t>Doors opening, furniture moving, and so forth.</a:t>
            </a:r>
          </a:p>
          <a:p>
            <a:pPr>
              <a:buClr>
                <a:schemeClr val="bg1"/>
              </a:buClr>
            </a:pPr>
            <a:r>
              <a:rPr lang="en-US">
                <a:solidFill>
                  <a:schemeClr val="bg1"/>
                </a:solidFill>
              </a:rPr>
              <a:t>It’s important to implement additional strategies to support your listening skills.</a:t>
            </a:r>
          </a:p>
          <a:p>
            <a:pPr lvl="1">
              <a:buClr>
                <a:schemeClr val="bg1"/>
              </a:buClr>
            </a:pPr>
            <a:r>
              <a:rPr lang="en-US">
                <a:solidFill>
                  <a:schemeClr val="bg1"/>
                </a:solidFill>
              </a:rPr>
              <a:t>Bells on doorknobs, a doorbell, any additional sounds to alert you.</a:t>
            </a:r>
          </a:p>
          <a:p>
            <a:endParaRPr lang="en-US"/>
          </a:p>
        </p:txBody>
      </p:sp>
      <p:pic>
        <p:nvPicPr>
          <p:cNvPr id="4" name="Picture 2" descr="Listen up: How active listening can open doors to career growth | PhocusWire">
            <a:extLst>
              <a:ext uri="{FF2B5EF4-FFF2-40B4-BE49-F238E27FC236}">
                <a16:creationId xmlns:a16="http://schemas.microsoft.com/office/drawing/2014/main" id="{781A5909-DAA7-FC39-7BE6-798D0FEA202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32645" y="2878494"/>
            <a:ext cx="5031179" cy="2515589"/>
          </a:xfrm>
          <a:prstGeom prst="rect">
            <a:avLst/>
          </a:prstGeom>
          <a:noFill/>
          <a:extLst>
            <a:ext uri="{909E8E84-426E-40DD-AFC4-6F175D3DCCD1}">
              <a14:hiddenFill xmlns:a14="http://schemas.microsoft.com/office/drawing/2010/main">
                <a:solidFill>
                  <a:srgbClr val="FFFFFF"/>
                </a:solidFill>
              </a14:hiddenFill>
            </a:ext>
          </a:extLst>
        </p:spPr>
      </p:pic>
      <p:sp>
        <p:nvSpPr>
          <p:cNvPr id="5" name="Arrow: Pentagon 4">
            <a:extLst>
              <a:ext uri="{FF2B5EF4-FFF2-40B4-BE49-F238E27FC236}">
                <a16:creationId xmlns:a16="http://schemas.microsoft.com/office/drawing/2014/main" id="{1A10BD96-74A7-262A-A759-084CE9BE976B}"/>
              </a:ext>
            </a:extLst>
          </p:cNvPr>
          <p:cNvSpPr/>
          <p:nvPr/>
        </p:nvSpPr>
        <p:spPr>
          <a:xfrm>
            <a:off x="237930" y="419583"/>
            <a:ext cx="10787380" cy="1194542"/>
          </a:xfrm>
          <a:prstGeom prst="homePlate">
            <a:avLst/>
          </a:prstGeom>
        </p:spPr>
        <p:style>
          <a:lnRef idx="1">
            <a:schemeClr val="dk1"/>
          </a:lnRef>
          <a:fillRef idx="3">
            <a:schemeClr val="dk1"/>
          </a:fillRef>
          <a:effectRef idx="2">
            <a:schemeClr val="dk1"/>
          </a:effectRef>
          <a:fontRef idx="minor">
            <a:schemeClr val="lt1"/>
          </a:fontRef>
        </p:style>
        <p:txBody>
          <a:bodyPr rtlCol="0" anchor="ctr"/>
          <a:lstStyle/>
          <a:p>
            <a:r>
              <a:rPr lang="en-US" sz="4800">
                <a:solidFill>
                  <a:schemeClr val="bg1"/>
                </a:solidFill>
              </a:rPr>
              <a:t>Listen: Key Points</a:t>
            </a:r>
          </a:p>
          <a:p>
            <a:pPr algn="ctr"/>
            <a:endParaRPr lang="en-US">
              <a:solidFill>
                <a:schemeClr val="tx1"/>
              </a:solidFill>
            </a:endParaRPr>
          </a:p>
        </p:txBody>
      </p:sp>
    </p:spTree>
    <p:extLst>
      <p:ext uri="{BB962C8B-B14F-4D97-AF65-F5344CB8AC3E}">
        <p14:creationId xmlns:p14="http://schemas.microsoft.com/office/powerpoint/2010/main" val="314601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0C4F1C3-3ADD-491F-8C66-57912A2421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useBgFill="1">
        <p:nvSpPr>
          <p:cNvPr id="10" name="Rectangle 9">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EBDA324E-EE2D-0806-F485-EB61A63D651A}"/>
              </a:ext>
            </a:extLst>
          </p:cNvPr>
          <p:cNvSpPr>
            <a:spLocks noGrp="1"/>
          </p:cNvSpPr>
          <p:nvPr>
            <p:ph sz="half" idx="1"/>
          </p:nvPr>
        </p:nvSpPr>
        <p:spPr>
          <a:xfrm>
            <a:off x="583621" y="2408654"/>
            <a:ext cx="2786650" cy="3511420"/>
          </a:xfrm>
        </p:spPr>
        <p:txBody>
          <a:bodyPr vert="horz" lIns="91440" tIns="45720" rIns="91440" bIns="45720" rtlCol="0" anchor="ctr">
            <a:normAutofit/>
          </a:bodyPr>
          <a:lstStyle/>
          <a:p>
            <a:pPr marL="0" indent="0">
              <a:buNone/>
            </a:pPr>
            <a:r>
              <a:rPr lang="en-US" sz="2800">
                <a:solidFill>
                  <a:schemeClr val="tx1"/>
                </a:solidFill>
              </a:rPr>
              <a:t>Please watch this informative video regarding the importance of scan and count in Active Supervision.</a:t>
            </a:r>
          </a:p>
          <a:p>
            <a:endParaRPr lang="en-US" sz="2000">
              <a:solidFill>
                <a:schemeClr val="tx1"/>
              </a:solidFill>
            </a:endParaRPr>
          </a:p>
        </p:txBody>
      </p:sp>
      <p:sp>
        <p:nvSpPr>
          <p:cNvPr id="7" name="Arrow: Pentagon 6">
            <a:extLst>
              <a:ext uri="{FF2B5EF4-FFF2-40B4-BE49-F238E27FC236}">
                <a16:creationId xmlns:a16="http://schemas.microsoft.com/office/drawing/2014/main" id="{14CD9534-75E2-E937-FF30-7E0474AC68FC}"/>
              </a:ext>
            </a:extLst>
          </p:cNvPr>
          <p:cNvSpPr/>
          <p:nvPr/>
        </p:nvSpPr>
        <p:spPr>
          <a:xfrm>
            <a:off x="231140" y="278658"/>
            <a:ext cx="10787380" cy="1194542"/>
          </a:xfrm>
          <a:prstGeom prst="homePlate">
            <a:avLst/>
          </a:prstGeom>
        </p:spPr>
        <p:style>
          <a:lnRef idx="1">
            <a:schemeClr val="dk1"/>
          </a:lnRef>
          <a:fillRef idx="3">
            <a:schemeClr val="dk1"/>
          </a:fillRef>
          <a:effectRef idx="2">
            <a:schemeClr val="dk1"/>
          </a:effectRef>
          <a:fontRef idx="minor">
            <a:schemeClr val="lt1"/>
          </a:fontRef>
        </p:style>
        <p:txBody>
          <a:bodyPr rtlCol="0" anchor="b"/>
          <a:lstStyle/>
          <a:p>
            <a:r>
              <a:rPr lang="en-US" sz="4800">
                <a:solidFill>
                  <a:schemeClr val="bg1"/>
                </a:solidFill>
              </a:rPr>
              <a:t>SCAN and COUNT</a:t>
            </a:r>
          </a:p>
          <a:p>
            <a:pPr algn="ctr"/>
            <a:endParaRPr lang="en-US">
              <a:solidFill>
                <a:schemeClr val="tx1"/>
              </a:solidFill>
            </a:endParaRPr>
          </a:p>
        </p:txBody>
      </p:sp>
      <p:pic>
        <p:nvPicPr>
          <p:cNvPr id="2" name="Online Media 1" title="Supervision: What's the Count?">
            <a:hlinkClick r:id="" action="ppaction://media"/>
            <a:extLst>
              <a:ext uri="{FF2B5EF4-FFF2-40B4-BE49-F238E27FC236}">
                <a16:creationId xmlns:a16="http://schemas.microsoft.com/office/drawing/2014/main" id="{8C7A81D3-E4FB-DC3F-73E7-FCB1A45FED21}"/>
              </a:ext>
            </a:extLst>
          </p:cNvPr>
          <p:cNvPicPr>
            <a:picLocks noRot="1" noChangeAspect="1"/>
          </p:cNvPicPr>
          <p:nvPr>
            <a:videoFile r:link="rId1"/>
          </p:nvPr>
        </p:nvPicPr>
        <p:blipFill>
          <a:blip r:embed="rId3"/>
          <a:stretch>
            <a:fillRect/>
          </a:stretch>
        </p:blipFill>
        <p:spPr>
          <a:xfrm>
            <a:off x="4247070" y="1967920"/>
            <a:ext cx="7361309" cy="4159139"/>
          </a:xfrm>
          <a:prstGeom prst="rect">
            <a:avLst/>
          </a:prstGeom>
        </p:spPr>
      </p:pic>
    </p:spTree>
    <p:extLst>
      <p:ext uri="{BB962C8B-B14F-4D97-AF65-F5344CB8AC3E}">
        <p14:creationId xmlns:p14="http://schemas.microsoft.com/office/powerpoint/2010/main" val="34584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 name="Rectangle 15">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CE649D3-B0FC-06C9-EBD7-FED5FC414DF7}"/>
              </a:ext>
            </a:extLst>
          </p:cNvPr>
          <p:cNvSpPr>
            <a:spLocks noGrp="1"/>
          </p:cNvSpPr>
          <p:nvPr>
            <p:ph idx="1"/>
          </p:nvPr>
        </p:nvSpPr>
        <p:spPr>
          <a:xfrm>
            <a:off x="7018019" y="1892808"/>
            <a:ext cx="4937761" cy="4721352"/>
          </a:xfrm>
        </p:spPr>
        <p:txBody>
          <a:bodyPr>
            <a:normAutofit lnSpcReduction="10000"/>
          </a:bodyPr>
          <a:lstStyle/>
          <a:p>
            <a:r>
              <a:rPr lang="en-US">
                <a:solidFill>
                  <a:schemeClr val="tx1">
                    <a:lumMod val="95000"/>
                    <a:lumOff val="5000"/>
                  </a:schemeClr>
                </a:solidFill>
              </a:rPr>
              <a:t>It’s our job to ensure that all children are accounted for.</a:t>
            </a:r>
          </a:p>
          <a:p>
            <a:r>
              <a:rPr lang="en-US">
                <a:solidFill>
                  <a:schemeClr val="tx1">
                    <a:lumMod val="95000"/>
                    <a:lumOff val="5000"/>
                  </a:schemeClr>
                </a:solidFill>
              </a:rPr>
              <a:t>Staff should continuously scan the environment; this incudes the WHOLE environment, not just the space you are in at the moment.</a:t>
            </a:r>
          </a:p>
          <a:p>
            <a:r>
              <a:rPr lang="en-US">
                <a:solidFill>
                  <a:schemeClr val="tx1">
                    <a:lumMod val="95000"/>
                    <a:lumOff val="5000"/>
                  </a:schemeClr>
                </a:solidFill>
              </a:rPr>
              <a:t>Counting children frequently is key.</a:t>
            </a:r>
          </a:p>
          <a:p>
            <a:pPr lvl="1">
              <a:buClr>
                <a:srgbClr val="A6B727"/>
              </a:buClr>
            </a:pPr>
            <a:r>
              <a:rPr lang="en-US">
                <a:solidFill>
                  <a:schemeClr val="tx1">
                    <a:lumMod val="95000"/>
                    <a:lumOff val="5000"/>
                  </a:schemeClr>
                </a:solidFill>
              </a:rPr>
              <a:t>It’s important to know how many children are present on a given day.</a:t>
            </a:r>
          </a:p>
          <a:p>
            <a:pPr lvl="1"/>
            <a:r>
              <a:rPr lang="en-US">
                <a:solidFill>
                  <a:schemeClr val="tx1">
                    <a:lumMod val="95000"/>
                    <a:lumOff val="5000"/>
                  </a:schemeClr>
                </a:solidFill>
              </a:rPr>
              <a:t>Staff need to communicate, communicate, communicate as to this changing number.</a:t>
            </a:r>
          </a:p>
          <a:p>
            <a:r>
              <a:rPr lang="en-US">
                <a:solidFill>
                  <a:schemeClr val="tx1">
                    <a:lumMod val="95000"/>
                    <a:lumOff val="5000"/>
                  </a:schemeClr>
                </a:solidFill>
              </a:rPr>
              <a:t>Scan and count is especially important during transitions!</a:t>
            </a:r>
          </a:p>
          <a:p>
            <a:pPr marL="0" indent="0">
              <a:lnSpc>
                <a:spcPct val="90000"/>
              </a:lnSpc>
              <a:buNone/>
            </a:pPr>
            <a:endParaRPr lang="en-US" sz="2600">
              <a:solidFill>
                <a:schemeClr val="tx1">
                  <a:lumMod val="95000"/>
                  <a:lumOff val="5000"/>
                </a:schemeClr>
              </a:solidFill>
            </a:endParaRPr>
          </a:p>
        </p:txBody>
      </p:sp>
      <p:pic>
        <p:nvPicPr>
          <p:cNvPr id="2" name="Picture 6" descr="Nearly Half of Preschool Children Not Taken outside to Play by Parents on a  Daily Basis">
            <a:extLst>
              <a:ext uri="{FF2B5EF4-FFF2-40B4-BE49-F238E27FC236}">
                <a16:creationId xmlns:a16="http://schemas.microsoft.com/office/drawing/2014/main" id="{A7997816-3C56-48EE-60DE-53A607BB01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740" b="1"/>
          <a:stretch/>
        </p:blipFill>
        <p:spPr bwMode="auto">
          <a:xfrm>
            <a:off x="231140" y="243839"/>
            <a:ext cx="6786879" cy="6377939"/>
          </a:xfrm>
          <a:prstGeom prst="rect">
            <a:avLst/>
          </a:prstGeom>
          <a:noFill/>
          <a:extLst>
            <a:ext uri="{909E8E84-426E-40DD-AFC4-6F175D3DCCD1}">
              <a14:hiddenFill xmlns:a14="http://schemas.microsoft.com/office/drawing/2010/main">
                <a:solidFill>
                  <a:srgbClr val="FFFFFF"/>
                </a:solidFill>
              </a14:hiddenFill>
            </a:ext>
          </a:extLst>
        </p:spPr>
      </p:pic>
      <p:sp>
        <p:nvSpPr>
          <p:cNvPr id="5" name="Arrow: Pentagon 4">
            <a:extLst>
              <a:ext uri="{FF2B5EF4-FFF2-40B4-BE49-F238E27FC236}">
                <a16:creationId xmlns:a16="http://schemas.microsoft.com/office/drawing/2014/main" id="{B2D02B7F-9459-054F-911F-92D134724CD4}"/>
              </a:ext>
            </a:extLst>
          </p:cNvPr>
          <p:cNvSpPr/>
          <p:nvPr/>
        </p:nvSpPr>
        <p:spPr>
          <a:xfrm>
            <a:off x="231140" y="471053"/>
            <a:ext cx="10787380" cy="1194542"/>
          </a:xfrm>
          <a:prstGeom prst="homePlate">
            <a:avLst/>
          </a:prstGeom>
        </p:spPr>
        <p:style>
          <a:lnRef idx="1">
            <a:schemeClr val="dk1"/>
          </a:lnRef>
          <a:fillRef idx="3">
            <a:schemeClr val="dk1"/>
          </a:fillRef>
          <a:effectRef idx="2">
            <a:schemeClr val="dk1"/>
          </a:effectRef>
          <a:fontRef idx="minor">
            <a:schemeClr val="lt1"/>
          </a:fontRef>
        </p:style>
        <p:txBody>
          <a:bodyPr rtlCol="0" anchor="ctr"/>
          <a:lstStyle/>
          <a:p>
            <a:r>
              <a:rPr lang="en-US" sz="4800">
                <a:solidFill>
                  <a:schemeClr val="bg1"/>
                </a:solidFill>
              </a:rPr>
              <a:t>Scan and Count: Key Points</a:t>
            </a:r>
          </a:p>
          <a:p>
            <a:pPr algn="ctr"/>
            <a:endParaRPr lang="en-US">
              <a:solidFill>
                <a:schemeClr val="tx1"/>
              </a:solidFill>
            </a:endParaRPr>
          </a:p>
        </p:txBody>
      </p:sp>
    </p:spTree>
    <p:extLst>
      <p:ext uri="{BB962C8B-B14F-4D97-AF65-F5344CB8AC3E}">
        <p14:creationId xmlns:p14="http://schemas.microsoft.com/office/powerpoint/2010/main" val="22893747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2">
            <a:extLst>
              <a:ext uri="{FF2B5EF4-FFF2-40B4-BE49-F238E27FC236}">
                <a16:creationId xmlns:a16="http://schemas.microsoft.com/office/drawing/2014/main" id="{6FF6410C-7854-60B2-0B19-65A91AE4EEAC}"/>
              </a:ext>
            </a:extLst>
          </p:cNvPr>
          <p:cNvGraphicFramePr>
            <a:graphicFrameLocks noGrp="1"/>
          </p:cNvGraphicFramePr>
          <p:nvPr>
            <p:ph sz="half" idx="1"/>
          </p:nvPr>
        </p:nvGraphicFramePr>
        <p:xfrm>
          <a:off x="554851" y="2067467"/>
          <a:ext cx="4937760" cy="43427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Online Media 6" title="Classroom Transitions">
            <a:hlinkClick r:id="" action="ppaction://media"/>
            <a:extLst>
              <a:ext uri="{FF2B5EF4-FFF2-40B4-BE49-F238E27FC236}">
                <a16:creationId xmlns:a16="http://schemas.microsoft.com/office/drawing/2014/main" id="{D40709B2-CCD8-D449-CCCF-882A91E9BCC1}"/>
              </a:ext>
            </a:extLst>
          </p:cNvPr>
          <p:cNvPicPr>
            <a:picLocks noGrp="1" noRot="1" noChangeAspect="1"/>
          </p:cNvPicPr>
          <p:nvPr>
            <p:ph sz="half" idx="2"/>
            <a:videoFile r:link="rId1"/>
          </p:nvPr>
        </p:nvPicPr>
        <p:blipFill>
          <a:blip r:embed="rId8"/>
          <a:stretch>
            <a:fillRect/>
          </a:stretch>
        </p:blipFill>
        <p:spPr>
          <a:xfrm>
            <a:off x="5768542" y="2067467"/>
            <a:ext cx="5790970" cy="4342761"/>
          </a:xfrm>
          <a:prstGeom prst="rect">
            <a:avLst/>
          </a:prstGeom>
        </p:spPr>
      </p:pic>
      <p:sp>
        <p:nvSpPr>
          <p:cNvPr id="3" name="Arrow: Pentagon 2">
            <a:extLst>
              <a:ext uri="{FF2B5EF4-FFF2-40B4-BE49-F238E27FC236}">
                <a16:creationId xmlns:a16="http://schemas.microsoft.com/office/drawing/2014/main" id="{BF82BAED-61AB-9213-06C7-1BDA8BAD9B2C}"/>
              </a:ext>
            </a:extLst>
          </p:cNvPr>
          <p:cNvSpPr/>
          <p:nvPr/>
        </p:nvSpPr>
        <p:spPr>
          <a:xfrm>
            <a:off x="232636" y="352045"/>
            <a:ext cx="10787380" cy="1241851"/>
          </a:xfrm>
          <a:prstGeom prst="homePlate">
            <a:avLst/>
          </a:prstGeom>
        </p:spPr>
        <p:style>
          <a:lnRef idx="1">
            <a:schemeClr val="dk1"/>
          </a:lnRef>
          <a:fillRef idx="3">
            <a:schemeClr val="dk1"/>
          </a:fillRef>
          <a:effectRef idx="2">
            <a:schemeClr val="dk1"/>
          </a:effectRef>
          <a:fontRef idx="minor">
            <a:schemeClr val="lt1"/>
          </a:fontRef>
        </p:style>
        <p:txBody>
          <a:bodyPr rtlCol="0" anchor="b"/>
          <a:lstStyle/>
          <a:p>
            <a:r>
              <a:rPr lang="en-US" sz="4800">
                <a:solidFill>
                  <a:schemeClr val="bg1"/>
                </a:solidFill>
              </a:rPr>
              <a:t>TRANSITIONS</a:t>
            </a:r>
          </a:p>
          <a:p>
            <a:pPr algn="ctr"/>
            <a:endParaRPr lang="en-US">
              <a:solidFill>
                <a:schemeClr val="tx1"/>
              </a:solidFill>
            </a:endParaRPr>
          </a:p>
        </p:txBody>
      </p:sp>
    </p:spTree>
    <p:extLst>
      <p:ext uri="{BB962C8B-B14F-4D97-AF65-F5344CB8AC3E}">
        <p14:creationId xmlns:p14="http://schemas.microsoft.com/office/powerpoint/2010/main" val="397113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7"/>
                </p:tgtEl>
              </p:cMediaNode>
            </p:vide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7"/>
                                        </p:tgtEl>
                                      </p:cBhvr>
                                    </p:cmd>
                                  </p:childTnLst>
                                </p:cTn>
                              </p:par>
                            </p:childTnLst>
                          </p:cTn>
                        </p:par>
                      </p:childTnLst>
                    </p:cTn>
                  </p:par>
                </p:childTnLst>
              </p:cTn>
              <p:nextCondLst>
                <p:cond evt="onClick" delay="0">
                  <p:tgtEl>
                    <p:spTgt spid="7"/>
                  </p:tgtEl>
                </p:cond>
              </p:nextCondLst>
            </p:seq>
          </p:childTnLst>
        </p:cTn>
      </p:par>
    </p:tnLst>
    <p:bldLst>
      <p:bldGraphic spid="17"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 name="Rectangle 15">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CE649D3-B0FC-06C9-EBD7-FED5FC414DF7}"/>
              </a:ext>
            </a:extLst>
          </p:cNvPr>
          <p:cNvSpPr>
            <a:spLocks noGrp="1"/>
          </p:cNvSpPr>
          <p:nvPr>
            <p:ph idx="1"/>
          </p:nvPr>
        </p:nvSpPr>
        <p:spPr>
          <a:xfrm>
            <a:off x="7018019" y="1747891"/>
            <a:ext cx="4937761" cy="4721352"/>
          </a:xfrm>
        </p:spPr>
        <p:txBody>
          <a:bodyPr>
            <a:normAutofit fontScale="92500" lnSpcReduction="10000"/>
          </a:bodyPr>
          <a:lstStyle/>
          <a:p>
            <a:r>
              <a:rPr lang="en-US">
                <a:solidFill>
                  <a:schemeClr val="tx1">
                    <a:lumMod val="95000"/>
                    <a:lumOff val="5000"/>
                  </a:schemeClr>
                </a:solidFill>
              </a:rPr>
              <a:t>Know your children and plan accordingly.</a:t>
            </a:r>
          </a:p>
          <a:p>
            <a:pPr lvl="1"/>
            <a:r>
              <a:rPr lang="en-US">
                <a:solidFill>
                  <a:schemeClr val="tx1">
                    <a:lumMod val="95000"/>
                    <a:lumOff val="5000"/>
                  </a:schemeClr>
                </a:solidFill>
              </a:rPr>
              <a:t>Learn their temperaments, personalities, likes, dislikes, and tendencies.</a:t>
            </a:r>
          </a:p>
          <a:p>
            <a:r>
              <a:rPr lang="en-US">
                <a:solidFill>
                  <a:schemeClr val="tx1">
                    <a:lumMod val="95000"/>
                    <a:lumOff val="5000"/>
                  </a:schemeClr>
                </a:solidFill>
              </a:rPr>
              <a:t>Create challenges to help all children be successful.</a:t>
            </a:r>
          </a:p>
          <a:p>
            <a:pPr lvl="1"/>
            <a:r>
              <a:rPr lang="en-US">
                <a:solidFill>
                  <a:schemeClr val="tx1">
                    <a:lumMod val="95000"/>
                    <a:lumOff val="5000"/>
                  </a:schemeClr>
                </a:solidFill>
              </a:rPr>
              <a:t>How can you safely support children who are risk takers?</a:t>
            </a:r>
          </a:p>
          <a:p>
            <a:r>
              <a:rPr lang="en-US">
                <a:solidFill>
                  <a:schemeClr val="tx1">
                    <a:lumMod val="95000"/>
                    <a:lumOff val="5000"/>
                  </a:schemeClr>
                </a:solidFill>
              </a:rPr>
              <a:t>Be aware of those who wander, get upset, or take other risks.</a:t>
            </a:r>
          </a:p>
          <a:p>
            <a:pPr lvl="1"/>
            <a:r>
              <a:rPr lang="en-US">
                <a:solidFill>
                  <a:schemeClr val="tx1">
                    <a:lumMod val="95000"/>
                    <a:lumOff val="5000"/>
                  </a:schemeClr>
                </a:solidFill>
              </a:rPr>
              <a:t>Being aware is being proactive!</a:t>
            </a:r>
          </a:p>
          <a:p>
            <a:r>
              <a:rPr lang="en-US">
                <a:solidFill>
                  <a:schemeClr val="tx1">
                    <a:lumMod val="95000"/>
                    <a:lumOff val="5000"/>
                  </a:schemeClr>
                </a:solidFill>
              </a:rPr>
              <a:t>Read children’s cues: tired, ill, changes at home.</a:t>
            </a:r>
          </a:p>
          <a:p>
            <a:pPr lvl="1"/>
            <a:r>
              <a:rPr lang="en-US">
                <a:solidFill>
                  <a:schemeClr val="tx1">
                    <a:lumMod val="95000"/>
                    <a:lumOff val="5000"/>
                  </a:schemeClr>
                </a:solidFill>
              </a:rPr>
              <a:t>Could these things affect children’s behavior?  Another way to be proactive!</a:t>
            </a:r>
          </a:p>
          <a:p>
            <a:r>
              <a:rPr lang="en-US">
                <a:solidFill>
                  <a:schemeClr val="tx1">
                    <a:lumMod val="95000"/>
                    <a:lumOff val="5000"/>
                  </a:schemeClr>
                </a:solidFill>
              </a:rPr>
              <a:t>Being proactive is key!! </a:t>
            </a:r>
            <a:r>
              <a:rPr lang="en-US">
                <a:solidFill>
                  <a:schemeClr val="tx1">
                    <a:lumMod val="95000"/>
                    <a:lumOff val="5000"/>
                  </a:schemeClr>
                </a:solidFill>
                <a:sym typeface="Wingdings" panose="05000000000000000000" pitchFamily="2" charset="2"/>
              </a:rPr>
              <a:t></a:t>
            </a:r>
            <a:endParaRPr lang="en-US">
              <a:solidFill>
                <a:schemeClr val="tx1">
                  <a:lumMod val="95000"/>
                  <a:lumOff val="5000"/>
                </a:schemeClr>
              </a:solidFill>
            </a:endParaRPr>
          </a:p>
          <a:p>
            <a:pPr marL="0" indent="0">
              <a:lnSpc>
                <a:spcPct val="90000"/>
              </a:lnSpc>
              <a:buNone/>
            </a:pPr>
            <a:endParaRPr lang="en-US" sz="2600">
              <a:solidFill>
                <a:schemeClr val="tx1">
                  <a:lumMod val="95000"/>
                  <a:lumOff val="5000"/>
                </a:schemeClr>
              </a:solidFill>
            </a:endParaRPr>
          </a:p>
        </p:txBody>
      </p:sp>
      <p:pic>
        <p:nvPicPr>
          <p:cNvPr id="2" name="Picture 4" descr="Challenge and risk in children's play – Is it worth the Risk? - Early  Learning Services">
            <a:extLst>
              <a:ext uri="{FF2B5EF4-FFF2-40B4-BE49-F238E27FC236}">
                <a16:creationId xmlns:a16="http://schemas.microsoft.com/office/drawing/2014/main" id="{F04C0336-A2C6-6BCE-983E-95954C1E40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88" r="12488" b="-1"/>
          <a:stretch/>
        </p:blipFill>
        <p:spPr bwMode="auto">
          <a:xfrm>
            <a:off x="231140" y="251977"/>
            <a:ext cx="6595159" cy="637032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Pentagon 4">
            <a:extLst>
              <a:ext uri="{FF2B5EF4-FFF2-40B4-BE49-F238E27FC236}">
                <a16:creationId xmlns:a16="http://schemas.microsoft.com/office/drawing/2014/main" id="{B2D02B7F-9459-054F-911F-92D134724CD4}"/>
              </a:ext>
            </a:extLst>
          </p:cNvPr>
          <p:cNvSpPr/>
          <p:nvPr/>
        </p:nvSpPr>
        <p:spPr>
          <a:xfrm>
            <a:off x="231140" y="388757"/>
            <a:ext cx="10787380" cy="1194542"/>
          </a:xfrm>
          <a:prstGeom prst="homePlate">
            <a:avLst/>
          </a:prstGeom>
        </p:spPr>
        <p:style>
          <a:lnRef idx="1">
            <a:schemeClr val="dk1"/>
          </a:lnRef>
          <a:fillRef idx="3">
            <a:schemeClr val="dk1"/>
          </a:fillRef>
          <a:effectRef idx="2">
            <a:schemeClr val="dk1"/>
          </a:effectRef>
          <a:fontRef idx="minor">
            <a:schemeClr val="lt1"/>
          </a:fontRef>
        </p:style>
        <p:txBody>
          <a:bodyPr rtlCol="0" anchor="ctr"/>
          <a:lstStyle/>
          <a:p>
            <a:r>
              <a:rPr lang="en-US" sz="4400">
                <a:solidFill>
                  <a:schemeClr val="bg1"/>
                </a:solidFill>
              </a:rPr>
              <a:t>Anticipate Children’s Behavior: Key Points</a:t>
            </a:r>
          </a:p>
          <a:p>
            <a:pPr algn="ctr"/>
            <a:endParaRPr lang="en-US">
              <a:solidFill>
                <a:schemeClr val="tx1"/>
              </a:solidFill>
            </a:endParaRPr>
          </a:p>
        </p:txBody>
      </p:sp>
    </p:spTree>
    <p:extLst>
      <p:ext uri="{BB962C8B-B14F-4D97-AF65-F5344CB8AC3E}">
        <p14:creationId xmlns:p14="http://schemas.microsoft.com/office/powerpoint/2010/main" val="1026466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 name="Rectangle 15">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CE649D3-B0FC-06C9-EBD7-FED5FC414DF7}"/>
              </a:ext>
            </a:extLst>
          </p:cNvPr>
          <p:cNvSpPr>
            <a:spLocks noGrp="1"/>
          </p:cNvSpPr>
          <p:nvPr>
            <p:ph idx="1"/>
          </p:nvPr>
        </p:nvSpPr>
        <p:spPr>
          <a:xfrm>
            <a:off x="7018019" y="1747891"/>
            <a:ext cx="4937761" cy="4721352"/>
          </a:xfrm>
        </p:spPr>
        <p:txBody>
          <a:bodyPr>
            <a:normAutofit fontScale="92500"/>
          </a:bodyPr>
          <a:lstStyle/>
          <a:p>
            <a:r>
              <a:rPr lang="en-US">
                <a:solidFill>
                  <a:schemeClr val="tx1">
                    <a:lumMod val="95000"/>
                    <a:lumOff val="5000"/>
                  </a:schemeClr>
                </a:solidFill>
              </a:rPr>
              <a:t>Be prepared to offer children individualized support.</a:t>
            </a:r>
          </a:p>
          <a:p>
            <a:pPr lvl="1"/>
            <a:r>
              <a:rPr lang="en-US">
                <a:solidFill>
                  <a:schemeClr val="tx1">
                    <a:lumMod val="95000"/>
                    <a:lumOff val="5000"/>
                  </a:schemeClr>
                </a:solidFill>
              </a:rPr>
              <a:t>All children are unique with different needs.</a:t>
            </a:r>
          </a:p>
          <a:p>
            <a:pPr lvl="1"/>
            <a:r>
              <a:rPr lang="en-US">
                <a:solidFill>
                  <a:schemeClr val="tx1">
                    <a:lumMod val="95000"/>
                    <a:lumOff val="5000"/>
                  </a:schemeClr>
                </a:solidFill>
              </a:rPr>
              <a:t>Remember…what works one day may not work the next; have lots of tools in your toolbox!</a:t>
            </a:r>
          </a:p>
          <a:p>
            <a:r>
              <a:rPr lang="en-US">
                <a:solidFill>
                  <a:schemeClr val="tx1">
                    <a:lumMod val="95000"/>
                    <a:lumOff val="5000"/>
                  </a:schemeClr>
                </a:solidFill>
              </a:rPr>
              <a:t>Encourage children to problem solve.</a:t>
            </a:r>
          </a:p>
          <a:p>
            <a:pPr lvl="1"/>
            <a:r>
              <a:rPr lang="en-US">
                <a:solidFill>
                  <a:schemeClr val="tx1">
                    <a:lumMod val="95000"/>
                    <a:lumOff val="5000"/>
                  </a:schemeClr>
                </a:solidFill>
              </a:rPr>
              <a:t>Adults are often quick to jump in and solve problems.  Instead, consider supporting children with solving their own problems with “How else could we”-type questions.</a:t>
            </a:r>
          </a:p>
          <a:p>
            <a:r>
              <a:rPr lang="en-US">
                <a:solidFill>
                  <a:schemeClr val="tx1">
                    <a:lumMod val="95000"/>
                    <a:lumOff val="5000"/>
                  </a:schemeClr>
                </a:solidFill>
              </a:rPr>
              <a:t>Be prepared to offer varying levels of assistance or redirection based on each child.</a:t>
            </a:r>
          </a:p>
          <a:p>
            <a:pPr marL="0" indent="0">
              <a:lnSpc>
                <a:spcPct val="90000"/>
              </a:lnSpc>
              <a:buNone/>
            </a:pPr>
            <a:endParaRPr lang="en-US" sz="2600">
              <a:solidFill>
                <a:schemeClr val="tx1">
                  <a:lumMod val="95000"/>
                  <a:lumOff val="5000"/>
                </a:schemeClr>
              </a:solidFill>
            </a:endParaRPr>
          </a:p>
        </p:txBody>
      </p:sp>
      <p:pic>
        <p:nvPicPr>
          <p:cNvPr id="4" name="Picture 2" descr="Problem Solving is an Important Part of Child GrowthIvyPrep">
            <a:extLst>
              <a:ext uri="{FF2B5EF4-FFF2-40B4-BE49-F238E27FC236}">
                <a16:creationId xmlns:a16="http://schemas.microsoft.com/office/drawing/2014/main" id="{B7D1D497-DFCF-5BA5-30B7-B84B0615FF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38" r="15137" b="-1"/>
          <a:stretch/>
        </p:blipFill>
        <p:spPr bwMode="auto">
          <a:xfrm>
            <a:off x="231140" y="243839"/>
            <a:ext cx="6736702" cy="6377939"/>
          </a:xfrm>
          <a:prstGeom prst="rect">
            <a:avLst/>
          </a:prstGeom>
          <a:noFill/>
          <a:extLst>
            <a:ext uri="{909E8E84-426E-40DD-AFC4-6F175D3DCCD1}">
              <a14:hiddenFill xmlns:a14="http://schemas.microsoft.com/office/drawing/2010/main">
                <a:solidFill>
                  <a:srgbClr val="FFFFFF"/>
                </a:solidFill>
              </a14:hiddenFill>
            </a:ext>
          </a:extLst>
        </p:spPr>
      </p:pic>
      <p:sp>
        <p:nvSpPr>
          <p:cNvPr id="5" name="Arrow: Pentagon 4">
            <a:extLst>
              <a:ext uri="{FF2B5EF4-FFF2-40B4-BE49-F238E27FC236}">
                <a16:creationId xmlns:a16="http://schemas.microsoft.com/office/drawing/2014/main" id="{B2D02B7F-9459-054F-911F-92D134724CD4}"/>
              </a:ext>
            </a:extLst>
          </p:cNvPr>
          <p:cNvSpPr/>
          <p:nvPr/>
        </p:nvSpPr>
        <p:spPr>
          <a:xfrm>
            <a:off x="231140" y="388757"/>
            <a:ext cx="10787380" cy="1194542"/>
          </a:xfrm>
          <a:prstGeom prst="homePlate">
            <a:avLst/>
          </a:prstGeom>
        </p:spPr>
        <p:style>
          <a:lnRef idx="1">
            <a:schemeClr val="dk1"/>
          </a:lnRef>
          <a:fillRef idx="3">
            <a:schemeClr val="dk1"/>
          </a:fillRef>
          <a:effectRef idx="2">
            <a:schemeClr val="dk1"/>
          </a:effectRef>
          <a:fontRef idx="minor">
            <a:schemeClr val="lt1"/>
          </a:fontRef>
        </p:style>
        <p:txBody>
          <a:bodyPr rtlCol="0" anchor="ctr"/>
          <a:lstStyle/>
          <a:p>
            <a:r>
              <a:rPr lang="en-US" sz="4400">
                <a:solidFill>
                  <a:schemeClr val="bg1"/>
                </a:solidFill>
              </a:rPr>
              <a:t>Engage and Redirect: Key Points</a:t>
            </a:r>
          </a:p>
          <a:p>
            <a:pPr algn="ctr"/>
            <a:endParaRPr lang="en-US">
              <a:solidFill>
                <a:schemeClr val="tx1"/>
              </a:solidFill>
            </a:endParaRPr>
          </a:p>
        </p:txBody>
      </p:sp>
    </p:spTree>
    <p:extLst>
      <p:ext uri="{BB962C8B-B14F-4D97-AF65-F5344CB8AC3E}">
        <p14:creationId xmlns:p14="http://schemas.microsoft.com/office/powerpoint/2010/main" val="2459873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9CE2114A-D1D6-B9EA-4AF4-82F98C7A86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47"/>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8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CA0326-9802-1BCA-7740-E92C2D5B50EF}"/>
              </a:ext>
            </a:extLst>
          </p:cNvPr>
          <p:cNvSpPr>
            <a:spLocks noGrp="1"/>
          </p:cNvSpPr>
          <p:nvPr>
            <p:ph type="ctrTitle"/>
          </p:nvPr>
        </p:nvSpPr>
        <p:spPr>
          <a:xfrm>
            <a:off x="301036" y="823181"/>
            <a:ext cx="9078562" cy="2387600"/>
          </a:xfrm>
        </p:spPr>
        <p:txBody>
          <a:bodyPr>
            <a:normAutofit/>
          </a:bodyPr>
          <a:lstStyle/>
          <a:p>
            <a:r>
              <a:rPr lang="en-US" sz="6600">
                <a:solidFill>
                  <a:schemeClr val="bg1"/>
                </a:solidFill>
              </a:rPr>
              <a:t>Active Supervision Strategies &amp; Ideas</a:t>
            </a:r>
          </a:p>
        </p:txBody>
      </p:sp>
    </p:spTree>
    <p:extLst>
      <p:ext uri="{BB962C8B-B14F-4D97-AF65-F5344CB8AC3E}">
        <p14:creationId xmlns:p14="http://schemas.microsoft.com/office/powerpoint/2010/main" val="310994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F5636-74F0-F182-8D52-8FCEB8397712}"/>
              </a:ext>
            </a:extLst>
          </p:cNvPr>
          <p:cNvSpPr>
            <a:spLocks noGrp="1"/>
          </p:cNvSpPr>
          <p:nvPr>
            <p:ph type="title"/>
          </p:nvPr>
        </p:nvSpPr>
        <p:spPr>
          <a:xfrm>
            <a:off x="1143002" y="516852"/>
            <a:ext cx="5199926" cy="1443269"/>
          </a:xfrm>
        </p:spPr>
        <p:txBody>
          <a:bodyPr>
            <a:normAutofit/>
          </a:bodyPr>
          <a:lstStyle/>
          <a:p>
            <a:r>
              <a:rPr lang="en-US" sz="4000"/>
              <a:t>Safety: What is It?</a:t>
            </a:r>
          </a:p>
        </p:txBody>
      </p:sp>
      <p:graphicFrame>
        <p:nvGraphicFramePr>
          <p:cNvPr id="1037" name="Content Placeholder 2">
            <a:extLst>
              <a:ext uri="{FF2B5EF4-FFF2-40B4-BE49-F238E27FC236}">
                <a16:creationId xmlns:a16="http://schemas.microsoft.com/office/drawing/2014/main" id="{5CCFCFE9-1E7F-4A58-AF80-255B2D142A53}"/>
              </a:ext>
            </a:extLst>
          </p:cNvPr>
          <p:cNvGraphicFramePr>
            <a:graphicFrameLocks noGrp="1"/>
          </p:cNvGraphicFramePr>
          <p:nvPr>
            <p:ph idx="1"/>
            <p:extLst>
              <p:ext uri="{D42A27DB-BD31-4B8C-83A1-F6EECF244321}">
                <p14:modId xmlns:p14="http://schemas.microsoft.com/office/powerpoint/2010/main" val="2179918364"/>
              </p:ext>
            </p:extLst>
          </p:nvPr>
        </p:nvGraphicFramePr>
        <p:xfrm>
          <a:off x="1143002" y="1682496"/>
          <a:ext cx="5084178" cy="441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descr="Diagram">
            <a:extLst>
              <a:ext uri="{FF2B5EF4-FFF2-40B4-BE49-F238E27FC236}">
                <a16:creationId xmlns:a16="http://schemas.microsoft.com/office/drawing/2014/main" id="{F63ED48D-F34F-0C84-7048-E92C342711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0422" y="1551432"/>
            <a:ext cx="5006848" cy="3755136"/>
          </a:xfrm>
          <a:prstGeom prst="rect">
            <a:avLst/>
          </a:prstGeom>
        </p:spPr>
      </p:pic>
    </p:spTree>
    <p:extLst>
      <p:ext uri="{BB962C8B-B14F-4D97-AF65-F5344CB8AC3E}">
        <p14:creationId xmlns:p14="http://schemas.microsoft.com/office/powerpoint/2010/main" val="49766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37"/>
                                        </p:tgtEl>
                                        <p:attrNameLst>
                                          <p:attrName>style.visibility</p:attrName>
                                        </p:attrNameLst>
                                      </p:cBhvr>
                                      <p:to>
                                        <p:strVal val="visible"/>
                                      </p:to>
                                    </p:set>
                                    <p:animEffect transition="in" filter="fade">
                                      <p:cBhvr>
                                        <p:cTn id="12" dur="1000"/>
                                        <p:tgtEl>
                                          <p:spTgt spid="1037"/>
                                        </p:tgtEl>
                                      </p:cBhvr>
                                    </p:animEffect>
                                    <p:anim calcmode="lin" valueType="num">
                                      <p:cBhvr>
                                        <p:cTn id="13" dur="1000" fill="hold"/>
                                        <p:tgtEl>
                                          <p:spTgt spid="1037"/>
                                        </p:tgtEl>
                                        <p:attrNameLst>
                                          <p:attrName>ppt_x</p:attrName>
                                        </p:attrNameLst>
                                      </p:cBhvr>
                                      <p:tavLst>
                                        <p:tav tm="0">
                                          <p:val>
                                            <p:strVal val="#ppt_x"/>
                                          </p:val>
                                        </p:tav>
                                        <p:tav tm="100000">
                                          <p:val>
                                            <p:strVal val="#ppt_x"/>
                                          </p:val>
                                        </p:tav>
                                      </p:tavLst>
                                    </p:anim>
                                    <p:anim calcmode="lin" valueType="num">
                                      <p:cBhvr>
                                        <p:cTn id="14" dur="1000" fill="hold"/>
                                        <p:tgtEl>
                                          <p:spTgt spid="10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37"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3067CD-13A7-4384-B15E-5D49AF03B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9E2C63FF-A1DF-56C5-3EB3-C4B479C4718E}"/>
              </a:ext>
            </a:extLst>
          </p:cNvPr>
          <p:cNvSpPr>
            <a:spLocks noGrp="1"/>
          </p:cNvSpPr>
          <p:nvPr>
            <p:ph idx="1"/>
          </p:nvPr>
        </p:nvSpPr>
        <p:spPr>
          <a:xfrm>
            <a:off x="493776" y="1664208"/>
            <a:ext cx="7342285" cy="4718304"/>
          </a:xfrm>
        </p:spPr>
        <p:txBody>
          <a:bodyPr>
            <a:normAutofit/>
          </a:bodyPr>
          <a:lstStyle/>
          <a:p>
            <a:pPr>
              <a:buClr>
                <a:schemeClr val="bg1"/>
              </a:buClr>
            </a:pPr>
            <a:r>
              <a:rPr lang="en-US" sz="2400">
                <a:solidFill>
                  <a:schemeClr val="bg1"/>
                </a:solidFill>
              </a:rPr>
              <a:t>Many classrooms use a whiteboard to document the number of children in attendance each day.</a:t>
            </a:r>
          </a:p>
          <a:p>
            <a:pPr>
              <a:buClr>
                <a:schemeClr val="bg1"/>
              </a:buClr>
            </a:pPr>
            <a:r>
              <a:rPr lang="en-US" sz="2400">
                <a:solidFill>
                  <a:schemeClr val="bg1"/>
                </a:solidFill>
              </a:rPr>
              <a:t>Be sure to keep in mind the following:</a:t>
            </a:r>
          </a:p>
          <a:p>
            <a:pPr lvl="1">
              <a:buClr>
                <a:schemeClr val="bg1"/>
              </a:buClr>
            </a:pPr>
            <a:r>
              <a:rPr lang="en-US" sz="2400">
                <a:solidFill>
                  <a:schemeClr val="bg1"/>
                </a:solidFill>
              </a:rPr>
              <a:t>How do you communicate your “number” for the day?</a:t>
            </a:r>
          </a:p>
          <a:p>
            <a:pPr lvl="1">
              <a:buClr>
                <a:schemeClr val="bg1"/>
              </a:buClr>
            </a:pPr>
            <a:r>
              <a:rPr lang="en-US" sz="2400">
                <a:solidFill>
                  <a:schemeClr val="bg1"/>
                </a:solidFill>
              </a:rPr>
              <a:t>How do you communicate when there are changes: another child arrives or leaves for the day?</a:t>
            </a:r>
          </a:p>
          <a:p>
            <a:pPr lvl="1">
              <a:buClr>
                <a:schemeClr val="bg1"/>
              </a:buClr>
            </a:pPr>
            <a:r>
              <a:rPr lang="en-US" sz="2400">
                <a:solidFill>
                  <a:schemeClr val="bg1"/>
                </a:solidFill>
              </a:rPr>
              <a:t>How do you document or communicate when there are variances: A child leaves for speech, to use a bathroom outside the classroom, etc.?</a:t>
            </a:r>
          </a:p>
          <a:p>
            <a:pPr>
              <a:buClr>
                <a:schemeClr val="bg1"/>
              </a:buClr>
            </a:pPr>
            <a:r>
              <a:rPr lang="en-US" sz="2400">
                <a:solidFill>
                  <a:schemeClr val="bg1"/>
                </a:solidFill>
              </a:rPr>
              <a:t>Check in with your team on these important considerations!</a:t>
            </a:r>
          </a:p>
          <a:p>
            <a:endParaRPr lang="en-US">
              <a:solidFill>
                <a:schemeClr val="bg1"/>
              </a:solidFill>
            </a:endParaRPr>
          </a:p>
        </p:txBody>
      </p:sp>
      <p:pic>
        <p:nvPicPr>
          <p:cNvPr id="4" name="Picture 6" descr="Text&#10;&#10;Description automatically generated with medium confidence">
            <a:extLst>
              <a:ext uri="{FF2B5EF4-FFF2-40B4-BE49-F238E27FC236}">
                <a16:creationId xmlns:a16="http://schemas.microsoft.com/office/drawing/2014/main" id="{DDC7A02E-8D8A-F1DD-9DD8-7939A540BEC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4247"/>
          <a:stretch/>
        </p:blipFill>
        <p:spPr bwMode="auto">
          <a:xfrm>
            <a:off x="8301386" y="243840"/>
            <a:ext cx="3646837" cy="637793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2E9009C-D0E3-46ED-935B-6C1C29650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
        <p:nvSpPr>
          <p:cNvPr id="10" name="TextBox 9">
            <a:extLst>
              <a:ext uri="{FF2B5EF4-FFF2-40B4-BE49-F238E27FC236}">
                <a16:creationId xmlns:a16="http://schemas.microsoft.com/office/drawing/2014/main" id="{A3781C1E-54B4-C36B-D053-C0863F597198}"/>
              </a:ext>
            </a:extLst>
          </p:cNvPr>
          <p:cNvSpPr txBox="1"/>
          <p:nvPr/>
        </p:nvSpPr>
        <p:spPr>
          <a:xfrm>
            <a:off x="671068" y="486894"/>
            <a:ext cx="7342284" cy="769441"/>
          </a:xfrm>
          <a:prstGeom prst="rect">
            <a:avLst/>
          </a:prstGeom>
          <a:noFill/>
        </p:spPr>
        <p:txBody>
          <a:bodyPr wrap="square" rtlCol="0">
            <a:spAutoFit/>
          </a:bodyPr>
          <a:lstStyle/>
          <a:p>
            <a:r>
              <a:rPr lang="en-US" sz="4400" b="1">
                <a:solidFill>
                  <a:schemeClr val="bg1"/>
                </a:solidFill>
              </a:rPr>
              <a:t>Strategies in the Classroom</a:t>
            </a:r>
          </a:p>
        </p:txBody>
      </p:sp>
    </p:spTree>
    <p:extLst>
      <p:ext uri="{BB962C8B-B14F-4D97-AF65-F5344CB8AC3E}">
        <p14:creationId xmlns:p14="http://schemas.microsoft.com/office/powerpoint/2010/main" val="9399604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6033C54-130E-47B2-AED6-625156FB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D04F206-473C-512E-97B4-5FD2DB2F9867}"/>
              </a:ext>
            </a:extLst>
          </p:cNvPr>
          <p:cNvSpPr>
            <a:spLocks noGrp="1"/>
          </p:cNvSpPr>
          <p:nvPr>
            <p:ph type="title"/>
          </p:nvPr>
        </p:nvSpPr>
        <p:spPr>
          <a:xfrm>
            <a:off x="7888731" y="228476"/>
            <a:ext cx="3582416" cy="1356360"/>
          </a:xfrm>
        </p:spPr>
        <p:txBody>
          <a:bodyPr>
            <a:normAutofit/>
          </a:bodyPr>
          <a:lstStyle/>
          <a:p>
            <a:r>
              <a:rPr lang="en-US" sz="3600"/>
              <a:t>Ideas You Can Use</a:t>
            </a:r>
          </a:p>
        </p:txBody>
      </p:sp>
      <p:sp>
        <p:nvSpPr>
          <p:cNvPr id="12" name="Rectangle 11">
            <a:extLst>
              <a:ext uri="{FF2B5EF4-FFF2-40B4-BE49-F238E27FC236}">
                <a16:creationId xmlns:a16="http://schemas.microsoft.com/office/drawing/2014/main" id="{A4242FE5-C72F-4A84-8716-823E31865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39" y="243840"/>
            <a:ext cx="7327423" cy="637793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3B154109-10D3-59C9-99BA-CE7503583191}"/>
              </a:ext>
            </a:extLst>
          </p:cNvPr>
          <p:cNvSpPr>
            <a:spLocks noGrp="1"/>
          </p:cNvSpPr>
          <p:nvPr>
            <p:ph idx="1"/>
          </p:nvPr>
        </p:nvSpPr>
        <p:spPr>
          <a:xfrm>
            <a:off x="7790604" y="1426464"/>
            <a:ext cx="4041731" cy="4974336"/>
          </a:xfrm>
        </p:spPr>
        <p:txBody>
          <a:bodyPr>
            <a:normAutofit lnSpcReduction="10000"/>
          </a:bodyPr>
          <a:lstStyle/>
          <a:p>
            <a:r>
              <a:rPr lang="en-US" sz="2400"/>
              <a:t>Consider an attendance chart where children can check in for the day.</a:t>
            </a:r>
          </a:p>
          <a:p>
            <a:pPr lvl="1"/>
            <a:r>
              <a:rPr lang="en-US" sz="2400"/>
              <a:t>Include children’s pictures with their names.</a:t>
            </a:r>
          </a:p>
          <a:p>
            <a:pPr lvl="1"/>
            <a:r>
              <a:rPr lang="en-US" sz="2400"/>
              <a:t>This offers a quick visual for who’s at school and who’s not.</a:t>
            </a:r>
          </a:p>
          <a:p>
            <a:pPr lvl="1"/>
            <a:r>
              <a:rPr lang="en-US" sz="2400"/>
              <a:t>What a great cross-reference for your whiteboard number.</a:t>
            </a:r>
          </a:p>
          <a:p>
            <a:pPr lvl="1"/>
            <a:r>
              <a:rPr lang="en-US" sz="2400"/>
              <a:t>Consider adding a column for “outside the room” reasons: bathroom, speech, etc.</a:t>
            </a:r>
          </a:p>
          <a:p>
            <a:endParaRPr lang="en-US" sz="1600"/>
          </a:p>
        </p:txBody>
      </p:sp>
      <p:sp>
        <p:nvSpPr>
          <p:cNvPr id="14" name="Rectangle 13">
            <a:extLst>
              <a:ext uri="{FF2B5EF4-FFF2-40B4-BE49-F238E27FC236}">
                <a16:creationId xmlns:a16="http://schemas.microsoft.com/office/drawing/2014/main" id="{18CB9ED3-F084-4F4D-A18E-3FEB15201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39222938-EAF8-4DE0-8FA0-31B5109FC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692" y="744223"/>
            <a:ext cx="3422042" cy="31686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oard with colorful dots and pictures&#10;&#10;Description automatically generated with low confidence">
            <a:extLst>
              <a:ext uri="{FF2B5EF4-FFF2-40B4-BE49-F238E27FC236}">
                <a16:creationId xmlns:a16="http://schemas.microsoft.com/office/drawing/2014/main" id="{9FDD9226-34A1-A68D-8BFA-2BA0DE62E577}"/>
              </a:ext>
            </a:extLst>
          </p:cNvPr>
          <p:cNvPicPr>
            <a:picLocks noChangeAspect="1"/>
          </p:cNvPicPr>
          <p:nvPr/>
        </p:nvPicPr>
        <p:blipFill rotWithShape="1">
          <a:blip r:embed="rId2"/>
          <a:srcRect b="8840"/>
          <a:stretch/>
        </p:blipFill>
        <p:spPr>
          <a:xfrm>
            <a:off x="1251880" y="906656"/>
            <a:ext cx="2339665" cy="2843786"/>
          </a:xfrm>
          <a:prstGeom prst="rect">
            <a:avLst/>
          </a:prstGeom>
        </p:spPr>
      </p:pic>
      <p:sp>
        <p:nvSpPr>
          <p:cNvPr id="18" name="Rectangle 17">
            <a:extLst>
              <a:ext uri="{FF2B5EF4-FFF2-40B4-BE49-F238E27FC236}">
                <a16:creationId xmlns:a16="http://schemas.microsoft.com/office/drawing/2014/main" id="{B33B1F50-587A-4270-941C-3D03C3891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3075" y="744223"/>
            <a:ext cx="2790856" cy="206331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2310D42-418C-4ACE-BF95-D8FA7E02C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692" y="4087904"/>
            <a:ext cx="3422042" cy="20522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5ABCF05-8734-4C35-8112-28A5AC3F96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3075" y="2971541"/>
            <a:ext cx="2790855" cy="31686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4" descr="Preschool Classroom Attendance Chart Ideas For Kindergarten | Preschool  Classroom IDEA">
            <a:extLst>
              <a:ext uri="{FF2B5EF4-FFF2-40B4-BE49-F238E27FC236}">
                <a16:creationId xmlns:a16="http://schemas.microsoft.com/office/drawing/2014/main" id="{127780C4-D058-9212-D0E3-724E7AC3B7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505" r="4" b="4514"/>
          <a:stretch/>
        </p:blipFill>
        <p:spPr bwMode="auto">
          <a:xfrm>
            <a:off x="4515118" y="3133975"/>
            <a:ext cx="2336360" cy="2843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867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7" name="Rectangle 48">
            <a:extLst>
              <a:ext uri="{FF2B5EF4-FFF2-40B4-BE49-F238E27FC236}">
                <a16:creationId xmlns:a16="http://schemas.microsoft.com/office/drawing/2014/main" id="{CC4AC7C4-D5CE-4603-98D5-CCABE64C1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756A185-B1D7-5602-F0A6-0631401ECB91}"/>
              </a:ext>
            </a:extLst>
          </p:cNvPr>
          <p:cNvSpPr>
            <a:spLocks noGrp="1"/>
          </p:cNvSpPr>
          <p:nvPr>
            <p:ph type="title"/>
          </p:nvPr>
        </p:nvSpPr>
        <p:spPr>
          <a:xfrm>
            <a:off x="4441783" y="609600"/>
            <a:ext cx="6693061" cy="1356360"/>
          </a:xfrm>
        </p:spPr>
        <p:txBody>
          <a:bodyPr>
            <a:normAutofit/>
          </a:bodyPr>
          <a:lstStyle/>
          <a:p>
            <a:r>
              <a:rPr lang="en-US" sz="6600">
                <a:solidFill>
                  <a:srgbClr val="FFFFFF"/>
                </a:solidFill>
              </a:rPr>
              <a:t>More Ideas!</a:t>
            </a:r>
          </a:p>
        </p:txBody>
      </p:sp>
      <p:pic>
        <p:nvPicPr>
          <p:cNvPr id="4" name="Picture 3" descr="A door with blue signs on it&#10;&#10;Description automatically generated with low confidence">
            <a:extLst>
              <a:ext uri="{FF2B5EF4-FFF2-40B4-BE49-F238E27FC236}">
                <a16:creationId xmlns:a16="http://schemas.microsoft.com/office/drawing/2014/main" id="{FE3B45C7-3117-6F09-1874-6C549DE07113}"/>
              </a:ext>
            </a:extLst>
          </p:cNvPr>
          <p:cNvPicPr>
            <a:picLocks noChangeAspect="1"/>
          </p:cNvPicPr>
          <p:nvPr/>
        </p:nvPicPr>
        <p:blipFill rotWithShape="1">
          <a:blip r:embed="rId2"/>
          <a:srcRect t="9961" r="4" b="38056"/>
          <a:stretch/>
        </p:blipFill>
        <p:spPr>
          <a:xfrm>
            <a:off x="237744" y="243840"/>
            <a:ext cx="3648456" cy="2528857"/>
          </a:xfrm>
          <a:prstGeom prst="rect">
            <a:avLst/>
          </a:prstGeom>
        </p:spPr>
      </p:pic>
      <p:pic>
        <p:nvPicPr>
          <p:cNvPr id="5" name="Picture 8" descr="Attendance Chart … | Classroom attendance chart, Attendance chart,  Preschool charts">
            <a:extLst>
              <a:ext uri="{FF2B5EF4-FFF2-40B4-BE49-F238E27FC236}">
                <a16:creationId xmlns:a16="http://schemas.microsoft.com/office/drawing/2014/main" id="{338E889C-188B-9891-8310-B3219ABE2EA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10" b="29107"/>
          <a:stretch/>
        </p:blipFill>
        <p:spPr bwMode="auto">
          <a:xfrm>
            <a:off x="232861" y="2772697"/>
            <a:ext cx="3646837" cy="384908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7AE2D0C-8730-50A4-93B7-59F610DF2586}"/>
              </a:ext>
            </a:extLst>
          </p:cNvPr>
          <p:cNvSpPr>
            <a:spLocks noGrp="1"/>
          </p:cNvSpPr>
          <p:nvPr>
            <p:ph idx="1"/>
          </p:nvPr>
        </p:nvSpPr>
        <p:spPr>
          <a:xfrm>
            <a:off x="4441783" y="2057400"/>
            <a:ext cx="6693061" cy="4035490"/>
          </a:xfrm>
        </p:spPr>
        <p:txBody>
          <a:bodyPr>
            <a:normAutofit/>
          </a:bodyPr>
          <a:lstStyle/>
          <a:p>
            <a:pPr marL="45720" indent="0">
              <a:buNone/>
            </a:pPr>
            <a:r>
              <a:rPr lang="en-US" sz="4400">
                <a:solidFill>
                  <a:srgbClr val="FFFFFF"/>
                </a:solidFill>
              </a:rPr>
              <a:t>Here is another option for attendance or keeping track of who is in or out of the room.</a:t>
            </a:r>
          </a:p>
          <a:p>
            <a:pPr lvl="1">
              <a:buClr>
                <a:schemeClr val="bg1"/>
              </a:buClr>
            </a:pPr>
            <a:r>
              <a:rPr lang="en-US" sz="2800">
                <a:solidFill>
                  <a:srgbClr val="FFFFFF"/>
                </a:solidFill>
              </a:rPr>
              <a:t>Check out the dots and how those could correspond with your whiteboard number!</a:t>
            </a:r>
          </a:p>
          <a:p>
            <a:endParaRPr lang="en-US">
              <a:solidFill>
                <a:srgbClr val="FFFFFF"/>
              </a:solidFill>
            </a:endParaRPr>
          </a:p>
        </p:txBody>
      </p:sp>
      <p:sp>
        <p:nvSpPr>
          <p:cNvPr id="58" name="Rectangle 50">
            <a:extLst>
              <a:ext uri="{FF2B5EF4-FFF2-40B4-BE49-F238E27FC236}">
                <a16:creationId xmlns:a16="http://schemas.microsoft.com/office/drawing/2014/main" id="{78CF0775-27C9-4D32-A833-64CE4537F8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2686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53"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2ABE273-A57A-4523-99C5-F4D7F4511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1A15CF5-392D-404A-8095-DD2085F2F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C0B80CB-79CB-74FC-4723-A15DAFF6C71E}"/>
              </a:ext>
            </a:extLst>
          </p:cNvPr>
          <p:cNvSpPr>
            <a:spLocks noGrp="1"/>
          </p:cNvSpPr>
          <p:nvPr>
            <p:ph type="title"/>
          </p:nvPr>
        </p:nvSpPr>
        <p:spPr>
          <a:xfrm>
            <a:off x="661853" y="379445"/>
            <a:ext cx="3570511" cy="1579983"/>
          </a:xfrm>
        </p:spPr>
        <p:txBody>
          <a:bodyPr>
            <a:normAutofit/>
          </a:bodyPr>
          <a:lstStyle/>
          <a:p>
            <a:r>
              <a:rPr lang="en-US" sz="3200">
                <a:solidFill>
                  <a:srgbClr val="FFFFFF"/>
                </a:solidFill>
              </a:rPr>
              <a:t>Name-to-Face Recognition</a:t>
            </a:r>
          </a:p>
        </p:txBody>
      </p:sp>
      <p:cxnSp>
        <p:nvCxnSpPr>
          <p:cNvPr id="12" name="Straight Connector 11">
            <a:extLst>
              <a:ext uri="{FF2B5EF4-FFF2-40B4-BE49-F238E27FC236}">
                <a16:creationId xmlns:a16="http://schemas.microsoft.com/office/drawing/2014/main" id="{3D0F74E7-7AA9-4171-BCD1-C325B7632D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53842" y="2054826"/>
            <a:ext cx="0" cy="27432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13134C7-7F4E-51D6-ABE1-3851AF203C45}"/>
              </a:ext>
            </a:extLst>
          </p:cNvPr>
          <p:cNvSpPr>
            <a:spLocks noGrp="1"/>
          </p:cNvSpPr>
          <p:nvPr>
            <p:ph idx="1"/>
          </p:nvPr>
        </p:nvSpPr>
        <p:spPr>
          <a:xfrm>
            <a:off x="262725" y="1959429"/>
            <a:ext cx="4154891" cy="4654732"/>
          </a:xfrm>
        </p:spPr>
        <p:txBody>
          <a:bodyPr anchor="ctr">
            <a:normAutofit fontScale="92500" lnSpcReduction="10000"/>
          </a:bodyPr>
          <a:lstStyle/>
          <a:p>
            <a:r>
              <a:rPr lang="en-US" sz="2000" b="1">
                <a:solidFill>
                  <a:srgbClr val="FFFFFF"/>
                </a:solidFill>
              </a:rPr>
              <a:t>What is Name-to-Face recognition?</a:t>
            </a:r>
          </a:p>
          <a:p>
            <a:pPr lvl="1">
              <a:spcBef>
                <a:spcPts val="600"/>
              </a:spcBef>
              <a:buClr>
                <a:schemeClr val="tx1"/>
              </a:buClr>
            </a:pPr>
            <a:r>
              <a:rPr lang="en-US">
                <a:solidFill>
                  <a:srgbClr val="FFFFFF"/>
                </a:solidFill>
              </a:rPr>
              <a:t>It’s more than just roll call and counting.</a:t>
            </a:r>
          </a:p>
          <a:p>
            <a:pPr lvl="1">
              <a:buClr>
                <a:schemeClr val="tx1"/>
              </a:buClr>
            </a:pPr>
            <a:r>
              <a:rPr lang="en-US">
                <a:solidFill>
                  <a:srgbClr val="FFFFFF"/>
                </a:solidFill>
              </a:rPr>
              <a:t>It’s being acutely aware of the children you are responsible for, knowing them by name, and their personalities.</a:t>
            </a:r>
          </a:p>
          <a:p>
            <a:pPr lvl="1">
              <a:buClr>
                <a:schemeClr val="tx1"/>
              </a:buClr>
            </a:pPr>
            <a:r>
              <a:rPr lang="en-US">
                <a:solidFill>
                  <a:srgbClr val="FFFFFF"/>
                </a:solidFill>
              </a:rPr>
              <a:t>It provides a visual in your head to connect faces and names to those you are responsible for.  It’s a means of reinforcement, which is especially important during transitions.</a:t>
            </a:r>
          </a:p>
          <a:p>
            <a:pPr lvl="1">
              <a:buClr>
                <a:schemeClr val="tx1"/>
              </a:buClr>
            </a:pPr>
            <a:r>
              <a:rPr lang="en-US">
                <a:solidFill>
                  <a:srgbClr val="FFFFFF"/>
                </a:solidFill>
              </a:rPr>
              <a:t>Use of concrete names and pictures are useful tools early in the year and are especially helpful for substitutes.</a:t>
            </a:r>
          </a:p>
          <a:p>
            <a:endParaRPr lang="en-US" sz="2000">
              <a:solidFill>
                <a:srgbClr val="FFFFFF"/>
              </a:solidFill>
            </a:endParaRPr>
          </a:p>
        </p:txBody>
      </p:sp>
      <p:pic>
        <p:nvPicPr>
          <p:cNvPr id="4" name="3074-480">
            <a:hlinkClick r:id="" action="ppaction://media"/>
            <a:extLst>
              <a:ext uri="{FF2B5EF4-FFF2-40B4-BE49-F238E27FC236}">
                <a16:creationId xmlns:a16="http://schemas.microsoft.com/office/drawing/2014/main" id="{5A2A8C45-AF49-B24E-5DC7-73BDDBB45E8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84983" y="1539623"/>
            <a:ext cx="6723034" cy="3778754"/>
          </a:xfrm>
          <a:prstGeom prst="rect">
            <a:avLst/>
          </a:prstGeom>
        </p:spPr>
      </p:pic>
    </p:spTree>
    <p:extLst>
      <p:ext uri="{BB962C8B-B14F-4D97-AF65-F5344CB8AC3E}">
        <p14:creationId xmlns:p14="http://schemas.microsoft.com/office/powerpoint/2010/main" val="18908428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2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3" name="Rectangle 31">
            <a:extLst>
              <a:ext uri="{FF2B5EF4-FFF2-40B4-BE49-F238E27FC236}">
                <a16:creationId xmlns:a16="http://schemas.microsoft.com/office/drawing/2014/main" id="{F28D9B36-75B9-4435-83E6-0A9C81A12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descr="A close-up of hands holding paper cutouts&#10;&#10;Description automatically generated with low confidence">
            <a:extLst>
              <a:ext uri="{FF2B5EF4-FFF2-40B4-BE49-F238E27FC236}">
                <a16:creationId xmlns:a16="http://schemas.microsoft.com/office/drawing/2014/main" id="{57C43F18-78FD-43B3-1D7F-B728A8CD5473}"/>
              </a:ext>
            </a:extLst>
          </p:cNvPr>
          <p:cNvPicPr>
            <a:picLocks noChangeAspect="1"/>
          </p:cNvPicPr>
          <p:nvPr/>
        </p:nvPicPr>
        <p:blipFill rotWithShape="1">
          <a:blip r:embed="rId2">
            <a:duotone>
              <a:schemeClr val="bg2">
                <a:shade val="45000"/>
                <a:satMod val="135000"/>
              </a:schemeClr>
              <a:prstClr val="white"/>
            </a:duotone>
            <a:alphaModFix amt="35000"/>
          </a:blip>
          <a:srcRect/>
          <a:stretch/>
        </p:blipFill>
        <p:spPr>
          <a:xfrm>
            <a:off x="0" y="0"/>
            <a:ext cx="12192000" cy="6857999"/>
          </a:xfrm>
          <a:prstGeom prst="rect">
            <a:avLst/>
          </a:prstGeom>
        </p:spPr>
      </p:pic>
      <p:sp>
        <p:nvSpPr>
          <p:cNvPr id="2" name="Title 1">
            <a:extLst>
              <a:ext uri="{FF2B5EF4-FFF2-40B4-BE49-F238E27FC236}">
                <a16:creationId xmlns:a16="http://schemas.microsoft.com/office/drawing/2014/main" id="{F2E2B434-7869-4037-9347-C8500F7710B3}"/>
              </a:ext>
            </a:extLst>
          </p:cNvPr>
          <p:cNvSpPr>
            <a:spLocks noGrp="1"/>
          </p:cNvSpPr>
          <p:nvPr>
            <p:ph type="title"/>
          </p:nvPr>
        </p:nvSpPr>
        <p:spPr>
          <a:xfrm>
            <a:off x="1143000" y="609600"/>
            <a:ext cx="9875520" cy="1356360"/>
          </a:xfrm>
        </p:spPr>
        <p:txBody>
          <a:bodyPr>
            <a:normAutofit/>
          </a:bodyPr>
          <a:lstStyle/>
          <a:p>
            <a:r>
              <a:rPr lang="en-US"/>
              <a:t>Active Supervision &amp; Families</a:t>
            </a:r>
          </a:p>
        </p:txBody>
      </p:sp>
      <p:graphicFrame>
        <p:nvGraphicFramePr>
          <p:cNvPr id="27" name="Content Placeholder 2">
            <a:extLst>
              <a:ext uri="{FF2B5EF4-FFF2-40B4-BE49-F238E27FC236}">
                <a16:creationId xmlns:a16="http://schemas.microsoft.com/office/drawing/2014/main" id="{FFDE7348-7FBE-90B9-CEA9-482F96274FC9}"/>
              </a:ext>
            </a:extLst>
          </p:cNvPr>
          <p:cNvGraphicFramePr>
            <a:graphicFrameLocks noGrp="1"/>
          </p:cNvGraphicFramePr>
          <p:nvPr>
            <p:ph idx="1"/>
            <p:extLst>
              <p:ext uri="{D42A27DB-BD31-4B8C-83A1-F6EECF244321}">
                <p14:modId xmlns:p14="http://schemas.microsoft.com/office/powerpoint/2010/main" val="158789121"/>
              </p:ext>
            </p:extLst>
          </p:nvPr>
        </p:nvGraphicFramePr>
        <p:xfrm>
          <a:off x="1143000" y="2057400"/>
          <a:ext cx="9872871"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2427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27"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8BD5206-4B5E-7B60-65A9-F36B63400CDD}"/>
              </a:ext>
            </a:extLst>
          </p:cNvPr>
          <p:cNvSpPr>
            <a:spLocks noGrp="1"/>
          </p:cNvSpPr>
          <p:nvPr>
            <p:ph type="title"/>
          </p:nvPr>
        </p:nvSpPr>
        <p:spPr>
          <a:xfrm>
            <a:off x="441008" y="873458"/>
            <a:ext cx="3541521" cy="2373596"/>
          </a:xfrm>
        </p:spPr>
        <p:txBody>
          <a:bodyPr>
            <a:noAutofit/>
          </a:bodyPr>
          <a:lstStyle/>
          <a:p>
            <a:r>
              <a:rPr lang="en-US" sz="6000">
                <a:solidFill>
                  <a:srgbClr val="FFFFFF"/>
                </a:solidFill>
              </a:rPr>
              <a:t>Family Resources</a:t>
            </a:r>
          </a:p>
        </p:txBody>
      </p:sp>
      <p:sp>
        <p:nvSpPr>
          <p:cNvPr id="18" name="Content Placeholder 2">
            <a:extLst>
              <a:ext uri="{FF2B5EF4-FFF2-40B4-BE49-F238E27FC236}">
                <a16:creationId xmlns:a16="http://schemas.microsoft.com/office/drawing/2014/main" id="{0B3C8277-A817-9DA9-2592-91AA3768165A}"/>
              </a:ext>
            </a:extLst>
          </p:cNvPr>
          <p:cNvSpPr>
            <a:spLocks noGrp="1"/>
          </p:cNvSpPr>
          <p:nvPr>
            <p:ph idx="1"/>
          </p:nvPr>
        </p:nvSpPr>
        <p:spPr>
          <a:xfrm>
            <a:off x="4995080" y="356617"/>
            <a:ext cx="6444063" cy="6362682"/>
          </a:xfrm>
        </p:spPr>
        <p:txBody>
          <a:bodyPr anchor="ctr">
            <a:normAutofit/>
          </a:bodyPr>
          <a:lstStyle/>
          <a:p>
            <a:pPr marL="0" indent="0">
              <a:buNone/>
            </a:pPr>
            <a:r>
              <a:rPr lang="en-US" sz="2000" dirty="0">
                <a:solidFill>
                  <a:schemeClr val="tx1"/>
                </a:solidFill>
              </a:rPr>
              <a:t>Collaborating with families on Active Supervision occurs all throughout the year:</a:t>
            </a:r>
          </a:p>
          <a:p>
            <a:pPr lvl="1"/>
            <a:r>
              <a:rPr lang="en-US" dirty="0">
                <a:solidFill>
                  <a:schemeClr val="tx1"/>
                </a:solidFill>
              </a:rPr>
              <a:t>Sharing information at Orientation along with the Parent/Guardian Handbook.</a:t>
            </a:r>
          </a:p>
          <a:p>
            <a:pPr lvl="1"/>
            <a:r>
              <a:rPr lang="en-US" dirty="0">
                <a:solidFill>
                  <a:schemeClr val="tx1"/>
                </a:solidFill>
              </a:rPr>
              <a:t>Providing additional information and resources at Parent-Teacher Conferences, Home Visits, and in newsletters.</a:t>
            </a:r>
          </a:p>
          <a:p>
            <a:pPr lvl="1"/>
            <a:r>
              <a:rPr lang="en-US" dirty="0">
                <a:solidFill>
                  <a:schemeClr val="tx1"/>
                </a:solidFill>
              </a:rPr>
              <a:t>What other ways could you sharing Active Supervision with your families?</a:t>
            </a:r>
          </a:p>
          <a:p>
            <a:pPr marL="0" indent="0">
              <a:buNone/>
            </a:pPr>
            <a:r>
              <a:rPr lang="en-US" sz="2000" b="1" u="sng" dirty="0">
                <a:solidFill>
                  <a:schemeClr val="tx1"/>
                </a:solidFill>
              </a:rPr>
              <a:t>Resources:</a:t>
            </a:r>
            <a:endParaRPr lang="en-US" sz="2000" dirty="0">
              <a:solidFill>
                <a:schemeClr val="tx1"/>
              </a:solidFill>
            </a:endParaRPr>
          </a:p>
          <a:p>
            <a:pPr marL="0" indent="0">
              <a:buNone/>
            </a:pPr>
            <a:r>
              <a:rPr lang="en-US" sz="2000" dirty="0">
                <a:solidFill>
                  <a:schemeClr val="tx1"/>
                </a:solidFill>
              </a:rPr>
              <a:t>Below are some helpful resources as it relates to Active Supervision and collaborating with families.</a:t>
            </a:r>
          </a:p>
          <a:p>
            <a:pPr lvl="1"/>
            <a:r>
              <a:rPr lang="en-US" dirty="0">
                <a:solidFill>
                  <a:schemeClr val="tx1"/>
                </a:solidFill>
                <a:hlinkClick r:id="rId2">
                  <a:extLst>
                    <a:ext uri="{A12FA001-AC4F-418D-AE19-62706E023703}">
                      <ahyp:hlinkClr xmlns:ahyp="http://schemas.microsoft.com/office/drawing/2018/hyperlinkcolor" val="tx"/>
                    </a:ext>
                  </a:extLst>
                </a:hlinkClick>
              </a:rPr>
              <a:t>“Injury Prevention Starts at Home”</a:t>
            </a:r>
            <a:endParaRPr lang="en-US" dirty="0">
              <a:solidFill>
                <a:schemeClr val="tx1"/>
              </a:solidFill>
              <a:hlinkClick r:id="rId2"/>
            </a:endParaRPr>
          </a:p>
          <a:p>
            <a:pPr lvl="1"/>
            <a:r>
              <a:rPr lang="en-US" dirty="0">
                <a:solidFill>
                  <a:schemeClr val="tx1"/>
                </a:solidFill>
                <a:hlinkClick r:id="rId3">
                  <a:extLst>
                    <a:ext uri="{A12FA001-AC4F-418D-AE19-62706E023703}">
                      <ahyp:hlinkClr xmlns:ahyp="http://schemas.microsoft.com/office/drawing/2018/hyperlinkcolor" val="tx"/>
                    </a:ext>
                  </a:extLst>
                </a:hlinkClick>
              </a:rPr>
              <a:t>“Safety and Injury Prevention: Tips for Families”</a:t>
            </a:r>
            <a:endParaRPr lang="en-US" dirty="0">
              <a:solidFill>
                <a:schemeClr val="tx1"/>
              </a:solidFill>
              <a:hlinkClick r:id="rId3"/>
            </a:endParaRPr>
          </a:p>
          <a:p>
            <a:pPr lvl="1"/>
            <a:r>
              <a:rPr lang="en-US" dirty="0">
                <a:solidFill>
                  <a:schemeClr val="tx1"/>
                </a:solidFill>
                <a:hlinkClick r:id="rId4">
                  <a:extLst>
                    <a:ext uri="{A12FA001-AC4F-418D-AE19-62706E023703}">
                      <ahyp:hlinkClr xmlns:ahyp="http://schemas.microsoft.com/office/drawing/2018/hyperlinkcolor" val="tx"/>
                    </a:ext>
                  </a:extLst>
                </a:hlinkClick>
              </a:rPr>
              <a:t>“A Guide to Safety Conversations with Families”</a:t>
            </a:r>
            <a:endParaRPr lang="en-US" dirty="0">
              <a:solidFill>
                <a:schemeClr val="tx1"/>
              </a:solidFill>
              <a:hlinkClick r:id="rId4"/>
            </a:endParaRPr>
          </a:p>
          <a:p>
            <a:pPr lvl="1"/>
            <a:endParaRPr lang="en-US" dirty="0">
              <a:solidFill>
                <a:schemeClr val="tx1"/>
              </a:solidFill>
              <a:hlinkClick r:id="rId4">
                <a:extLst>
                  <a:ext uri="{A12FA001-AC4F-418D-AE19-62706E023703}">
                    <ahyp:hlinkClr xmlns:ahyp="http://schemas.microsoft.com/office/drawing/2018/hyperlinkcolor" val="tx"/>
                  </a:ext>
                </a:extLst>
              </a:hlinkClick>
            </a:endParaRPr>
          </a:p>
          <a:p>
            <a:pPr marL="0" indent="0">
              <a:buNone/>
            </a:pPr>
            <a:r>
              <a:rPr lang="en-US" sz="2000" dirty="0">
                <a:solidFill>
                  <a:schemeClr val="tx1"/>
                </a:solidFill>
              </a:rPr>
              <a:t>Be sure to connect with your FES, supervisor, or coach for ideas and resources related to this important topic!</a:t>
            </a:r>
          </a:p>
          <a:p>
            <a:endParaRPr lang="en-US" dirty="0"/>
          </a:p>
        </p:txBody>
      </p:sp>
      <p:pic>
        <p:nvPicPr>
          <p:cNvPr id="1026" name="Picture 2" descr="Resource Utilization and 5 Ways to Maximize it within your Organization">
            <a:extLst>
              <a:ext uri="{FF2B5EF4-FFF2-40B4-BE49-F238E27FC236}">
                <a16:creationId xmlns:a16="http://schemas.microsoft.com/office/drawing/2014/main" id="{F29D1BEF-6221-2E16-0298-C3B84999CC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530" y="3429000"/>
            <a:ext cx="3810000" cy="253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67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1000"/>
                                        <p:tgtEl>
                                          <p:spTgt spid="18">
                                            <p:txEl>
                                              <p:pRg st="0" end="0"/>
                                            </p:txEl>
                                          </p:spTgt>
                                        </p:tgtEl>
                                      </p:cBhvr>
                                    </p:animEffect>
                                    <p:anim calcmode="lin" valueType="num">
                                      <p:cBhvr>
                                        <p:cTn id="1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18">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xEl>
                                              <p:pRg st="1" end="1"/>
                                            </p:txEl>
                                          </p:spTgt>
                                        </p:tgtEl>
                                        <p:attrNameLst>
                                          <p:attrName>style.visibility</p:attrName>
                                        </p:attrNameLst>
                                      </p:cBhvr>
                                      <p:to>
                                        <p:strVal val="visible"/>
                                      </p:to>
                                    </p:set>
                                    <p:animEffect transition="in" filter="fade">
                                      <p:cBhvr>
                                        <p:cTn id="22" dur="1000"/>
                                        <p:tgtEl>
                                          <p:spTgt spid="18">
                                            <p:txEl>
                                              <p:pRg st="1" end="1"/>
                                            </p:txEl>
                                          </p:spTgt>
                                        </p:tgtEl>
                                      </p:cBhvr>
                                    </p:animEffect>
                                    <p:anim calcmode="lin" valueType="num">
                                      <p:cBhvr>
                                        <p:cTn id="23"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8">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xEl>
                                              <p:pRg st="2" end="2"/>
                                            </p:txEl>
                                          </p:spTgt>
                                        </p:tgtEl>
                                        <p:attrNameLst>
                                          <p:attrName>style.visibility</p:attrName>
                                        </p:attrNameLst>
                                      </p:cBhvr>
                                      <p:to>
                                        <p:strVal val="visible"/>
                                      </p:to>
                                    </p:set>
                                    <p:animEffect transition="in" filter="fade">
                                      <p:cBhvr>
                                        <p:cTn id="27" dur="1000"/>
                                        <p:tgtEl>
                                          <p:spTgt spid="18">
                                            <p:txEl>
                                              <p:pRg st="2" end="2"/>
                                            </p:txEl>
                                          </p:spTgt>
                                        </p:tgtEl>
                                      </p:cBhvr>
                                    </p:animEffect>
                                    <p:anim calcmode="lin" valueType="num">
                                      <p:cBhvr>
                                        <p:cTn id="28"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8">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8">
                                            <p:txEl>
                                              <p:pRg st="3" end="3"/>
                                            </p:txEl>
                                          </p:spTgt>
                                        </p:tgtEl>
                                        <p:attrNameLst>
                                          <p:attrName>style.visibility</p:attrName>
                                        </p:attrNameLst>
                                      </p:cBhvr>
                                      <p:to>
                                        <p:strVal val="visible"/>
                                      </p:to>
                                    </p:set>
                                    <p:animEffect transition="in" filter="fade">
                                      <p:cBhvr>
                                        <p:cTn id="32" dur="1000"/>
                                        <p:tgtEl>
                                          <p:spTgt spid="18">
                                            <p:txEl>
                                              <p:pRg st="3" end="3"/>
                                            </p:txEl>
                                          </p:spTgt>
                                        </p:tgtEl>
                                      </p:cBhvr>
                                    </p:animEffect>
                                    <p:anim calcmode="lin" valueType="num">
                                      <p:cBhvr>
                                        <p:cTn id="33" dur="1000" fill="hold"/>
                                        <p:tgtEl>
                                          <p:spTgt spid="18">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1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8">
                                            <p:txEl>
                                              <p:pRg st="4" end="4"/>
                                            </p:txEl>
                                          </p:spTgt>
                                        </p:tgtEl>
                                        <p:attrNameLst>
                                          <p:attrName>style.visibility</p:attrName>
                                        </p:attrNameLst>
                                      </p:cBhvr>
                                      <p:to>
                                        <p:strVal val="visible"/>
                                      </p:to>
                                    </p:set>
                                    <p:animEffect transition="in" filter="fade">
                                      <p:cBhvr>
                                        <p:cTn id="39" dur="1000"/>
                                        <p:tgtEl>
                                          <p:spTgt spid="18">
                                            <p:txEl>
                                              <p:pRg st="4" end="4"/>
                                            </p:txEl>
                                          </p:spTgt>
                                        </p:tgtEl>
                                      </p:cBhvr>
                                    </p:animEffect>
                                    <p:anim calcmode="lin" valueType="num">
                                      <p:cBhvr>
                                        <p:cTn id="40"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18">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8">
                                            <p:txEl>
                                              <p:pRg st="5" end="5"/>
                                            </p:txEl>
                                          </p:spTgt>
                                        </p:tgtEl>
                                        <p:attrNameLst>
                                          <p:attrName>style.visibility</p:attrName>
                                        </p:attrNameLst>
                                      </p:cBhvr>
                                      <p:to>
                                        <p:strVal val="visible"/>
                                      </p:to>
                                    </p:set>
                                    <p:animEffect transition="in" filter="fade">
                                      <p:cBhvr>
                                        <p:cTn id="44" dur="1000"/>
                                        <p:tgtEl>
                                          <p:spTgt spid="18">
                                            <p:txEl>
                                              <p:pRg st="5" end="5"/>
                                            </p:txEl>
                                          </p:spTgt>
                                        </p:tgtEl>
                                      </p:cBhvr>
                                    </p:animEffect>
                                    <p:anim calcmode="lin" valueType="num">
                                      <p:cBhvr>
                                        <p:cTn id="45" dur="1000" fill="hold"/>
                                        <p:tgtEl>
                                          <p:spTgt spid="18">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18">
                                            <p:txEl>
                                              <p:pRg st="5" end="5"/>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8">
                                            <p:txEl>
                                              <p:pRg st="6" end="6"/>
                                            </p:txEl>
                                          </p:spTgt>
                                        </p:tgtEl>
                                        <p:attrNameLst>
                                          <p:attrName>style.visibility</p:attrName>
                                        </p:attrNameLst>
                                      </p:cBhvr>
                                      <p:to>
                                        <p:strVal val="visible"/>
                                      </p:to>
                                    </p:set>
                                    <p:animEffect transition="in" filter="fade">
                                      <p:cBhvr>
                                        <p:cTn id="49" dur="1000"/>
                                        <p:tgtEl>
                                          <p:spTgt spid="18">
                                            <p:txEl>
                                              <p:pRg st="6" end="6"/>
                                            </p:txEl>
                                          </p:spTgt>
                                        </p:tgtEl>
                                      </p:cBhvr>
                                    </p:animEffect>
                                    <p:anim calcmode="lin" valueType="num">
                                      <p:cBhvr>
                                        <p:cTn id="50" dur="1000" fill="hold"/>
                                        <p:tgtEl>
                                          <p:spTgt spid="18">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8">
                                            <p:txEl>
                                              <p:pRg st="6" end="6"/>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8">
                                            <p:txEl>
                                              <p:pRg st="7" end="7"/>
                                            </p:txEl>
                                          </p:spTgt>
                                        </p:tgtEl>
                                        <p:attrNameLst>
                                          <p:attrName>style.visibility</p:attrName>
                                        </p:attrNameLst>
                                      </p:cBhvr>
                                      <p:to>
                                        <p:strVal val="visible"/>
                                      </p:to>
                                    </p:set>
                                    <p:animEffect transition="in" filter="fade">
                                      <p:cBhvr>
                                        <p:cTn id="54" dur="1000"/>
                                        <p:tgtEl>
                                          <p:spTgt spid="18">
                                            <p:txEl>
                                              <p:pRg st="7" end="7"/>
                                            </p:txEl>
                                          </p:spTgt>
                                        </p:tgtEl>
                                      </p:cBhvr>
                                    </p:animEffect>
                                    <p:anim calcmode="lin" valueType="num">
                                      <p:cBhvr>
                                        <p:cTn id="55" dur="1000" fill="hold"/>
                                        <p:tgtEl>
                                          <p:spTgt spid="18">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18">
                                            <p:txEl>
                                              <p:pRg st="7" end="7"/>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8">
                                            <p:txEl>
                                              <p:pRg st="8" end="8"/>
                                            </p:txEl>
                                          </p:spTgt>
                                        </p:tgtEl>
                                        <p:attrNameLst>
                                          <p:attrName>style.visibility</p:attrName>
                                        </p:attrNameLst>
                                      </p:cBhvr>
                                      <p:to>
                                        <p:strVal val="visible"/>
                                      </p:to>
                                    </p:set>
                                    <p:animEffect transition="in" filter="fade">
                                      <p:cBhvr>
                                        <p:cTn id="59" dur="1000"/>
                                        <p:tgtEl>
                                          <p:spTgt spid="18">
                                            <p:txEl>
                                              <p:pRg st="8" end="8"/>
                                            </p:txEl>
                                          </p:spTgt>
                                        </p:tgtEl>
                                      </p:cBhvr>
                                    </p:animEffect>
                                    <p:anim calcmode="lin" valueType="num">
                                      <p:cBhvr>
                                        <p:cTn id="60" dur="1000" fill="hold"/>
                                        <p:tgtEl>
                                          <p:spTgt spid="18">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18">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8">
                                            <p:txEl>
                                              <p:pRg st="10" end="10"/>
                                            </p:txEl>
                                          </p:spTgt>
                                        </p:tgtEl>
                                        <p:attrNameLst>
                                          <p:attrName>style.visibility</p:attrName>
                                        </p:attrNameLst>
                                      </p:cBhvr>
                                      <p:to>
                                        <p:strVal val="visible"/>
                                      </p:to>
                                    </p:set>
                                    <p:animEffect transition="in" filter="fade">
                                      <p:cBhvr>
                                        <p:cTn id="66" dur="1000"/>
                                        <p:tgtEl>
                                          <p:spTgt spid="18">
                                            <p:txEl>
                                              <p:pRg st="10" end="10"/>
                                            </p:txEl>
                                          </p:spTgt>
                                        </p:tgtEl>
                                      </p:cBhvr>
                                    </p:animEffect>
                                    <p:anim calcmode="lin" valueType="num">
                                      <p:cBhvr>
                                        <p:cTn id="67" dur="1000" fill="hold"/>
                                        <p:tgtEl>
                                          <p:spTgt spid="18">
                                            <p:txEl>
                                              <p:pRg st="10" end="10"/>
                                            </p:txEl>
                                          </p:spTgt>
                                        </p:tgtEl>
                                        <p:attrNameLst>
                                          <p:attrName>ppt_x</p:attrName>
                                        </p:attrNameLst>
                                      </p:cBhvr>
                                      <p:tavLst>
                                        <p:tav tm="0">
                                          <p:val>
                                            <p:strVal val="#ppt_x"/>
                                          </p:val>
                                        </p:tav>
                                        <p:tav tm="100000">
                                          <p:val>
                                            <p:strVal val="#ppt_x"/>
                                          </p:val>
                                        </p:tav>
                                      </p:tavLst>
                                    </p:anim>
                                    <p:anim calcmode="lin" valueType="num">
                                      <p:cBhvr>
                                        <p:cTn id="68" dur="1000" fill="hold"/>
                                        <p:tgtEl>
                                          <p:spTgt spid="18">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99140-9BE3-C12F-CA42-A1C79F76E688}"/>
              </a:ext>
            </a:extLst>
          </p:cNvPr>
          <p:cNvSpPr>
            <a:spLocks noGrp="1"/>
          </p:cNvSpPr>
          <p:nvPr>
            <p:ph type="title"/>
          </p:nvPr>
        </p:nvSpPr>
        <p:spPr>
          <a:xfrm>
            <a:off x="712078" y="234091"/>
            <a:ext cx="8904888" cy="1280870"/>
          </a:xfrm>
        </p:spPr>
        <p:txBody>
          <a:bodyPr>
            <a:normAutofit/>
          </a:bodyPr>
          <a:lstStyle/>
          <a:p>
            <a:r>
              <a:rPr lang="en-US" sz="4000"/>
              <a:t>Active Supervision &amp; Staff Wellness</a:t>
            </a:r>
          </a:p>
        </p:txBody>
      </p:sp>
      <p:graphicFrame>
        <p:nvGraphicFramePr>
          <p:cNvPr id="17" name="Content Placeholder 2">
            <a:extLst>
              <a:ext uri="{FF2B5EF4-FFF2-40B4-BE49-F238E27FC236}">
                <a16:creationId xmlns:a16="http://schemas.microsoft.com/office/drawing/2014/main" id="{E462C8BA-922E-E515-6443-8E91EDCA7CDE}"/>
              </a:ext>
            </a:extLst>
          </p:cNvPr>
          <p:cNvGraphicFramePr>
            <a:graphicFrameLocks noGrp="1"/>
          </p:cNvGraphicFramePr>
          <p:nvPr>
            <p:ph idx="1"/>
            <p:extLst>
              <p:ext uri="{D42A27DB-BD31-4B8C-83A1-F6EECF244321}">
                <p14:modId xmlns:p14="http://schemas.microsoft.com/office/powerpoint/2010/main" val="2748312669"/>
              </p:ext>
            </p:extLst>
          </p:nvPr>
        </p:nvGraphicFramePr>
        <p:xfrm>
          <a:off x="712078" y="1490413"/>
          <a:ext cx="5663144" cy="46266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Wellness | MCPASD |">
            <a:extLst>
              <a:ext uri="{FF2B5EF4-FFF2-40B4-BE49-F238E27FC236}">
                <a16:creationId xmlns:a16="http://schemas.microsoft.com/office/drawing/2014/main" id="{324BD94A-3FA8-1DB2-E745-D8C7B775F05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 b="5234"/>
          <a:stretch/>
        </p:blipFill>
        <p:spPr bwMode="auto">
          <a:xfrm>
            <a:off x="6636743" y="1490414"/>
            <a:ext cx="4741120" cy="4493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002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DA61044-0E0F-7232-D1F6-BE7BA5B73FD1}"/>
              </a:ext>
            </a:extLst>
          </p:cNvPr>
          <p:cNvSpPr>
            <a:spLocks noGrp="1"/>
          </p:cNvSpPr>
          <p:nvPr>
            <p:ph type="title"/>
          </p:nvPr>
        </p:nvSpPr>
        <p:spPr>
          <a:xfrm>
            <a:off x="1158238" y="369753"/>
            <a:ext cx="9875520" cy="1356360"/>
          </a:xfrm>
        </p:spPr>
        <p:txBody>
          <a:bodyPr>
            <a:normAutofit/>
          </a:bodyPr>
          <a:lstStyle/>
          <a:p>
            <a:pPr algn="ctr"/>
            <a:r>
              <a:rPr lang="en-US" sz="6600">
                <a:solidFill>
                  <a:srgbClr val="FFFFFF"/>
                </a:solidFill>
              </a:rPr>
              <a:t>Staff Wellness</a:t>
            </a: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79D1C95-5854-661C-646C-DE5E9E2EFC96}"/>
              </a:ext>
            </a:extLst>
          </p:cNvPr>
          <p:cNvSpPr>
            <a:spLocks noGrp="1"/>
          </p:cNvSpPr>
          <p:nvPr>
            <p:ph idx="1"/>
          </p:nvPr>
        </p:nvSpPr>
        <p:spPr>
          <a:xfrm>
            <a:off x="1306516" y="1610542"/>
            <a:ext cx="9872871" cy="459837"/>
          </a:xfrm>
        </p:spPr>
        <p:txBody>
          <a:bodyPr>
            <a:normAutofit/>
          </a:bodyPr>
          <a:lstStyle/>
          <a:p>
            <a:pPr marL="45720" indent="0" algn="ctr">
              <a:buNone/>
            </a:pPr>
            <a:r>
              <a:rPr lang="en-US">
                <a:solidFill>
                  <a:schemeClr val="tx1"/>
                </a:solidFill>
              </a:rPr>
              <a:t>Please watch this short video on the importance of mindfulness and staff wellness.</a:t>
            </a:r>
          </a:p>
          <a:p>
            <a:endParaRPr lang="en-US">
              <a:solidFill>
                <a:schemeClr val="tx1"/>
              </a:solidFill>
            </a:endParaRPr>
          </a:p>
        </p:txBody>
      </p:sp>
      <p:pic>
        <p:nvPicPr>
          <p:cNvPr id="4" name="72b2cc5c-e9a9-d87a-304f-f4a0456a0965_rendition">
            <a:hlinkClick r:id="" action="ppaction://media"/>
            <a:extLst>
              <a:ext uri="{FF2B5EF4-FFF2-40B4-BE49-F238E27FC236}">
                <a16:creationId xmlns:a16="http://schemas.microsoft.com/office/drawing/2014/main" id="{95D31580-D754-58DC-C360-A9B32A6194D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71926" y="2613411"/>
            <a:ext cx="7275578" cy="4092512"/>
          </a:xfrm>
          <a:prstGeom prst="rect">
            <a:avLst/>
          </a:prstGeom>
        </p:spPr>
      </p:pic>
    </p:spTree>
    <p:extLst>
      <p:ext uri="{BB962C8B-B14F-4D97-AF65-F5344CB8AC3E}">
        <p14:creationId xmlns:p14="http://schemas.microsoft.com/office/powerpoint/2010/main" val="144466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2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White stones balanced in a stack">
            <a:extLst>
              <a:ext uri="{FF2B5EF4-FFF2-40B4-BE49-F238E27FC236}">
                <a16:creationId xmlns:a16="http://schemas.microsoft.com/office/drawing/2014/main" id="{E4C271DC-CBF0-C241-F95B-55CB45FF7AA6}"/>
              </a:ext>
            </a:extLst>
          </p:cNvPr>
          <p:cNvPicPr>
            <a:picLocks noChangeAspect="1"/>
          </p:cNvPicPr>
          <p:nvPr/>
        </p:nvPicPr>
        <p:blipFill rotWithShape="1">
          <a:blip r:embed="rId2"/>
          <a:srcRect l="28861" r="-1" b="-1"/>
          <a:stretch/>
        </p:blipFill>
        <p:spPr>
          <a:xfrm>
            <a:off x="4883023"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p:nvSpPr>
          <p:cNvPr id="2" name="Title 1">
            <a:extLst>
              <a:ext uri="{FF2B5EF4-FFF2-40B4-BE49-F238E27FC236}">
                <a16:creationId xmlns:a16="http://schemas.microsoft.com/office/drawing/2014/main" id="{054A3281-872D-8467-8251-EAB92B23470F}"/>
              </a:ext>
            </a:extLst>
          </p:cNvPr>
          <p:cNvSpPr>
            <a:spLocks noGrp="1"/>
          </p:cNvSpPr>
          <p:nvPr>
            <p:ph type="title"/>
          </p:nvPr>
        </p:nvSpPr>
        <p:spPr>
          <a:xfrm>
            <a:off x="374904" y="856488"/>
            <a:ext cx="4992624" cy="1173761"/>
          </a:xfrm>
        </p:spPr>
        <p:txBody>
          <a:bodyPr anchor="b">
            <a:normAutofit/>
          </a:bodyPr>
          <a:lstStyle/>
          <a:p>
            <a:r>
              <a:rPr lang="en-US" sz="3400"/>
              <a:t>Staff Wellness Resources</a:t>
            </a:r>
          </a:p>
        </p:txBody>
      </p:sp>
      <p:sp>
        <p:nvSpPr>
          <p:cNvPr id="3" name="Content Placeholder 2">
            <a:extLst>
              <a:ext uri="{FF2B5EF4-FFF2-40B4-BE49-F238E27FC236}">
                <a16:creationId xmlns:a16="http://schemas.microsoft.com/office/drawing/2014/main" id="{B08D83A4-066D-17DD-2704-4F6DAE24714E}"/>
              </a:ext>
            </a:extLst>
          </p:cNvPr>
          <p:cNvSpPr>
            <a:spLocks noGrp="1"/>
          </p:cNvSpPr>
          <p:nvPr>
            <p:ph idx="1"/>
          </p:nvPr>
        </p:nvSpPr>
        <p:spPr>
          <a:xfrm>
            <a:off x="374904" y="2522949"/>
            <a:ext cx="5065776" cy="3912357"/>
          </a:xfrm>
        </p:spPr>
        <p:txBody>
          <a:bodyPr anchor="t">
            <a:normAutofit/>
          </a:bodyPr>
          <a:lstStyle/>
          <a:p>
            <a:r>
              <a:rPr lang="en-US" sz="2200" dirty="0"/>
              <a:t>NMCAA offers a variety of resources to support staff on their wellness journey.</a:t>
            </a:r>
          </a:p>
          <a:p>
            <a:pPr lvl="1"/>
            <a:r>
              <a:rPr lang="en-US" sz="2200" dirty="0">
                <a:hlinkClick r:id="rId3"/>
              </a:rPr>
              <a:t>Employee Assistance Program</a:t>
            </a:r>
            <a:endParaRPr lang="en-US" sz="2200" dirty="0"/>
          </a:p>
          <a:p>
            <a:pPr lvl="1"/>
            <a:r>
              <a:rPr lang="en-US" sz="2200" dirty="0">
                <a:hlinkClick r:id="rId4"/>
              </a:rPr>
              <a:t>Wellness Coach</a:t>
            </a:r>
            <a:endParaRPr lang="en-US" sz="2200" dirty="0"/>
          </a:p>
          <a:p>
            <a:pPr lvl="1"/>
            <a:r>
              <a:rPr lang="en-US" sz="2200" dirty="0">
                <a:hlinkClick r:id="rId5"/>
              </a:rPr>
              <a:t>Starling Minds</a:t>
            </a:r>
            <a:endParaRPr lang="en-US" sz="2200" dirty="0"/>
          </a:p>
          <a:p>
            <a:pPr lvl="1"/>
            <a:r>
              <a:rPr lang="en-US" sz="2200" dirty="0"/>
              <a:t>NONI</a:t>
            </a:r>
          </a:p>
          <a:p>
            <a:r>
              <a:rPr lang="en-US" sz="2200" dirty="0">
                <a:hlinkClick r:id="rId6"/>
              </a:rPr>
              <a:t>ECLKC</a:t>
            </a:r>
            <a:r>
              <a:rPr lang="en-US" sz="2200" dirty="0"/>
              <a:t> also provides a variety of resources to explore.</a:t>
            </a:r>
          </a:p>
        </p:txBody>
      </p:sp>
    </p:spTree>
    <p:extLst>
      <p:ext uri="{BB962C8B-B14F-4D97-AF65-F5344CB8AC3E}">
        <p14:creationId xmlns:p14="http://schemas.microsoft.com/office/powerpoint/2010/main" val="317079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2" name="Rectangle 14">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6">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22">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8" name="Rectangle 24">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6927EC5-9850-BA41-A1A1-2904902D7C28}"/>
              </a:ext>
            </a:extLst>
          </p:cNvPr>
          <p:cNvSpPr>
            <a:spLocks noGrp="1"/>
          </p:cNvSpPr>
          <p:nvPr>
            <p:ph type="title"/>
          </p:nvPr>
        </p:nvSpPr>
        <p:spPr>
          <a:xfrm>
            <a:off x="1109980" y="882376"/>
            <a:ext cx="9966960" cy="1703851"/>
          </a:xfrm>
        </p:spPr>
        <p:txBody>
          <a:bodyPr vert="horz" lIns="91440" tIns="45720" rIns="91440" bIns="45720" rtlCol="0" anchor="b">
            <a:normAutofit fontScale="90000"/>
          </a:bodyPr>
          <a:lstStyle/>
          <a:p>
            <a:pPr algn="ctr">
              <a:lnSpc>
                <a:spcPct val="85000"/>
              </a:lnSpc>
            </a:pPr>
            <a:r>
              <a:rPr lang="en-US" sz="7200" b="1" cap="all">
                <a:solidFill>
                  <a:srgbClr val="FFFFFF"/>
                </a:solidFill>
              </a:rPr>
              <a:t>Active Supervision: Next Steps</a:t>
            </a:r>
          </a:p>
        </p:txBody>
      </p:sp>
      <p:graphicFrame>
        <p:nvGraphicFramePr>
          <p:cNvPr id="10" name="Content Placeholder 2">
            <a:extLst>
              <a:ext uri="{FF2B5EF4-FFF2-40B4-BE49-F238E27FC236}">
                <a16:creationId xmlns:a16="http://schemas.microsoft.com/office/drawing/2014/main" id="{F5B40C63-DE7F-942C-EE2C-069C7003B099}"/>
              </a:ext>
            </a:extLst>
          </p:cNvPr>
          <p:cNvGraphicFramePr>
            <a:graphicFrameLocks noGrp="1"/>
          </p:cNvGraphicFramePr>
          <p:nvPr>
            <p:ph idx="1"/>
            <p:extLst>
              <p:ext uri="{D42A27DB-BD31-4B8C-83A1-F6EECF244321}">
                <p14:modId xmlns:p14="http://schemas.microsoft.com/office/powerpoint/2010/main" val="3695774877"/>
              </p:ext>
            </p:extLst>
          </p:nvPr>
        </p:nvGraphicFramePr>
        <p:xfrm>
          <a:off x="1285113" y="2365310"/>
          <a:ext cx="9872871"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51746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93067CD-13A7-4384-B15E-5D49AF03B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3AA9B36-1C30-39D8-66FA-7D0AC9A4B2EA}"/>
              </a:ext>
            </a:extLst>
          </p:cNvPr>
          <p:cNvSpPr>
            <a:spLocks noGrp="1"/>
          </p:cNvSpPr>
          <p:nvPr>
            <p:ph type="title"/>
          </p:nvPr>
        </p:nvSpPr>
        <p:spPr>
          <a:xfrm>
            <a:off x="1143000" y="609600"/>
            <a:ext cx="6693061" cy="1356360"/>
          </a:xfrm>
        </p:spPr>
        <p:txBody>
          <a:bodyPr>
            <a:normAutofit/>
          </a:bodyPr>
          <a:lstStyle/>
          <a:p>
            <a:r>
              <a:rPr lang="en-US">
                <a:solidFill>
                  <a:schemeClr val="bg1"/>
                </a:solidFill>
              </a:rPr>
              <a:t>Culture of Safety</a:t>
            </a:r>
          </a:p>
        </p:txBody>
      </p:sp>
      <p:sp>
        <p:nvSpPr>
          <p:cNvPr id="3" name="Content Placeholder 2">
            <a:extLst>
              <a:ext uri="{FF2B5EF4-FFF2-40B4-BE49-F238E27FC236}">
                <a16:creationId xmlns:a16="http://schemas.microsoft.com/office/drawing/2014/main" id="{7D4F2426-8003-CD27-9C7E-409669EAF0AA}"/>
              </a:ext>
            </a:extLst>
          </p:cNvPr>
          <p:cNvSpPr>
            <a:spLocks noGrp="1"/>
          </p:cNvSpPr>
          <p:nvPr>
            <p:ph idx="1"/>
          </p:nvPr>
        </p:nvSpPr>
        <p:spPr>
          <a:xfrm>
            <a:off x="1143000" y="1801368"/>
            <a:ext cx="6693061" cy="4294632"/>
          </a:xfrm>
        </p:spPr>
        <p:txBody>
          <a:bodyPr>
            <a:normAutofit/>
          </a:bodyPr>
          <a:lstStyle/>
          <a:p>
            <a:r>
              <a:rPr lang="en-US">
                <a:solidFill>
                  <a:schemeClr val="bg1"/>
                </a:solidFill>
              </a:rPr>
              <a:t>In all early childhood programs, staff and families believe that children have the right to be safe by creating a culture of safety.  They provide….</a:t>
            </a:r>
          </a:p>
          <a:p>
            <a:pPr lvl="1"/>
            <a:r>
              <a:rPr lang="en-US">
                <a:solidFill>
                  <a:schemeClr val="bg1"/>
                </a:solidFill>
              </a:rPr>
              <a:t>“an environment that encourages people to speak up about safety concerns , makes it safe to talk about mistakes and errors, and encourages learning from these events.”(1)</a:t>
            </a:r>
          </a:p>
          <a:p>
            <a:pPr lvl="1"/>
            <a:r>
              <a:rPr lang="en-US">
                <a:solidFill>
                  <a:schemeClr val="bg1"/>
                </a:solidFill>
              </a:rPr>
              <a:t>When everyone works together to improve safety strategies used in homes, centers, and the community, children are safer.</a:t>
            </a:r>
          </a:p>
          <a:p>
            <a:pPr lvl="1"/>
            <a:r>
              <a:rPr lang="en-US">
                <a:solidFill>
                  <a:schemeClr val="bg1"/>
                </a:solidFill>
              </a:rPr>
              <a:t>Programs that create a culture of safety promote school readiness and empower families to live safe and healthy lives.</a:t>
            </a:r>
          </a:p>
          <a:p>
            <a:endParaRPr lang="en-US">
              <a:solidFill>
                <a:schemeClr val="bg1"/>
              </a:solidFill>
            </a:endParaRPr>
          </a:p>
        </p:txBody>
      </p:sp>
      <p:pic>
        <p:nvPicPr>
          <p:cNvPr id="6" name="Picture 5" descr="A group of hands forming a heart&#10;&#10;Description automatically generated with medium confidence">
            <a:extLst>
              <a:ext uri="{FF2B5EF4-FFF2-40B4-BE49-F238E27FC236}">
                <a16:creationId xmlns:a16="http://schemas.microsoft.com/office/drawing/2014/main" id="{81C23EB3-3306-1FEE-8172-6FDD237AE899}"/>
              </a:ext>
            </a:extLst>
          </p:cNvPr>
          <p:cNvPicPr>
            <a:picLocks noChangeAspect="1"/>
          </p:cNvPicPr>
          <p:nvPr/>
        </p:nvPicPr>
        <p:blipFill rotWithShape="1">
          <a:blip r:embed="rId2"/>
          <a:srcRect l="21546" r="21276" b="1"/>
          <a:stretch/>
        </p:blipFill>
        <p:spPr>
          <a:xfrm>
            <a:off x="8301386" y="243840"/>
            <a:ext cx="3646837" cy="6377939"/>
          </a:xfrm>
          <a:prstGeom prst="rect">
            <a:avLst/>
          </a:prstGeom>
        </p:spPr>
      </p:pic>
      <p:sp>
        <p:nvSpPr>
          <p:cNvPr id="13" name="Rectangle 12">
            <a:extLst>
              <a:ext uri="{FF2B5EF4-FFF2-40B4-BE49-F238E27FC236}">
                <a16:creationId xmlns:a16="http://schemas.microsoft.com/office/drawing/2014/main" id="{42E9009C-D0E3-46ED-935B-6C1C29650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
        <p:nvSpPr>
          <p:cNvPr id="5" name="TextBox 4">
            <a:extLst>
              <a:ext uri="{FF2B5EF4-FFF2-40B4-BE49-F238E27FC236}">
                <a16:creationId xmlns:a16="http://schemas.microsoft.com/office/drawing/2014/main" id="{81CE52C8-6D08-28F1-11FE-27C4F882155C}"/>
              </a:ext>
            </a:extLst>
          </p:cNvPr>
          <p:cNvSpPr txBox="1"/>
          <p:nvPr/>
        </p:nvSpPr>
        <p:spPr>
          <a:xfrm>
            <a:off x="324739" y="6248400"/>
            <a:ext cx="7511322" cy="307777"/>
          </a:xfrm>
          <a:prstGeom prst="rect">
            <a:avLst/>
          </a:prstGeom>
          <a:noFill/>
        </p:spPr>
        <p:txBody>
          <a:bodyPr wrap="square">
            <a:spAutoFit/>
          </a:bodyPr>
          <a:lstStyle/>
          <a:p>
            <a:pPr>
              <a:spcAft>
                <a:spcPts val="600"/>
              </a:spcAft>
            </a:pPr>
            <a:r>
              <a:rPr lang="en-US" sz="700"/>
              <a:t>1. Institute for Healthcare Improvement. (2016). PS 202: Building a culture of safety. Retrieved from http://app.ihi.org/lms/coursedetailview. </a:t>
            </a:r>
            <a:r>
              <a:rPr lang="en-US" sz="700" err="1"/>
              <a:t>aspx?CourseGUID</a:t>
            </a:r>
            <a:r>
              <a:rPr lang="en-US" sz="700"/>
              <a:t>=789d9cbb-7dd3-4fe9-8df2-e0c 63725b350&amp;CatalogGUID=6cb1c614-884b-43ef9abd-d90849f183d4 </a:t>
            </a:r>
          </a:p>
        </p:txBody>
      </p:sp>
    </p:spTree>
    <p:extLst>
      <p:ext uri="{BB962C8B-B14F-4D97-AF65-F5344CB8AC3E}">
        <p14:creationId xmlns:p14="http://schemas.microsoft.com/office/powerpoint/2010/main" val="22003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 name="Rectangle 12">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4">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5" name="Title 1">
            <a:extLst>
              <a:ext uri="{FF2B5EF4-FFF2-40B4-BE49-F238E27FC236}">
                <a16:creationId xmlns:a16="http://schemas.microsoft.com/office/drawing/2014/main" id="{25C9F7BC-87D7-47BF-9A61-88A900C7048C}"/>
              </a:ext>
            </a:extLst>
          </p:cNvPr>
          <p:cNvSpPr txBox="1">
            <a:spLocks/>
          </p:cNvSpPr>
          <p:nvPr/>
        </p:nvSpPr>
        <p:spPr>
          <a:xfrm>
            <a:off x="707064" y="609600"/>
            <a:ext cx="4200838" cy="1356360"/>
          </a:xfrm>
          <a:prstGeom prst="rect">
            <a:avLst/>
          </a:prstGeom>
        </p:spPr>
        <p:txBody>
          <a:bodyPr vert="horz" lIns="91440" tIns="45720" rIns="91440" bIns="45720" rtlCol="0" anchor="ctr">
            <a:normAutofit fontScale="85000" lnSpcReduction="1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lnSpc>
                <a:spcPct val="90000"/>
              </a:lnSpc>
              <a:spcAft>
                <a:spcPts val="600"/>
              </a:spcAft>
            </a:pPr>
            <a:r>
              <a:rPr lang="en-US" sz="4400" b="1">
                <a:solidFill>
                  <a:schemeClr val="accent1"/>
                </a:solidFill>
              </a:rPr>
              <a:t>Active Supervision Postings</a:t>
            </a:r>
          </a:p>
        </p:txBody>
      </p:sp>
      <p:sp>
        <p:nvSpPr>
          <p:cNvPr id="8" name="TextBox 7">
            <a:extLst>
              <a:ext uri="{FF2B5EF4-FFF2-40B4-BE49-F238E27FC236}">
                <a16:creationId xmlns:a16="http://schemas.microsoft.com/office/drawing/2014/main" id="{6CFD78B8-BCED-491C-A61C-6A240E135046}"/>
              </a:ext>
            </a:extLst>
          </p:cNvPr>
          <p:cNvSpPr txBox="1"/>
          <p:nvPr/>
        </p:nvSpPr>
        <p:spPr>
          <a:xfrm>
            <a:off x="707064" y="2057400"/>
            <a:ext cx="5535116" cy="4038600"/>
          </a:xfrm>
          <a:prstGeom prst="rect">
            <a:avLst/>
          </a:prstGeom>
        </p:spPr>
        <p:txBody>
          <a:bodyPr vert="horz" lIns="91440" tIns="45720" rIns="91440" bIns="45720" rtlCol="0">
            <a:normAutofit/>
          </a:bodyPr>
          <a:lstStyle/>
          <a:p>
            <a:pPr indent="-182880" defTabSz="914400">
              <a:lnSpc>
                <a:spcPct val="90000"/>
              </a:lnSpc>
              <a:spcAft>
                <a:spcPts val="1200"/>
              </a:spcAft>
              <a:buClr>
                <a:schemeClr val="accent1"/>
              </a:buClr>
              <a:buSzPct val="80000"/>
              <a:buFont typeface="Corbel" pitchFamily="34" charset="0"/>
              <a:buChar char="•"/>
            </a:pPr>
            <a:r>
              <a:rPr lang="en-US" sz="2800" b="1" u="sng">
                <a:solidFill>
                  <a:schemeClr val="accent1"/>
                </a:solidFill>
              </a:rPr>
              <a:t>Active Supervision Poster</a:t>
            </a:r>
          </a:p>
          <a:p>
            <a:pPr marL="742950" lvl="1" indent="-182880" defTabSz="914400">
              <a:lnSpc>
                <a:spcPct val="90000"/>
              </a:lnSpc>
              <a:buClr>
                <a:schemeClr val="accent1"/>
              </a:buClr>
              <a:buSzPct val="80000"/>
              <a:buFont typeface="Corbel" pitchFamily="34" charset="0"/>
              <a:buChar char="•"/>
            </a:pPr>
            <a:r>
              <a:rPr lang="en-US" sz="2800">
                <a:solidFill>
                  <a:schemeClr val="accent1"/>
                </a:solidFill>
              </a:rPr>
              <a:t>This poster must be displayed in an easily viewed location.</a:t>
            </a:r>
          </a:p>
          <a:p>
            <a:pPr lvl="1" indent="-182880" defTabSz="914400">
              <a:lnSpc>
                <a:spcPct val="90000"/>
              </a:lnSpc>
              <a:buClr>
                <a:schemeClr val="accent1"/>
              </a:buClr>
              <a:buSzPct val="80000"/>
              <a:buFont typeface="Corbel" pitchFamily="34" charset="0"/>
              <a:buChar char="•"/>
            </a:pPr>
            <a:endParaRPr lang="en-US" sz="2800">
              <a:solidFill>
                <a:schemeClr val="accent1"/>
              </a:solidFill>
            </a:endParaRPr>
          </a:p>
          <a:p>
            <a:pPr marL="742950" lvl="1" indent="-182880" defTabSz="914400">
              <a:lnSpc>
                <a:spcPct val="90000"/>
              </a:lnSpc>
              <a:spcAft>
                <a:spcPts val="1200"/>
              </a:spcAft>
              <a:buClr>
                <a:schemeClr val="accent1"/>
              </a:buClr>
              <a:buSzPct val="80000"/>
              <a:buFont typeface="Corbel" pitchFamily="34" charset="0"/>
              <a:buChar char="•"/>
            </a:pPr>
            <a:r>
              <a:rPr lang="en-US" sz="2800">
                <a:solidFill>
                  <a:schemeClr val="accent1"/>
                </a:solidFill>
              </a:rPr>
              <a:t>Where can you find a copy of this poster? Check here:</a:t>
            </a:r>
          </a:p>
          <a:p>
            <a:pPr lvl="2" indent="-182880" defTabSz="914400">
              <a:lnSpc>
                <a:spcPct val="90000"/>
              </a:lnSpc>
              <a:spcAft>
                <a:spcPts val="1200"/>
              </a:spcAft>
              <a:buClr>
                <a:schemeClr val="accent1"/>
              </a:buClr>
              <a:buSzPct val="80000"/>
              <a:buFont typeface="Corbel" pitchFamily="34" charset="0"/>
              <a:buChar char="•"/>
            </a:pPr>
            <a:r>
              <a:rPr lang="en-US" sz="2800">
                <a:solidFill>
                  <a:schemeClr val="accent1"/>
                </a:solidFill>
                <a:hlinkClick r:id="rId2"/>
              </a:rPr>
              <a:t>NMCAA HS Weebly </a:t>
            </a:r>
            <a:endParaRPr lang="en-US" sz="2800">
              <a:solidFill>
                <a:schemeClr val="accent1"/>
              </a:solidFill>
            </a:endParaRPr>
          </a:p>
          <a:p>
            <a:pPr lvl="2" indent="-182880" defTabSz="914400">
              <a:lnSpc>
                <a:spcPct val="90000"/>
              </a:lnSpc>
              <a:spcAft>
                <a:spcPts val="600"/>
              </a:spcAft>
              <a:buClr>
                <a:schemeClr val="accent1"/>
              </a:buClr>
              <a:buSzPct val="80000"/>
              <a:buFont typeface="Corbel" pitchFamily="34" charset="0"/>
              <a:buChar char="•"/>
            </a:pPr>
            <a:r>
              <a:rPr lang="en-US" sz="2800">
                <a:solidFill>
                  <a:schemeClr val="accent1"/>
                </a:solidFill>
                <a:hlinkClick r:id="rId3"/>
              </a:rPr>
              <a:t>ECLKC</a:t>
            </a:r>
            <a:endParaRPr lang="en-US" sz="2800">
              <a:solidFill>
                <a:schemeClr val="accent1"/>
              </a:solidFill>
            </a:endParaRPr>
          </a:p>
        </p:txBody>
      </p:sp>
      <p:pic>
        <p:nvPicPr>
          <p:cNvPr id="2" name="Content Placeholder 5">
            <a:extLst>
              <a:ext uri="{FF2B5EF4-FFF2-40B4-BE49-F238E27FC236}">
                <a16:creationId xmlns:a16="http://schemas.microsoft.com/office/drawing/2014/main" id="{E478C53A-2622-4F49-A824-3835CFDB037F}"/>
              </a:ext>
            </a:extLst>
          </p:cNvPr>
          <p:cNvPicPr>
            <a:picLocks noChangeAspect="1"/>
          </p:cNvPicPr>
          <p:nvPr/>
        </p:nvPicPr>
        <p:blipFill>
          <a:blip r:embed="rId4"/>
          <a:stretch>
            <a:fillRect/>
          </a:stretch>
        </p:blipFill>
        <p:spPr>
          <a:xfrm>
            <a:off x="7284100" y="356993"/>
            <a:ext cx="4036924" cy="598062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21479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 name="Rectangle 12">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4">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5" name="Title 1">
            <a:extLst>
              <a:ext uri="{FF2B5EF4-FFF2-40B4-BE49-F238E27FC236}">
                <a16:creationId xmlns:a16="http://schemas.microsoft.com/office/drawing/2014/main" id="{25C9F7BC-87D7-47BF-9A61-88A900C7048C}"/>
              </a:ext>
            </a:extLst>
          </p:cNvPr>
          <p:cNvSpPr txBox="1">
            <a:spLocks/>
          </p:cNvSpPr>
          <p:nvPr/>
        </p:nvSpPr>
        <p:spPr>
          <a:xfrm>
            <a:off x="707064" y="609600"/>
            <a:ext cx="4200838" cy="1356360"/>
          </a:xfrm>
          <a:prstGeom prst="rect">
            <a:avLst/>
          </a:prstGeom>
        </p:spPr>
        <p:txBody>
          <a:bodyPr vert="horz" lIns="91440" tIns="45720" rIns="91440" bIns="45720" rtlCol="0" anchor="ctr">
            <a:normAutofit fontScale="85000" lnSpcReduction="10000"/>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lnSpc>
                <a:spcPct val="90000"/>
              </a:lnSpc>
              <a:spcAft>
                <a:spcPts val="600"/>
              </a:spcAft>
            </a:pPr>
            <a:r>
              <a:rPr lang="en-US" sz="4400" b="1">
                <a:solidFill>
                  <a:schemeClr val="accent1"/>
                </a:solidFill>
              </a:rPr>
              <a:t>Active Supervision Postings</a:t>
            </a:r>
          </a:p>
        </p:txBody>
      </p:sp>
      <p:sp>
        <p:nvSpPr>
          <p:cNvPr id="8" name="TextBox 7">
            <a:extLst>
              <a:ext uri="{FF2B5EF4-FFF2-40B4-BE49-F238E27FC236}">
                <a16:creationId xmlns:a16="http://schemas.microsoft.com/office/drawing/2014/main" id="{6CFD78B8-BCED-491C-A61C-6A240E135046}"/>
              </a:ext>
            </a:extLst>
          </p:cNvPr>
          <p:cNvSpPr txBox="1"/>
          <p:nvPr/>
        </p:nvSpPr>
        <p:spPr>
          <a:xfrm>
            <a:off x="707064" y="2057400"/>
            <a:ext cx="5535116" cy="4038600"/>
          </a:xfrm>
          <a:prstGeom prst="rect">
            <a:avLst/>
          </a:prstGeom>
        </p:spPr>
        <p:txBody>
          <a:bodyPr vert="horz" lIns="91440" tIns="45720" rIns="91440" bIns="45720" rtlCol="0" anchor="t">
            <a:normAutofit/>
          </a:bodyPr>
          <a:lstStyle/>
          <a:p>
            <a:pPr indent="-182880" defTabSz="914400">
              <a:lnSpc>
                <a:spcPct val="90000"/>
              </a:lnSpc>
              <a:spcAft>
                <a:spcPts val="1200"/>
              </a:spcAft>
              <a:buClr>
                <a:schemeClr val="accent1"/>
              </a:buClr>
              <a:buSzPct val="80000"/>
              <a:buFont typeface="Corbel" pitchFamily="34" charset="0"/>
              <a:buChar char="•"/>
            </a:pPr>
            <a:r>
              <a:rPr lang="en-US" sz="2800" b="1" u="sng">
                <a:solidFill>
                  <a:schemeClr val="accent1"/>
                </a:solidFill>
              </a:rPr>
              <a:t>Active Supervision at-a-Glance</a:t>
            </a:r>
          </a:p>
          <a:p>
            <a:pPr marL="742950" lvl="1" indent="-182880" defTabSz="914400">
              <a:lnSpc>
                <a:spcPct val="90000"/>
              </a:lnSpc>
              <a:buClr>
                <a:schemeClr val="accent1"/>
              </a:buClr>
              <a:buSzPct val="80000"/>
              <a:buFont typeface="Corbel" pitchFamily="34" charset="0"/>
              <a:buChar char="•"/>
            </a:pPr>
            <a:r>
              <a:rPr lang="en-US" sz="2800">
                <a:solidFill>
                  <a:schemeClr val="accent1"/>
                </a:solidFill>
              </a:rPr>
              <a:t>This optional posting provides a quick reference for the six Active Supervision strategies.</a:t>
            </a:r>
          </a:p>
          <a:p>
            <a:pPr lvl="1" indent="-182880" defTabSz="914400">
              <a:lnSpc>
                <a:spcPct val="90000"/>
              </a:lnSpc>
              <a:buClr>
                <a:schemeClr val="accent1"/>
              </a:buClr>
              <a:buSzPct val="80000"/>
              <a:buFont typeface="Corbel" pitchFamily="34" charset="0"/>
              <a:buChar char="•"/>
            </a:pPr>
            <a:endParaRPr lang="en-US" sz="2800">
              <a:solidFill>
                <a:schemeClr val="accent1"/>
              </a:solidFill>
            </a:endParaRPr>
          </a:p>
          <a:p>
            <a:pPr marL="742950" lvl="1" indent="-182880" defTabSz="914400">
              <a:lnSpc>
                <a:spcPct val="90000"/>
              </a:lnSpc>
              <a:spcAft>
                <a:spcPts val="1200"/>
              </a:spcAft>
              <a:buClr>
                <a:schemeClr val="accent1"/>
              </a:buClr>
              <a:buSzPct val="80000"/>
              <a:buFont typeface="Corbel" pitchFamily="34" charset="0"/>
              <a:buChar char="•"/>
            </a:pPr>
            <a:r>
              <a:rPr lang="en-US" sz="2800">
                <a:solidFill>
                  <a:schemeClr val="accent1"/>
                </a:solidFill>
              </a:rPr>
              <a:t>Where can you find a copy of this poster? Check here:</a:t>
            </a:r>
          </a:p>
          <a:p>
            <a:pPr lvl="2" indent="-182880" defTabSz="914400">
              <a:lnSpc>
                <a:spcPct val="90000"/>
              </a:lnSpc>
              <a:spcAft>
                <a:spcPts val="1200"/>
              </a:spcAft>
              <a:buClr>
                <a:schemeClr val="accent1"/>
              </a:buClr>
              <a:buSzPct val="80000"/>
              <a:buFont typeface="Corbel" pitchFamily="34" charset="0"/>
              <a:buChar char="•"/>
            </a:pPr>
            <a:r>
              <a:rPr lang="en-US" sz="2800">
                <a:solidFill>
                  <a:schemeClr val="accent1"/>
                </a:solidFill>
                <a:hlinkClick r:id="rId2"/>
              </a:rPr>
              <a:t>NMCAA HS Weebly </a:t>
            </a:r>
            <a:endParaRPr lang="en-US" sz="2800">
              <a:solidFill>
                <a:schemeClr val="accent1"/>
              </a:solidFill>
            </a:endParaRPr>
          </a:p>
          <a:p>
            <a:pPr lvl="2" indent="-182880" defTabSz="914400">
              <a:lnSpc>
                <a:spcPct val="90000"/>
              </a:lnSpc>
              <a:spcAft>
                <a:spcPts val="600"/>
              </a:spcAft>
              <a:buClr>
                <a:schemeClr val="accent1"/>
              </a:buClr>
              <a:buSzPct val="80000"/>
              <a:buFont typeface="Corbel" pitchFamily="34" charset="0"/>
              <a:buChar char="•"/>
            </a:pPr>
            <a:r>
              <a:rPr lang="en-US" sz="2800">
                <a:solidFill>
                  <a:schemeClr val="accent1"/>
                </a:solidFill>
                <a:hlinkClick r:id="rId3"/>
              </a:rPr>
              <a:t>ECLKC</a:t>
            </a:r>
            <a:endParaRPr lang="en-US" sz="2800">
              <a:solidFill>
                <a:schemeClr val="accent1"/>
              </a:solidFill>
            </a:endParaRPr>
          </a:p>
        </p:txBody>
      </p:sp>
      <p:pic>
        <p:nvPicPr>
          <p:cNvPr id="2" name="Content Placeholder 5">
            <a:extLst>
              <a:ext uri="{FF2B5EF4-FFF2-40B4-BE49-F238E27FC236}">
                <a16:creationId xmlns:a16="http://schemas.microsoft.com/office/drawing/2014/main" id="{E478C53A-2622-4F49-A824-3835CFDB03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26663" y="356370"/>
            <a:ext cx="5005725" cy="593470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52300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pic>
        <p:nvPicPr>
          <p:cNvPr id="4" name="Picture 2" descr="Re-using the Project Plan">
            <a:extLst>
              <a:ext uri="{FF2B5EF4-FFF2-40B4-BE49-F238E27FC236}">
                <a16:creationId xmlns:a16="http://schemas.microsoft.com/office/drawing/2014/main" id="{CC5F7E9B-72F7-ECF0-D174-7B3261C563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61" r="-2" b="3830"/>
          <a:stretch/>
        </p:blipFill>
        <p:spPr bwMode="auto">
          <a:xfrm>
            <a:off x="699649" y="1265393"/>
            <a:ext cx="4593715" cy="397004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Content Placeholder 2">
            <a:extLst>
              <a:ext uri="{FF2B5EF4-FFF2-40B4-BE49-F238E27FC236}">
                <a16:creationId xmlns:a16="http://schemas.microsoft.com/office/drawing/2014/main" id="{A7D6639C-237D-F94F-B843-BA8224937E53}"/>
              </a:ext>
            </a:extLst>
          </p:cNvPr>
          <p:cNvGraphicFramePr>
            <a:graphicFrameLocks noGrp="1"/>
          </p:cNvGraphicFramePr>
          <p:nvPr>
            <p:ph idx="1"/>
            <p:extLst>
              <p:ext uri="{D42A27DB-BD31-4B8C-83A1-F6EECF244321}">
                <p14:modId xmlns:p14="http://schemas.microsoft.com/office/powerpoint/2010/main" val="554156350"/>
              </p:ext>
            </p:extLst>
          </p:nvPr>
        </p:nvGraphicFramePr>
        <p:xfrm>
          <a:off x="5761873" y="236221"/>
          <a:ext cx="5897813" cy="63855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0460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C9F7BC-87D7-47BF-9A61-88A900C7048C}"/>
              </a:ext>
            </a:extLst>
          </p:cNvPr>
          <p:cNvSpPr txBox="1">
            <a:spLocks/>
          </p:cNvSpPr>
          <p:nvPr/>
        </p:nvSpPr>
        <p:spPr>
          <a:xfrm>
            <a:off x="585434" y="655663"/>
            <a:ext cx="6293521" cy="1072378"/>
          </a:xfrm>
          <a:prstGeom prst="rect">
            <a:avLst/>
          </a:prstGeom>
        </p:spPr>
        <p:txBody>
          <a:bodyPr vert="horz" lIns="228600" tIns="228600" rIns="228600" bIns="228600" rtlCol="0" anchor="ctr">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a:solidFill>
                  <a:srgbClr val="A6B727"/>
                </a:solidFill>
              </a:rPr>
              <a:t>Zoning Discussion Questions</a:t>
            </a:r>
          </a:p>
        </p:txBody>
      </p:sp>
      <p:pic>
        <p:nvPicPr>
          <p:cNvPr id="11" name="Content Placeholder 5" descr="Graphical user interface, text, application&#10;&#10;Description automatically generated">
            <a:extLst>
              <a:ext uri="{FF2B5EF4-FFF2-40B4-BE49-F238E27FC236}">
                <a16:creationId xmlns:a16="http://schemas.microsoft.com/office/drawing/2014/main" id="{31AF9243-3BD9-4E51-A8BF-B237A7C1C684}"/>
              </a:ext>
            </a:extLst>
          </p:cNvPr>
          <p:cNvPicPr>
            <a:picLocks noChangeAspect="1"/>
          </p:cNvPicPr>
          <p:nvPr/>
        </p:nvPicPr>
        <p:blipFill>
          <a:blip r:embed="rId2"/>
          <a:stretch>
            <a:fillRect/>
          </a:stretch>
        </p:blipFill>
        <p:spPr>
          <a:xfrm>
            <a:off x="7025259" y="655663"/>
            <a:ext cx="4387762" cy="55466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a:extLst>
              <a:ext uri="{FF2B5EF4-FFF2-40B4-BE49-F238E27FC236}">
                <a16:creationId xmlns:a16="http://schemas.microsoft.com/office/drawing/2014/main" id="{52521A68-5C93-4163-A3C2-10BA87050C99}"/>
              </a:ext>
            </a:extLst>
          </p:cNvPr>
          <p:cNvSpPr txBox="1"/>
          <p:nvPr/>
        </p:nvSpPr>
        <p:spPr>
          <a:xfrm>
            <a:off x="778979" y="1929084"/>
            <a:ext cx="5443346" cy="3693319"/>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sz="2800"/>
              <a:t>These questions are used to create a dialogue with your team regarding the creation of zones in your learning environment.</a:t>
            </a:r>
          </a:p>
          <a:p>
            <a:pPr marL="285750" indent="-285750">
              <a:buFont typeface="Arial" panose="020B0604020202020204" pitchFamily="34" charset="0"/>
              <a:buChar char="•"/>
            </a:pPr>
            <a:r>
              <a:rPr lang="en-US" sz="2800"/>
              <a:t>Remember, circumstances change over time. These questions can be revisited as needed. Flexibility is key!</a:t>
            </a:r>
          </a:p>
        </p:txBody>
      </p:sp>
    </p:spTree>
    <p:extLst>
      <p:ext uri="{BB962C8B-B14F-4D97-AF65-F5344CB8AC3E}">
        <p14:creationId xmlns:p14="http://schemas.microsoft.com/office/powerpoint/2010/main" val="66892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53"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C9F7BC-87D7-47BF-9A61-88A900C7048C}"/>
              </a:ext>
            </a:extLst>
          </p:cNvPr>
          <p:cNvSpPr txBox="1">
            <a:spLocks/>
          </p:cNvSpPr>
          <p:nvPr/>
        </p:nvSpPr>
        <p:spPr>
          <a:xfrm>
            <a:off x="546190" y="588508"/>
            <a:ext cx="6293521" cy="1072378"/>
          </a:xfrm>
          <a:prstGeom prst="rect">
            <a:avLst/>
          </a:prstGeom>
        </p:spPr>
        <p:txBody>
          <a:bodyPr vert="horz" lIns="228600" tIns="228600" rIns="228600" bIns="228600" rtlCol="0" anchor="ctr">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a:solidFill>
                  <a:srgbClr val="A6B727"/>
                </a:solidFill>
              </a:rPr>
              <a:t>Staff Zoning Chart</a:t>
            </a:r>
          </a:p>
        </p:txBody>
      </p:sp>
      <p:sp>
        <p:nvSpPr>
          <p:cNvPr id="12" name="TextBox 11">
            <a:extLst>
              <a:ext uri="{FF2B5EF4-FFF2-40B4-BE49-F238E27FC236}">
                <a16:creationId xmlns:a16="http://schemas.microsoft.com/office/drawing/2014/main" id="{52521A68-5C93-4163-A3C2-10BA87050C99}"/>
              </a:ext>
            </a:extLst>
          </p:cNvPr>
          <p:cNvSpPr txBox="1"/>
          <p:nvPr/>
        </p:nvSpPr>
        <p:spPr>
          <a:xfrm>
            <a:off x="546190" y="1628632"/>
            <a:ext cx="5443346" cy="4678204"/>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400"/>
              <a:t>Creating a zoning chart is an intentional practice to encourage children’s learning and keep them safe!</a:t>
            </a:r>
          </a:p>
          <a:p>
            <a:pPr marL="342900" indent="-342900">
              <a:buFont typeface="Arial" panose="020B0604020202020204" pitchFamily="34" charset="0"/>
              <a:buChar char="•"/>
            </a:pPr>
            <a:r>
              <a:rPr lang="en-US" sz="2400"/>
              <a:t>Your daily schedule is used for reference.  It’s important to think about what each staff person will be doing during each part of the daily routine. Pay close attention to transitions.  Your plan should be documented on the Staff Zoning Chart form.</a:t>
            </a:r>
          </a:p>
          <a:p>
            <a:pPr marL="285750" indent="-285750">
              <a:buFont typeface="Arial" panose="020B0604020202020204" pitchFamily="34" charset="0"/>
              <a:buChar char="•"/>
            </a:pPr>
            <a:endParaRPr lang="en-US" sz="2400"/>
          </a:p>
        </p:txBody>
      </p:sp>
      <p:pic>
        <p:nvPicPr>
          <p:cNvPr id="8" name="Content Placeholder 5">
            <a:extLst>
              <a:ext uri="{FF2B5EF4-FFF2-40B4-BE49-F238E27FC236}">
                <a16:creationId xmlns:a16="http://schemas.microsoft.com/office/drawing/2014/main" id="{0D754F38-B581-4FB8-89D6-727BF4C06B55}"/>
              </a:ext>
            </a:extLst>
          </p:cNvPr>
          <p:cNvPicPr>
            <a:picLocks noChangeAspect="1"/>
          </p:cNvPicPr>
          <p:nvPr/>
        </p:nvPicPr>
        <p:blipFill>
          <a:blip r:embed="rId2"/>
          <a:stretch>
            <a:fillRect/>
          </a:stretch>
        </p:blipFill>
        <p:spPr>
          <a:xfrm>
            <a:off x="6657975" y="583418"/>
            <a:ext cx="4638675" cy="56911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066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C9F7BC-87D7-47BF-9A61-88A900C7048C}"/>
              </a:ext>
            </a:extLst>
          </p:cNvPr>
          <p:cNvSpPr txBox="1">
            <a:spLocks/>
          </p:cNvSpPr>
          <p:nvPr/>
        </p:nvSpPr>
        <p:spPr>
          <a:xfrm>
            <a:off x="540261" y="460017"/>
            <a:ext cx="6293521" cy="1072378"/>
          </a:xfrm>
          <a:prstGeom prst="rect">
            <a:avLst/>
          </a:prstGeom>
        </p:spPr>
        <p:txBody>
          <a:bodyPr vert="horz" lIns="228600" tIns="228600" rIns="228600" bIns="228600" rtlCol="0" anchor="ctr">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a:solidFill>
                  <a:srgbClr val="A6B727"/>
                </a:solidFill>
              </a:rPr>
              <a:t>Implementation Plan</a:t>
            </a:r>
          </a:p>
        </p:txBody>
      </p:sp>
      <p:sp>
        <p:nvSpPr>
          <p:cNvPr id="12" name="TextBox 11">
            <a:extLst>
              <a:ext uri="{FF2B5EF4-FFF2-40B4-BE49-F238E27FC236}">
                <a16:creationId xmlns:a16="http://schemas.microsoft.com/office/drawing/2014/main" id="{52521A68-5C93-4163-A3C2-10BA87050C99}"/>
              </a:ext>
            </a:extLst>
          </p:cNvPr>
          <p:cNvSpPr txBox="1"/>
          <p:nvPr/>
        </p:nvSpPr>
        <p:spPr>
          <a:xfrm>
            <a:off x="723141" y="1603018"/>
            <a:ext cx="5443346" cy="4770537"/>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600"/>
              <a:t>This form is used to reflect on the six Active Supervision strategies and the practices that have been used in the past.</a:t>
            </a:r>
          </a:p>
          <a:p>
            <a:pPr marL="342900" indent="-342900">
              <a:spcAft>
                <a:spcPts val="1200"/>
              </a:spcAft>
              <a:buFont typeface="Arial" panose="020B0604020202020204" pitchFamily="34" charset="0"/>
              <a:buChar char="•"/>
            </a:pPr>
            <a:r>
              <a:rPr lang="en-US" sz="2600"/>
              <a:t>What went well? Were there challenges? What changes might need to be implemented?</a:t>
            </a:r>
          </a:p>
          <a:p>
            <a:pPr marL="342900" indent="-342900">
              <a:buFont typeface="Arial" panose="020B0604020202020204" pitchFamily="34" charset="0"/>
              <a:buChar char="•"/>
            </a:pPr>
            <a:r>
              <a:rPr lang="en-US" sz="2600"/>
              <a:t>Points and ideas are noted on the Active Supervision Implementation Plan form.</a:t>
            </a:r>
          </a:p>
          <a:p>
            <a:pPr marL="285750" indent="-285750">
              <a:buFont typeface="Arial" panose="020B0604020202020204" pitchFamily="34" charset="0"/>
              <a:buChar char="•"/>
            </a:pPr>
            <a:endParaRPr lang="en-US" sz="2400"/>
          </a:p>
        </p:txBody>
      </p:sp>
      <p:pic>
        <p:nvPicPr>
          <p:cNvPr id="10" name="Content Placeholder 5">
            <a:extLst>
              <a:ext uri="{FF2B5EF4-FFF2-40B4-BE49-F238E27FC236}">
                <a16:creationId xmlns:a16="http://schemas.microsoft.com/office/drawing/2014/main" id="{D2DA91C0-0912-4150-A1AD-3A9FADF2237B}"/>
              </a:ext>
            </a:extLst>
          </p:cNvPr>
          <p:cNvPicPr>
            <a:picLocks noChangeAspect="1"/>
          </p:cNvPicPr>
          <p:nvPr/>
        </p:nvPicPr>
        <p:blipFill>
          <a:blip r:embed="rId2"/>
          <a:stretch>
            <a:fillRect/>
          </a:stretch>
        </p:blipFill>
        <p:spPr>
          <a:xfrm>
            <a:off x="6724651" y="581270"/>
            <a:ext cx="4744208" cy="56254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02777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C9F7BC-87D7-47BF-9A61-88A900C7048C}"/>
              </a:ext>
            </a:extLst>
          </p:cNvPr>
          <p:cNvSpPr txBox="1">
            <a:spLocks/>
          </p:cNvSpPr>
          <p:nvPr/>
        </p:nvSpPr>
        <p:spPr>
          <a:xfrm>
            <a:off x="594088" y="573838"/>
            <a:ext cx="6293521" cy="1072378"/>
          </a:xfrm>
          <a:prstGeom prst="rect">
            <a:avLst/>
          </a:prstGeom>
        </p:spPr>
        <p:txBody>
          <a:bodyPr vert="horz" lIns="228600" tIns="228600" rIns="228600" bIns="228600" rtlCol="0" anchor="ctr">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a:solidFill>
                  <a:srgbClr val="A6B727"/>
                </a:solidFill>
              </a:rPr>
              <a:t>Classroom Map</a:t>
            </a:r>
          </a:p>
        </p:txBody>
      </p:sp>
      <p:sp>
        <p:nvSpPr>
          <p:cNvPr id="12" name="TextBox 11">
            <a:extLst>
              <a:ext uri="{FF2B5EF4-FFF2-40B4-BE49-F238E27FC236}">
                <a16:creationId xmlns:a16="http://schemas.microsoft.com/office/drawing/2014/main" id="{52521A68-5C93-4163-A3C2-10BA87050C99}"/>
              </a:ext>
            </a:extLst>
          </p:cNvPr>
          <p:cNvSpPr txBox="1"/>
          <p:nvPr/>
        </p:nvSpPr>
        <p:spPr>
          <a:xfrm>
            <a:off x="687225" y="1646216"/>
            <a:ext cx="5443346" cy="4616648"/>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2400"/>
              <a:t>A zoning map is completed for both the indoor and outdoor spaces.</a:t>
            </a:r>
          </a:p>
          <a:p>
            <a:pPr marL="800100" lvl="1" indent="-342900">
              <a:spcAft>
                <a:spcPts val="1200"/>
              </a:spcAft>
              <a:buFont typeface="Arial" panose="020B0604020202020204" pitchFamily="34" charset="0"/>
              <a:buChar char="•"/>
            </a:pPr>
            <a:r>
              <a:rPr lang="en-US" sz="2400"/>
              <a:t>Refer to the example included on this slide.</a:t>
            </a:r>
          </a:p>
          <a:p>
            <a:pPr marL="342900" indent="-342900">
              <a:spcAft>
                <a:spcPts val="1200"/>
              </a:spcAft>
              <a:buFont typeface="Arial" panose="020B0604020202020204" pitchFamily="34" charset="0"/>
              <a:buChar char="•"/>
            </a:pPr>
            <a:r>
              <a:rPr lang="en-US" sz="2400"/>
              <a:t>Maps that are already created for Licensing work for this, too!</a:t>
            </a:r>
          </a:p>
          <a:p>
            <a:pPr marL="342900" indent="-342900">
              <a:buFont typeface="Arial" panose="020B0604020202020204" pitchFamily="34" charset="0"/>
              <a:buChar char="•"/>
            </a:pPr>
            <a:r>
              <a:rPr lang="en-US" sz="2400"/>
              <a:t>Tip: Placing the map(s) in a sheet protector and assigning zones with a dry erase marker allows for quick and easy changes!</a:t>
            </a:r>
          </a:p>
          <a:p>
            <a:pPr marL="285750" indent="-285750">
              <a:buFont typeface="Arial" panose="020B0604020202020204" pitchFamily="34" charset="0"/>
              <a:buChar char="•"/>
            </a:pPr>
            <a:endParaRPr lang="en-US" sz="2400"/>
          </a:p>
        </p:txBody>
      </p:sp>
      <p:pic>
        <p:nvPicPr>
          <p:cNvPr id="8" name="Content Placeholder 5">
            <a:extLst>
              <a:ext uri="{FF2B5EF4-FFF2-40B4-BE49-F238E27FC236}">
                <a16:creationId xmlns:a16="http://schemas.microsoft.com/office/drawing/2014/main" id="{EDA7AD9E-72A8-46CC-9E5B-3A6772535625}"/>
              </a:ext>
            </a:extLst>
          </p:cNvPr>
          <p:cNvPicPr>
            <a:picLocks noChangeAspect="1"/>
          </p:cNvPicPr>
          <p:nvPr/>
        </p:nvPicPr>
        <p:blipFill>
          <a:blip r:embed="rId2"/>
          <a:stretch>
            <a:fillRect/>
          </a:stretch>
        </p:blipFill>
        <p:spPr>
          <a:xfrm>
            <a:off x="6462521" y="1381744"/>
            <a:ext cx="5042254" cy="42475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5874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5C9F7BC-87D7-47BF-9A61-88A900C7048C}"/>
              </a:ext>
            </a:extLst>
          </p:cNvPr>
          <p:cNvSpPr txBox="1">
            <a:spLocks/>
          </p:cNvSpPr>
          <p:nvPr/>
        </p:nvSpPr>
        <p:spPr>
          <a:xfrm>
            <a:off x="639535" y="456907"/>
            <a:ext cx="6293521" cy="1072378"/>
          </a:xfrm>
          <a:prstGeom prst="rect">
            <a:avLst/>
          </a:prstGeom>
        </p:spPr>
        <p:txBody>
          <a:bodyPr vert="horz" lIns="228600" tIns="228600" rIns="228600" bIns="228600" rtlCol="0" anchor="ctr">
            <a:normAutofit/>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b="1">
                <a:solidFill>
                  <a:srgbClr val="A6B727"/>
                </a:solidFill>
              </a:rPr>
              <a:t>Planning for Transitions</a:t>
            </a:r>
          </a:p>
        </p:txBody>
      </p:sp>
      <p:sp>
        <p:nvSpPr>
          <p:cNvPr id="12" name="TextBox 11">
            <a:extLst>
              <a:ext uri="{FF2B5EF4-FFF2-40B4-BE49-F238E27FC236}">
                <a16:creationId xmlns:a16="http://schemas.microsoft.com/office/drawing/2014/main" id="{52521A68-5C93-4163-A3C2-10BA87050C99}"/>
              </a:ext>
            </a:extLst>
          </p:cNvPr>
          <p:cNvSpPr txBox="1"/>
          <p:nvPr/>
        </p:nvSpPr>
        <p:spPr>
          <a:xfrm>
            <a:off x="740119" y="1471910"/>
            <a:ext cx="5657850" cy="4893647"/>
          </a:xfrm>
          <a:prstGeom prst="rect">
            <a:avLst/>
          </a:prstGeom>
          <a:noFill/>
        </p:spPr>
        <p:txBody>
          <a:bodyPr wrap="square">
            <a:spAutoFit/>
          </a:bodyPr>
          <a:lstStyle/>
          <a:p>
            <a:pPr marL="342900" indent="-342900">
              <a:spcAft>
                <a:spcPts val="1200"/>
              </a:spcAft>
              <a:buFont typeface="Arial" panose="020B0604020202020204" pitchFamily="34" charset="0"/>
              <a:buChar char="•"/>
            </a:pPr>
            <a:r>
              <a:rPr lang="en-US" sz="1900"/>
              <a:t>Review the transition tip sheet included on this slide.  This is a helpful reference when completing the Planning for Transitions form. </a:t>
            </a:r>
          </a:p>
          <a:p>
            <a:pPr marL="342900" indent="-342900">
              <a:spcAft>
                <a:spcPts val="1200"/>
              </a:spcAft>
              <a:buFont typeface="Arial" panose="020B0604020202020204" pitchFamily="34" charset="0"/>
              <a:buChar char="•"/>
            </a:pPr>
            <a:r>
              <a:rPr lang="en-US" sz="1900"/>
              <a:t>Your daily schedule is handy to have as you think about and plan for the variety of transitions throughout the day.</a:t>
            </a:r>
          </a:p>
          <a:p>
            <a:pPr marL="800100" lvl="1" indent="-342900">
              <a:spcAft>
                <a:spcPts val="1200"/>
              </a:spcAft>
              <a:buFont typeface="Arial" panose="020B0604020202020204" pitchFamily="34" charset="0"/>
              <a:buChar char="•"/>
            </a:pPr>
            <a:r>
              <a:rPr lang="en-US" sz="1900"/>
              <a:t>Who will be where?</a:t>
            </a:r>
          </a:p>
          <a:p>
            <a:pPr marL="800100" lvl="1" indent="-342900">
              <a:spcAft>
                <a:spcPts val="1200"/>
              </a:spcAft>
              <a:buFont typeface="Arial" panose="020B0604020202020204" pitchFamily="34" charset="0"/>
              <a:buChar char="•"/>
            </a:pPr>
            <a:r>
              <a:rPr lang="en-US" sz="1900"/>
              <a:t>What strategies and activities will you use?</a:t>
            </a:r>
          </a:p>
          <a:p>
            <a:pPr marL="800100" lvl="1" indent="-342900">
              <a:spcAft>
                <a:spcPts val="1200"/>
              </a:spcAft>
              <a:buFont typeface="Arial" panose="020B0604020202020204" pitchFamily="34" charset="0"/>
              <a:buChar char="•"/>
            </a:pPr>
            <a:r>
              <a:rPr lang="en-US" sz="1900"/>
              <a:t>How will you individualize your transition activities?</a:t>
            </a:r>
          </a:p>
          <a:p>
            <a:pPr marL="800100" lvl="1" indent="-342900">
              <a:spcAft>
                <a:spcPts val="1200"/>
              </a:spcAft>
              <a:buFont typeface="Arial" panose="020B0604020202020204" pitchFamily="34" charset="0"/>
              <a:buChar char="•"/>
            </a:pPr>
            <a:r>
              <a:rPr lang="en-US" sz="1900"/>
              <a:t>How will you promote independence in all children?</a:t>
            </a:r>
          </a:p>
          <a:p>
            <a:pPr marL="285750" indent="-285750">
              <a:buFont typeface="Arial" panose="020B0604020202020204" pitchFamily="34" charset="0"/>
              <a:buChar char="•"/>
            </a:pPr>
            <a:endParaRPr lang="en-US" sz="2400"/>
          </a:p>
        </p:txBody>
      </p:sp>
      <p:grpSp>
        <p:nvGrpSpPr>
          <p:cNvPr id="2" name="Group 1">
            <a:extLst>
              <a:ext uri="{FF2B5EF4-FFF2-40B4-BE49-F238E27FC236}">
                <a16:creationId xmlns:a16="http://schemas.microsoft.com/office/drawing/2014/main" id="{640B3C31-49AD-43F9-B5C6-3A99C29121E9}"/>
              </a:ext>
            </a:extLst>
          </p:cNvPr>
          <p:cNvGrpSpPr/>
          <p:nvPr/>
        </p:nvGrpSpPr>
        <p:grpSpPr>
          <a:xfrm>
            <a:off x="6933056" y="605075"/>
            <a:ext cx="4439794" cy="5601660"/>
            <a:chOff x="6939533" y="658117"/>
            <a:chExt cx="4233292" cy="5601660"/>
          </a:xfrm>
        </p:grpSpPr>
        <p:pic>
          <p:nvPicPr>
            <p:cNvPr id="10" name="Content Placeholder 5" descr="Table&#10;&#10;Description automatically generated">
              <a:extLst>
                <a:ext uri="{FF2B5EF4-FFF2-40B4-BE49-F238E27FC236}">
                  <a16:creationId xmlns:a16="http://schemas.microsoft.com/office/drawing/2014/main" id="{680BEE89-01CD-4563-B450-879366DC5CC6}"/>
                </a:ext>
              </a:extLst>
            </p:cNvPr>
            <p:cNvPicPr>
              <a:picLocks noChangeAspect="1"/>
            </p:cNvPicPr>
            <p:nvPr/>
          </p:nvPicPr>
          <p:blipFill>
            <a:blip r:embed="rId2"/>
            <a:stretch>
              <a:fillRect/>
            </a:stretch>
          </p:blipFill>
          <p:spPr>
            <a:xfrm>
              <a:off x="6939533" y="658117"/>
              <a:ext cx="4233292" cy="24734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Text&#10;&#10;Description automatically generated">
              <a:extLst>
                <a:ext uri="{FF2B5EF4-FFF2-40B4-BE49-F238E27FC236}">
                  <a16:creationId xmlns:a16="http://schemas.microsoft.com/office/drawing/2014/main" id="{252DE063-21DD-452D-9A6E-A8BAFA247E8B}"/>
                </a:ext>
              </a:extLst>
            </p:cNvPr>
            <p:cNvPicPr>
              <a:picLocks noChangeAspect="1"/>
            </p:cNvPicPr>
            <p:nvPr/>
          </p:nvPicPr>
          <p:blipFill>
            <a:blip r:embed="rId3"/>
            <a:stretch>
              <a:fillRect/>
            </a:stretch>
          </p:blipFill>
          <p:spPr>
            <a:xfrm>
              <a:off x="6939533" y="2777090"/>
              <a:ext cx="4233292" cy="3482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365504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16" presetClass="entr" presetSubtype="2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6F5FB80-4538-0A4F-0D03-F9C218853E62}"/>
              </a:ext>
            </a:extLst>
          </p:cNvPr>
          <p:cNvSpPr>
            <a:spLocks noGrp="1"/>
          </p:cNvSpPr>
          <p:nvPr>
            <p:ph type="title"/>
          </p:nvPr>
        </p:nvSpPr>
        <p:spPr>
          <a:xfrm>
            <a:off x="1143000" y="609600"/>
            <a:ext cx="9875520" cy="1356360"/>
          </a:xfrm>
        </p:spPr>
        <p:txBody>
          <a:bodyPr>
            <a:normAutofit/>
          </a:bodyPr>
          <a:lstStyle/>
          <a:p>
            <a:r>
              <a:rPr lang="en-US">
                <a:solidFill>
                  <a:srgbClr val="FFFFFF"/>
                </a:solidFill>
              </a:rPr>
              <a:t>Active Supervision:</a:t>
            </a:r>
            <a:br>
              <a:rPr lang="en-US">
                <a:solidFill>
                  <a:srgbClr val="FFFFFF"/>
                </a:solidFill>
              </a:rPr>
            </a:br>
            <a:r>
              <a:rPr lang="en-US" b="1" i="1">
                <a:solidFill>
                  <a:srgbClr val="FFFFFF"/>
                </a:solidFill>
              </a:rPr>
              <a:t>Additional Resources</a:t>
            </a:r>
            <a:endParaRPr lang="en-US">
              <a:solidFill>
                <a:srgbClr val="FFFFFF"/>
              </a:solidFill>
            </a:endParaRP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6B9A038-BF15-75AF-1D08-86ABF57391C9}"/>
              </a:ext>
            </a:extLst>
          </p:cNvPr>
          <p:cNvSpPr>
            <a:spLocks noGrp="1"/>
          </p:cNvSpPr>
          <p:nvPr>
            <p:ph idx="1"/>
          </p:nvPr>
        </p:nvSpPr>
        <p:spPr>
          <a:xfrm>
            <a:off x="1143000" y="2732690"/>
            <a:ext cx="9872871" cy="3803577"/>
          </a:xfrm>
        </p:spPr>
        <p:txBody>
          <a:bodyPr>
            <a:normAutofit lnSpcReduction="10000"/>
          </a:bodyPr>
          <a:lstStyle/>
          <a:p>
            <a:pPr marL="0" indent="0">
              <a:spcAft>
                <a:spcPts val="600"/>
              </a:spcAft>
              <a:buNone/>
            </a:pPr>
            <a:r>
              <a:rPr lang="en-US">
                <a:solidFill>
                  <a:schemeClr val="tx1"/>
                </a:solidFill>
              </a:rPr>
              <a:t>Here are some additional helpful resources to refer to while completing an Active Supervision plan:</a:t>
            </a:r>
          </a:p>
          <a:p>
            <a:pPr lvl="1">
              <a:spcAft>
                <a:spcPts val="800"/>
              </a:spcAft>
            </a:pPr>
            <a:r>
              <a:rPr lang="en-US" sz="2200">
                <a:solidFill>
                  <a:schemeClr val="tx1"/>
                </a:solidFill>
                <a:hlinkClick r:id="rId2"/>
              </a:rPr>
              <a:t>Active Supervision Toolkit</a:t>
            </a:r>
            <a:endParaRPr lang="en-US" sz="2200">
              <a:solidFill>
                <a:schemeClr val="tx1"/>
              </a:solidFill>
            </a:endParaRPr>
          </a:p>
          <a:p>
            <a:pPr lvl="1">
              <a:spcAft>
                <a:spcPts val="800"/>
              </a:spcAft>
            </a:pPr>
            <a:r>
              <a:rPr lang="en-US" sz="2200">
                <a:solidFill>
                  <a:schemeClr val="tx1"/>
                </a:solidFill>
                <a:hlinkClick r:id="rId3"/>
              </a:rPr>
              <a:t>Tips for Teachers: Classroom Transitions</a:t>
            </a:r>
            <a:endParaRPr lang="en-US" sz="2200">
              <a:solidFill>
                <a:schemeClr val="tx1"/>
              </a:solidFill>
            </a:endParaRPr>
          </a:p>
          <a:p>
            <a:pPr lvl="1">
              <a:spcAft>
                <a:spcPts val="800"/>
              </a:spcAft>
            </a:pPr>
            <a:r>
              <a:rPr lang="en-US" sz="2200">
                <a:solidFill>
                  <a:schemeClr val="tx1"/>
                </a:solidFill>
                <a:hlinkClick r:id="rId4"/>
              </a:rPr>
              <a:t>Tips for Teachers: Zoning to Maximize Learning</a:t>
            </a:r>
            <a:endParaRPr lang="en-US" sz="2200">
              <a:solidFill>
                <a:schemeClr val="tx1"/>
              </a:solidFill>
            </a:endParaRPr>
          </a:p>
          <a:p>
            <a:pPr lvl="1">
              <a:spcAft>
                <a:spcPts val="800"/>
              </a:spcAft>
            </a:pPr>
            <a:r>
              <a:rPr lang="en-US" sz="2200">
                <a:solidFill>
                  <a:schemeClr val="tx1"/>
                </a:solidFill>
                <a:hlinkClick r:id="rId5"/>
              </a:rPr>
              <a:t>Tips for Teachers: Designing Environments</a:t>
            </a:r>
            <a:endParaRPr lang="en-US" sz="2200">
              <a:solidFill>
                <a:schemeClr val="tx1"/>
              </a:solidFill>
            </a:endParaRPr>
          </a:p>
          <a:p>
            <a:pPr lvl="1">
              <a:spcAft>
                <a:spcPts val="800"/>
              </a:spcAft>
            </a:pPr>
            <a:r>
              <a:rPr lang="en-US" sz="2200">
                <a:solidFill>
                  <a:schemeClr val="tx1"/>
                </a:solidFill>
                <a:hlinkClick r:id="rId6"/>
              </a:rPr>
              <a:t>Tools for Supervisors: Supporting Positive Behaviors During Classroom Transitions</a:t>
            </a:r>
            <a:endParaRPr lang="en-US" sz="2200">
              <a:solidFill>
                <a:schemeClr val="tx1"/>
              </a:solidFill>
            </a:endParaRPr>
          </a:p>
          <a:p>
            <a:pPr lvl="1">
              <a:spcAft>
                <a:spcPts val="800"/>
              </a:spcAft>
            </a:pPr>
            <a:r>
              <a:rPr lang="en-US" sz="2200">
                <a:solidFill>
                  <a:schemeClr val="tx1"/>
                </a:solidFill>
                <a:hlinkClick r:id="rId7"/>
              </a:rPr>
              <a:t>NMCAA Head Start Weebly Site</a:t>
            </a:r>
            <a:endParaRPr lang="en-US" sz="2200">
              <a:solidFill>
                <a:schemeClr val="tx1"/>
              </a:solidFill>
            </a:endParaRPr>
          </a:p>
          <a:p>
            <a:pPr lvl="1">
              <a:spcAft>
                <a:spcPts val="800"/>
              </a:spcAft>
            </a:pPr>
            <a:r>
              <a:rPr lang="en-US" sz="2200">
                <a:solidFill>
                  <a:schemeClr val="tx1"/>
                </a:solidFill>
                <a:hlinkClick r:id="rId8"/>
              </a:rPr>
              <a:t>ECLKC</a:t>
            </a:r>
            <a:endParaRPr lang="en-US" sz="2200">
              <a:solidFill>
                <a:schemeClr val="tx1"/>
              </a:solidFill>
            </a:endParaRPr>
          </a:p>
          <a:p>
            <a:endParaRPr lang="en-US">
              <a:solidFill>
                <a:schemeClr val="tx1"/>
              </a:solidFill>
            </a:endParaRPr>
          </a:p>
        </p:txBody>
      </p:sp>
    </p:spTree>
    <p:extLst>
      <p:ext uri="{BB962C8B-B14F-4D97-AF65-F5344CB8AC3E}">
        <p14:creationId xmlns:p14="http://schemas.microsoft.com/office/powerpoint/2010/main" val="208510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BEB463D-03A6-F7F8-C191-FC693667017B}"/>
              </a:ext>
            </a:extLst>
          </p:cNvPr>
          <p:cNvSpPr>
            <a:spLocks noGrp="1"/>
          </p:cNvSpPr>
          <p:nvPr>
            <p:ph type="title"/>
          </p:nvPr>
        </p:nvSpPr>
        <p:spPr>
          <a:xfrm>
            <a:off x="441009" y="873457"/>
            <a:ext cx="3273042" cy="1720453"/>
          </a:xfrm>
        </p:spPr>
        <p:txBody>
          <a:bodyPr>
            <a:normAutofit/>
          </a:bodyPr>
          <a:lstStyle/>
          <a:p>
            <a:r>
              <a:rPr lang="en-US" sz="3600">
                <a:solidFill>
                  <a:srgbClr val="FFFFFF"/>
                </a:solidFill>
              </a:rPr>
              <a:t>Active Supervision: </a:t>
            </a:r>
            <a:r>
              <a:rPr lang="en-US" sz="3600" i="1">
                <a:solidFill>
                  <a:srgbClr val="FFFFFF"/>
                </a:solidFill>
              </a:rPr>
              <a:t>Final Thoughts</a:t>
            </a:r>
          </a:p>
        </p:txBody>
      </p:sp>
      <p:sp>
        <p:nvSpPr>
          <p:cNvPr id="11" name="Content Placeholder 2">
            <a:extLst>
              <a:ext uri="{FF2B5EF4-FFF2-40B4-BE49-F238E27FC236}">
                <a16:creationId xmlns:a16="http://schemas.microsoft.com/office/drawing/2014/main" id="{0DBC0195-1A71-B056-914C-2BF861956551}"/>
              </a:ext>
            </a:extLst>
          </p:cNvPr>
          <p:cNvSpPr>
            <a:spLocks noGrp="1"/>
          </p:cNvSpPr>
          <p:nvPr>
            <p:ph idx="1"/>
          </p:nvPr>
        </p:nvSpPr>
        <p:spPr>
          <a:xfrm>
            <a:off x="4995081" y="447869"/>
            <a:ext cx="6020790" cy="5999584"/>
          </a:xfrm>
        </p:spPr>
        <p:txBody>
          <a:bodyPr anchor="ctr">
            <a:normAutofit fontScale="92500" lnSpcReduction="10000"/>
          </a:bodyPr>
          <a:lstStyle/>
          <a:p>
            <a:r>
              <a:rPr lang="en-US" sz="2600">
                <a:solidFill>
                  <a:schemeClr val="tx1"/>
                </a:solidFill>
              </a:rPr>
              <a:t>We are </a:t>
            </a:r>
            <a:r>
              <a:rPr lang="en-US" sz="2600" b="1">
                <a:solidFill>
                  <a:schemeClr val="tx1"/>
                </a:solidFill>
              </a:rPr>
              <a:t>ALL</a:t>
            </a:r>
            <a:r>
              <a:rPr lang="en-US" sz="2600">
                <a:solidFill>
                  <a:schemeClr val="tx1"/>
                </a:solidFill>
              </a:rPr>
              <a:t> responsible for the health and safety of </a:t>
            </a:r>
            <a:r>
              <a:rPr lang="en-US" sz="2600" b="1">
                <a:solidFill>
                  <a:schemeClr val="tx1"/>
                </a:solidFill>
              </a:rPr>
              <a:t>ALL</a:t>
            </a:r>
            <a:r>
              <a:rPr lang="en-US" sz="2600">
                <a:solidFill>
                  <a:schemeClr val="tx1"/>
                </a:solidFill>
              </a:rPr>
              <a:t> children while they are in our care.</a:t>
            </a:r>
          </a:p>
          <a:p>
            <a:r>
              <a:rPr lang="en-US" sz="2600">
                <a:solidFill>
                  <a:schemeClr val="tx1"/>
                </a:solidFill>
              </a:rPr>
              <a:t>Active supervision is a </a:t>
            </a:r>
            <a:r>
              <a:rPr lang="en-US" sz="2600" b="1" u="sng">
                <a:solidFill>
                  <a:schemeClr val="tx1"/>
                </a:solidFill>
              </a:rPr>
              <a:t>critical</a:t>
            </a:r>
            <a:r>
              <a:rPr lang="en-US" sz="2600">
                <a:solidFill>
                  <a:schemeClr val="tx1"/>
                </a:solidFill>
              </a:rPr>
              <a:t> piece to ensuring that </a:t>
            </a:r>
            <a:r>
              <a:rPr lang="en-US" sz="2600" b="1">
                <a:solidFill>
                  <a:schemeClr val="tx1"/>
                </a:solidFill>
              </a:rPr>
              <a:t>ALL</a:t>
            </a:r>
            <a:r>
              <a:rPr lang="en-US" sz="2600">
                <a:solidFill>
                  <a:schemeClr val="tx1"/>
                </a:solidFill>
              </a:rPr>
              <a:t> children have opportunity to explore and learn in a caring, responsive, and safe environment!</a:t>
            </a:r>
          </a:p>
          <a:p>
            <a:r>
              <a:rPr lang="en-US" sz="2600">
                <a:solidFill>
                  <a:schemeClr val="tx1"/>
                </a:solidFill>
              </a:rPr>
              <a:t>Creating an Active Supervision Plan is an intentional process that should include everyone on the team.</a:t>
            </a:r>
          </a:p>
          <a:p>
            <a:pPr>
              <a:spcAft>
                <a:spcPts val="600"/>
              </a:spcAft>
            </a:pPr>
            <a:r>
              <a:rPr lang="en-US" sz="2600">
                <a:solidFill>
                  <a:schemeClr val="tx1"/>
                </a:solidFill>
              </a:rPr>
              <a:t>A completed copy of your Active Supervision Plan is in your green Grab &amp; Go binder.</a:t>
            </a:r>
          </a:p>
          <a:p>
            <a:r>
              <a:rPr lang="en-US" sz="2600">
                <a:solidFill>
                  <a:schemeClr val="tx1"/>
                </a:solidFill>
              </a:rPr>
              <a:t>Reminder: As the year goes along, changes are sure to happen!  Pull out your Active Supervision Plan to review and make adjustments, as needed.</a:t>
            </a:r>
          </a:p>
          <a:p>
            <a:endParaRPr lang="en-US" sz="2000">
              <a:solidFill>
                <a:schemeClr val="tx1"/>
              </a:solidFill>
            </a:endParaRPr>
          </a:p>
        </p:txBody>
      </p:sp>
      <p:sp>
        <p:nvSpPr>
          <p:cNvPr id="14" name="Action Button: Go Forward or Next 13">
            <a:hlinkClick r:id="" action="ppaction://hlinkshowjump?jump=nextslide" highlightClick="1"/>
            <a:extLst>
              <a:ext uri="{FF2B5EF4-FFF2-40B4-BE49-F238E27FC236}">
                <a16:creationId xmlns:a16="http://schemas.microsoft.com/office/drawing/2014/main" id="{23D6CF18-63BC-88A8-6B01-10E61201B74D}"/>
              </a:ext>
            </a:extLst>
          </p:cNvPr>
          <p:cNvSpPr/>
          <p:nvPr/>
        </p:nvSpPr>
        <p:spPr>
          <a:xfrm>
            <a:off x="274319" y="3282696"/>
            <a:ext cx="3794761" cy="117957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Up Next:</a:t>
            </a:r>
          </a:p>
          <a:p>
            <a:pPr algn="ctr"/>
            <a:r>
              <a:rPr lang="en-US"/>
              <a:t>Pedestrian and Transportation Safety</a:t>
            </a:r>
          </a:p>
        </p:txBody>
      </p:sp>
    </p:spTree>
    <p:extLst>
      <p:ext uri="{BB962C8B-B14F-4D97-AF65-F5344CB8AC3E}">
        <p14:creationId xmlns:p14="http://schemas.microsoft.com/office/powerpoint/2010/main" val="126958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anim calcmode="lin" valueType="num">
                                      <p:cBhvr>
                                        <p:cTn id="1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xEl>
                                              <p:pRg st="1" end="1"/>
                                            </p:txEl>
                                          </p:spTgt>
                                        </p:tgtEl>
                                        <p:attrNameLst>
                                          <p:attrName>style.visibility</p:attrName>
                                        </p:attrNameLst>
                                      </p:cBhvr>
                                      <p:to>
                                        <p:strVal val="visible"/>
                                      </p:to>
                                    </p:set>
                                    <p:animEffect transition="in" filter="fade">
                                      <p:cBhvr>
                                        <p:cTn id="17" dur="1000"/>
                                        <p:tgtEl>
                                          <p:spTgt spid="11">
                                            <p:txEl>
                                              <p:pRg st="1" end="1"/>
                                            </p:txEl>
                                          </p:spTgt>
                                        </p:tgtEl>
                                      </p:cBhvr>
                                    </p:animEffect>
                                    <p:anim calcmode="lin" valueType="num">
                                      <p:cBhvr>
                                        <p:cTn id="18"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fade">
                                      <p:cBhvr>
                                        <p:cTn id="22" dur="1000"/>
                                        <p:tgtEl>
                                          <p:spTgt spid="11">
                                            <p:txEl>
                                              <p:pRg st="2" end="2"/>
                                            </p:txEl>
                                          </p:spTgt>
                                        </p:tgtEl>
                                      </p:cBhvr>
                                    </p:animEffect>
                                    <p:anim calcmode="lin" valueType="num">
                                      <p:cBhvr>
                                        <p:cTn id="23"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xEl>
                                              <p:pRg st="3" end="3"/>
                                            </p:txEl>
                                          </p:spTgt>
                                        </p:tgtEl>
                                        <p:attrNameLst>
                                          <p:attrName>style.visibility</p:attrName>
                                        </p:attrNameLst>
                                      </p:cBhvr>
                                      <p:to>
                                        <p:strVal val="visible"/>
                                      </p:to>
                                    </p:set>
                                    <p:animEffect transition="in" filter="fade">
                                      <p:cBhvr>
                                        <p:cTn id="29" dur="1000"/>
                                        <p:tgtEl>
                                          <p:spTgt spid="11">
                                            <p:txEl>
                                              <p:pRg st="3" end="3"/>
                                            </p:txEl>
                                          </p:spTgt>
                                        </p:tgtEl>
                                      </p:cBhvr>
                                    </p:animEffect>
                                    <p:anim calcmode="lin" valueType="num">
                                      <p:cBhvr>
                                        <p:cTn id="30"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xEl>
                                              <p:pRg st="4" end="4"/>
                                            </p:txEl>
                                          </p:spTgt>
                                        </p:tgtEl>
                                        <p:attrNameLst>
                                          <p:attrName>style.visibility</p:attrName>
                                        </p:attrNameLst>
                                      </p:cBhvr>
                                      <p:to>
                                        <p:strVal val="visible"/>
                                      </p:to>
                                    </p:set>
                                    <p:animEffect transition="in" filter="fade">
                                      <p:cBhvr>
                                        <p:cTn id="36" dur="1000"/>
                                        <p:tgtEl>
                                          <p:spTgt spid="11">
                                            <p:txEl>
                                              <p:pRg st="4" end="4"/>
                                            </p:txEl>
                                          </p:spTgt>
                                        </p:tgtEl>
                                      </p:cBhvr>
                                    </p:animEffect>
                                    <p:anim calcmode="lin" valueType="num">
                                      <p:cBhvr>
                                        <p:cTn id="37"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38"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build="p"/>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2F81F-D4C3-292E-10DC-BAF845F6302F}"/>
              </a:ext>
            </a:extLst>
          </p:cNvPr>
          <p:cNvSpPr>
            <a:spLocks noGrp="1"/>
          </p:cNvSpPr>
          <p:nvPr>
            <p:ph type="title"/>
          </p:nvPr>
        </p:nvSpPr>
        <p:spPr>
          <a:xfrm>
            <a:off x="4109545" y="408432"/>
            <a:ext cx="7777655" cy="863320"/>
          </a:xfrm>
        </p:spPr>
        <p:txBody>
          <a:bodyPr>
            <a:normAutofit fontScale="90000"/>
          </a:bodyPr>
          <a:lstStyle/>
          <a:p>
            <a:r>
              <a:rPr lang="en-US"/>
              <a:t>Culture of Safety: Why is It Important?</a:t>
            </a:r>
          </a:p>
        </p:txBody>
      </p:sp>
      <p:pic>
        <p:nvPicPr>
          <p:cNvPr id="5" name="Picture 4">
            <a:extLst>
              <a:ext uri="{FF2B5EF4-FFF2-40B4-BE49-F238E27FC236}">
                <a16:creationId xmlns:a16="http://schemas.microsoft.com/office/drawing/2014/main" id="{AFB33FEF-CEB5-CB73-8F93-C72D8872CFC2}"/>
              </a:ext>
            </a:extLst>
          </p:cNvPr>
          <p:cNvPicPr>
            <a:picLocks noChangeAspect="1"/>
          </p:cNvPicPr>
          <p:nvPr/>
        </p:nvPicPr>
        <p:blipFill rotWithShape="1">
          <a:blip r:embed="rId2"/>
          <a:srcRect l="15015" r="13085" b="3"/>
          <a:stretch/>
        </p:blipFill>
        <p:spPr>
          <a:xfrm>
            <a:off x="223336" y="243840"/>
            <a:ext cx="3646837" cy="6377939"/>
          </a:xfrm>
          <a:prstGeom prst="rect">
            <a:avLst/>
          </a:prstGeom>
        </p:spPr>
      </p:pic>
      <p:graphicFrame>
        <p:nvGraphicFramePr>
          <p:cNvPr id="11" name="Content Placeholder 2">
            <a:extLst>
              <a:ext uri="{FF2B5EF4-FFF2-40B4-BE49-F238E27FC236}">
                <a16:creationId xmlns:a16="http://schemas.microsoft.com/office/drawing/2014/main" id="{2A89C2C4-3504-7F62-96B9-D254349E440F}"/>
              </a:ext>
            </a:extLst>
          </p:cNvPr>
          <p:cNvGraphicFramePr>
            <a:graphicFrameLocks noGrp="1"/>
          </p:cNvGraphicFramePr>
          <p:nvPr>
            <p:ph idx="1"/>
            <p:extLst>
              <p:ext uri="{D42A27DB-BD31-4B8C-83A1-F6EECF244321}">
                <p14:modId xmlns:p14="http://schemas.microsoft.com/office/powerpoint/2010/main" val="1912967812"/>
              </p:ext>
            </p:extLst>
          </p:nvPr>
        </p:nvGraphicFramePr>
        <p:xfrm>
          <a:off x="4221066" y="1082567"/>
          <a:ext cx="7540010" cy="5539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993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1" grpId="0">
        <p:bldAsOne/>
      </p:bldGraphic>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Greenlight on traffic light">
            <a:extLst>
              <a:ext uri="{FF2B5EF4-FFF2-40B4-BE49-F238E27FC236}">
                <a16:creationId xmlns:a16="http://schemas.microsoft.com/office/drawing/2014/main" id="{7EF243C1-7657-A597-7199-E3DC9853C592}"/>
              </a:ext>
            </a:extLst>
          </p:cNvPr>
          <p:cNvPicPr>
            <a:picLocks noChangeAspect="1"/>
          </p:cNvPicPr>
          <p:nvPr/>
        </p:nvPicPr>
        <p:blipFill rotWithShape="1">
          <a:blip r:embed="rId2">
            <a:duotone>
              <a:schemeClr val="accent1">
                <a:shade val="45000"/>
                <a:satMod val="135000"/>
              </a:schemeClr>
              <a:prstClr val="white"/>
            </a:duotone>
            <a:alphaModFix amt="60000"/>
          </a:blip>
          <a:srcRect t="15730"/>
          <a:stretch/>
        </p:blipFill>
        <p:spPr>
          <a:xfrm>
            <a:off x="20" y="-1"/>
            <a:ext cx="12191980" cy="6858001"/>
          </a:xfrm>
          <a:prstGeom prst="rect">
            <a:avLst/>
          </a:prstGeom>
        </p:spPr>
      </p:pic>
      <p:cxnSp>
        <p:nvCxnSpPr>
          <p:cNvPr id="11" name="Straight Connector 10">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1481CF7-81E1-9B34-D88E-10EE8B80A016}"/>
              </a:ext>
            </a:extLst>
          </p:cNvPr>
          <p:cNvSpPr>
            <a:spLocks noGrp="1"/>
          </p:cNvSpPr>
          <p:nvPr>
            <p:ph type="ctrTitle"/>
          </p:nvPr>
        </p:nvSpPr>
        <p:spPr>
          <a:xfrm>
            <a:off x="1109980" y="882376"/>
            <a:ext cx="9966960" cy="2926080"/>
          </a:xfrm>
        </p:spPr>
        <p:txBody>
          <a:bodyPr>
            <a:normAutofit/>
          </a:bodyPr>
          <a:lstStyle/>
          <a:p>
            <a:r>
              <a:rPr lang="en-US" sz="6000"/>
              <a:t>PEDESTRIAN &amp; TRANSPORTATION SAFETY</a:t>
            </a:r>
          </a:p>
        </p:txBody>
      </p:sp>
      <p:sp>
        <p:nvSpPr>
          <p:cNvPr id="3" name="Subtitle 2">
            <a:extLst>
              <a:ext uri="{FF2B5EF4-FFF2-40B4-BE49-F238E27FC236}">
                <a16:creationId xmlns:a16="http://schemas.microsoft.com/office/drawing/2014/main" id="{F0811EE9-DC15-983D-0193-A4BF3292020F}"/>
              </a:ext>
            </a:extLst>
          </p:cNvPr>
          <p:cNvSpPr>
            <a:spLocks noGrp="1"/>
          </p:cNvSpPr>
          <p:nvPr>
            <p:ph type="subTitle" idx="1"/>
          </p:nvPr>
        </p:nvSpPr>
        <p:spPr>
          <a:xfrm>
            <a:off x="1709530" y="3869634"/>
            <a:ext cx="8767860" cy="1388165"/>
          </a:xfrm>
        </p:spPr>
        <p:txBody>
          <a:bodyPr>
            <a:normAutofit/>
          </a:bodyPr>
          <a:lstStyle/>
          <a:p>
            <a:r>
              <a:rPr lang="en-US">
                <a:solidFill>
                  <a:schemeClr val="tx1"/>
                </a:solidFill>
              </a:rPr>
              <a:t>Next, let’s explore facts and resources related to pedestrian and transportation safety.</a:t>
            </a:r>
          </a:p>
        </p:txBody>
      </p:sp>
    </p:spTree>
    <p:extLst>
      <p:ext uri="{BB962C8B-B14F-4D97-AF65-F5344CB8AC3E}">
        <p14:creationId xmlns:p14="http://schemas.microsoft.com/office/powerpoint/2010/main" val="1963244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75647-C329-0D1C-9CCD-DF050B558D2D}"/>
              </a:ext>
            </a:extLst>
          </p:cNvPr>
          <p:cNvSpPr>
            <a:spLocks noGrp="1"/>
          </p:cNvSpPr>
          <p:nvPr>
            <p:ph type="title"/>
          </p:nvPr>
        </p:nvSpPr>
        <p:spPr>
          <a:xfrm>
            <a:off x="4441783" y="609600"/>
            <a:ext cx="6693061" cy="1356360"/>
          </a:xfrm>
        </p:spPr>
        <p:txBody>
          <a:bodyPr>
            <a:normAutofit/>
          </a:bodyPr>
          <a:lstStyle/>
          <a:p>
            <a:r>
              <a:rPr lang="en-US"/>
              <a:t>Why Pedestrian Safety?</a:t>
            </a:r>
          </a:p>
        </p:txBody>
      </p:sp>
      <p:pic>
        <p:nvPicPr>
          <p:cNvPr id="4" name="Picture 2" descr="Find Your Why | Understanding Your Institutional Why You Started An  Insurance Agency Will Increase Your Company Valuation - MarshBerry">
            <a:extLst>
              <a:ext uri="{FF2B5EF4-FFF2-40B4-BE49-F238E27FC236}">
                <a16:creationId xmlns:a16="http://schemas.microsoft.com/office/drawing/2014/main" id="{8912BFA8-8DFC-F02C-BB58-2A5F6C4080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010" r="28824" b="2"/>
          <a:stretch/>
        </p:blipFill>
        <p:spPr bwMode="auto">
          <a:xfrm>
            <a:off x="223336" y="243840"/>
            <a:ext cx="3646837" cy="63779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ontent Placeholder 2">
            <a:extLst>
              <a:ext uri="{FF2B5EF4-FFF2-40B4-BE49-F238E27FC236}">
                <a16:creationId xmlns:a16="http://schemas.microsoft.com/office/drawing/2014/main" id="{393E9C0E-22C9-1B27-C54B-AE56E36191EE}"/>
              </a:ext>
            </a:extLst>
          </p:cNvPr>
          <p:cNvGraphicFramePr>
            <a:graphicFrameLocks noGrp="1"/>
          </p:cNvGraphicFramePr>
          <p:nvPr>
            <p:ph idx="1"/>
            <p:extLst>
              <p:ext uri="{D42A27DB-BD31-4B8C-83A1-F6EECF244321}">
                <p14:modId xmlns:p14="http://schemas.microsoft.com/office/powerpoint/2010/main" val="1447708555"/>
              </p:ext>
            </p:extLst>
          </p:nvPr>
        </p:nvGraphicFramePr>
        <p:xfrm>
          <a:off x="4441783" y="2057400"/>
          <a:ext cx="6693061" cy="403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9034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8" grpId="0">
        <p:bldAsOne/>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71DD3-9247-FA6D-5181-81628C7DAED4}"/>
              </a:ext>
            </a:extLst>
          </p:cNvPr>
          <p:cNvSpPr>
            <a:spLocks noGrp="1"/>
          </p:cNvSpPr>
          <p:nvPr>
            <p:ph type="title"/>
          </p:nvPr>
        </p:nvSpPr>
        <p:spPr/>
        <p:txBody>
          <a:bodyPr/>
          <a:lstStyle/>
          <a:p>
            <a:r>
              <a:rPr lang="en-US"/>
              <a:t>Pedestrian Accident Facts</a:t>
            </a:r>
          </a:p>
        </p:txBody>
      </p:sp>
      <p:graphicFrame>
        <p:nvGraphicFramePr>
          <p:cNvPr id="16" name="Content Placeholder 2">
            <a:extLst>
              <a:ext uri="{FF2B5EF4-FFF2-40B4-BE49-F238E27FC236}">
                <a16:creationId xmlns:a16="http://schemas.microsoft.com/office/drawing/2014/main" id="{0F36E847-E508-4EE6-6776-58F4CB438026}"/>
              </a:ext>
            </a:extLst>
          </p:cNvPr>
          <p:cNvGraphicFramePr>
            <a:graphicFrameLocks noGrp="1"/>
          </p:cNvGraphicFramePr>
          <p:nvPr>
            <p:ph idx="1"/>
          </p:nvPr>
        </p:nvGraphicFramePr>
        <p:xfrm>
          <a:off x="1143000" y="2395728"/>
          <a:ext cx="8485632" cy="4005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xplosion: 14 Points 3">
            <a:extLst>
              <a:ext uri="{FF2B5EF4-FFF2-40B4-BE49-F238E27FC236}">
                <a16:creationId xmlns:a16="http://schemas.microsoft.com/office/drawing/2014/main" id="{050BCA89-EA14-E374-618F-50A6AE7A77A4}"/>
              </a:ext>
            </a:extLst>
          </p:cNvPr>
          <p:cNvSpPr/>
          <p:nvPr/>
        </p:nvSpPr>
        <p:spPr>
          <a:xfrm>
            <a:off x="9165336" y="457200"/>
            <a:ext cx="2304288" cy="181965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t>81</a:t>
            </a:r>
          </a:p>
        </p:txBody>
      </p:sp>
    </p:spTree>
    <p:extLst>
      <p:ext uri="{BB962C8B-B14F-4D97-AF65-F5344CB8AC3E}">
        <p14:creationId xmlns:p14="http://schemas.microsoft.com/office/powerpoint/2010/main" val="260834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6" grpId="0">
        <p:bldAsOne/>
      </p:bldGraphic>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 name="Rectangle 10">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CB8C62CC-CE68-6341-6733-03FB48D0E4D6}"/>
              </a:ext>
            </a:extLst>
          </p:cNvPr>
          <p:cNvSpPr>
            <a:spLocks noGrp="1"/>
          </p:cNvSpPr>
          <p:nvPr>
            <p:ph type="title"/>
          </p:nvPr>
        </p:nvSpPr>
        <p:spPr>
          <a:xfrm>
            <a:off x="6106704" y="609600"/>
            <a:ext cx="5364444" cy="1356360"/>
          </a:xfrm>
        </p:spPr>
        <p:txBody>
          <a:bodyPr>
            <a:normAutofit/>
          </a:bodyPr>
          <a:lstStyle/>
          <a:p>
            <a:r>
              <a:rPr lang="en-US" u="sng"/>
              <a:t>Michigan Facts</a:t>
            </a:r>
          </a:p>
        </p:txBody>
      </p:sp>
      <p:pic>
        <p:nvPicPr>
          <p:cNvPr id="6" name="Picture 5">
            <a:extLst>
              <a:ext uri="{FF2B5EF4-FFF2-40B4-BE49-F238E27FC236}">
                <a16:creationId xmlns:a16="http://schemas.microsoft.com/office/drawing/2014/main" id="{0540AB19-427E-F9E1-319C-7689A9E2452D}"/>
              </a:ext>
            </a:extLst>
          </p:cNvPr>
          <p:cNvPicPr>
            <a:picLocks noChangeAspect="1"/>
          </p:cNvPicPr>
          <p:nvPr/>
        </p:nvPicPr>
        <p:blipFill>
          <a:blip r:embed="rId2"/>
          <a:stretch>
            <a:fillRect/>
          </a:stretch>
        </p:blipFill>
        <p:spPr>
          <a:xfrm>
            <a:off x="530352" y="337337"/>
            <a:ext cx="4972846" cy="6009483"/>
          </a:xfrm>
          <a:prstGeom prst="rect">
            <a:avLst/>
          </a:prstGeom>
        </p:spPr>
      </p:pic>
      <p:sp>
        <p:nvSpPr>
          <p:cNvPr id="4" name="Content Placeholder 2">
            <a:extLst>
              <a:ext uri="{FF2B5EF4-FFF2-40B4-BE49-F238E27FC236}">
                <a16:creationId xmlns:a16="http://schemas.microsoft.com/office/drawing/2014/main" id="{18789255-7F7B-566A-0FC1-EF04E2C7D9EF}"/>
              </a:ext>
            </a:extLst>
          </p:cNvPr>
          <p:cNvSpPr>
            <a:spLocks noGrp="1"/>
          </p:cNvSpPr>
          <p:nvPr>
            <p:ph idx="1"/>
          </p:nvPr>
        </p:nvSpPr>
        <p:spPr>
          <a:xfrm>
            <a:off x="6106703" y="2057400"/>
            <a:ext cx="5364444" cy="4038600"/>
          </a:xfrm>
        </p:spPr>
        <p:txBody>
          <a:bodyPr>
            <a:normAutofit/>
          </a:bodyPr>
          <a:lstStyle/>
          <a:p>
            <a:r>
              <a:rPr lang="en-US" sz="3600"/>
              <a:t>Here is data specific to the State of Michigan.</a:t>
            </a:r>
          </a:p>
          <a:p>
            <a:endParaRPr lang="en-US" sz="3600"/>
          </a:p>
          <a:p>
            <a:r>
              <a:rPr lang="en-US" sz="3600"/>
              <a:t>For more information, check out </a:t>
            </a:r>
            <a:r>
              <a:rPr lang="en-US" sz="3600">
                <a:solidFill>
                  <a:schemeClr val="accent3"/>
                </a:solidFill>
                <a:hlinkClick r:id="rId3">
                  <a:extLst>
                    <a:ext uri="{A12FA001-AC4F-418D-AE19-62706E023703}">
                      <ahyp:hlinkClr xmlns:ahyp="http://schemas.microsoft.com/office/drawing/2018/hyperlinkcolor" val="tx"/>
                    </a:ext>
                  </a:extLst>
                </a:hlinkClick>
              </a:rPr>
              <a:t>www.michigan.gov/ohsp</a:t>
            </a:r>
            <a:endParaRPr lang="en-US" sz="3600">
              <a:solidFill>
                <a:schemeClr val="accent3"/>
              </a:solidFill>
            </a:endParaRPr>
          </a:p>
        </p:txBody>
      </p:sp>
    </p:spTree>
    <p:extLst>
      <p:ext uri="{BB962C8B-B14F-4D97-AF65-F5344CB8AC3E}">
        <p14:creationId xmlns:p14="http://schemas.microsoft.com/office/powerpoint/2010/main" val="3517484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FE301-08A2-F6EA-B400-4C6F773C5217}"/>
              </a:ext>
            </a:extLst>
          </p:cNvPr>
          <p:cNvSpPr>
            <a:spLocks noGrp="1"/>
          </p:cNvSpPr>
          <p:nvPr>
            <p:ph type="title"/>
          </p:nvPr>
        </p:nvSpPr>
        <p:spPr>
          <a:xfrm>
            <a:off x="1143000" y="609600"/>
            <a:ext cx="9875520" cy="963168"/>
          </a:xfrm>
        </p:spPr>
        <p:txBody>
          <a:bodyPr/>
          <a:lstStyle/>
          <a:p>
            <a:r>
              <a:rPr lang="en-US"/>
              <a:t>Pedestrian Safety &amp; Young Children</a:t>
            </a:r>
          </a:p>
        </p:txBody>
      </p:sp>
      <p:graphicFrame>
        <p:nvGraphicFramePr>
          <p:cNvPr id="13" name="Content Placeholder 2">
            <a:extLst>
              <a:ext uri="{FF2B5EF4-FFF2-40B4-BE49-F238E27FC236}">
                <a16:creationId xmlns:a16="http://schemas.microsoft.com/office/drawing/2014/main" id="{8A8E6EA5-C584-9C95-F817-66FFF67C713D}"/>
              </a:ext>
            </a:extLst>
          </p:cNvPr>
          <p:cNvGraphicFramePr>
            <a:graphicFrameLocks noGrp="1"/>
          </p:cNvGraphicFramePr>
          <p:nvPr>
            <p:ph idx="1"/>
            <p:extLst>
              <p:ext uri="{D42A27DB-BD31-4B8C-83A1-F6EECF244321}">
                <p14:modId xmlns:p14="http://schemas.microsoft.com/office/powerpoint/2010/main" val="866812634"/>
              </p:ext>
            </p:extLst>
          </p:nvPr>
        </p:nvGraphicFramePr>
        <p:xfrm>
          <a:off x="1143000" y="1673352"/>
          <a:ext cx="9872871" cy="4791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451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3" grpId="0">
        <p:bldAsOne/>
      </p:bldGraphic>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46B16-C317-A51C-9F4C-A08090AA329F}"/>
              </a:ext>
            </a:extLst>
          </p:cNvPr>
          <p:cNvSpPr>
            <a:spLocks noGrp="1"/>
          </p:cNvSpPr>
          <p:nvPr>
            <p:ph type="title"/>
          </p:nvPr>
        </p:nvSpPr>
        <p:spPr>
          <a:xfrm>
            <a:off x="1143002" y="874393"/>
            <a:ext cx="5199926" cy="1443269"/>
          </a:xfrm>
        </p:spPr>
        <p:txBody>
          <a:bodyPr>
            <a:normAutofit/>
          </a:bodyPr>
          <a:lstStyle/>
          <a:p>
            <a:r>
              <a:rPr lang="en-US" sz="3100"/>
              <a:t>NMCAA Pedestrian Safety Training Policy &amp; Procedures</a:t>
            </a:r>
          </a:p>
        </p:txBody>
      </p:sp>
      <p:graphicFrame>
        <p:nvGraphicFramePr>
          <p:cNvPr id="9" name="Content Placeholder 2">
            <a:extLst>
              <a:ext uri="{FF2B5EF4-FFF2-40B4-BE49-F238E27FC236}">
                <a16:creationId xmlns:a16="http://schemas.microsoft.com/office/drawing/2014/main" id="{A6F0DC8A-E7FC-1AD5-BE0F-F589A8D1FBB9}"/>
              </a:ext>
            </a:extLst>
          </p:cNvPr>
          <p:cNvGraphicFramePr>
            <a:graphicFrameLocks noGrp="1"/>
          </p:cNvGraphicFramePr>
          <p:nvPr>
            <p:ph idx="1"/>
            <p:extLst>
              <p:ext uri="{D42A27DB-BD31-4B8C-83A1-F6EECF244321}">
                <p14:modId xmlns:p14="http://schemas.microsoft.com/office/powerpoint/2010/main" val="488035882"/>
              </p:ext>
            </p:extLst>
          </p:nvPr>
        </p:nvGraphicFramePr>
        <p:xfrm>
          <a:off x="1143002" y="2546430"/>
          <a:ext cx="5084178" cy="3549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76BAE81B-2F3E-6D28-BE78-D51ED21C7AEA}"/>
              </a:ext>
            </a:extLst>
          </p:cNvPr>
          <p:cNvPicPr>
            <a:picLocks noChangeAspect="1"/>
          </p:cNvPicPr>
          <p:nvPr/>
        </p:nvPicPr>
        <p:blipFill>
          <a:blip r:embed="rId8"/>
          <a:stretch>
            <a:fillRect/>
          </a:stretch>
        </p:blipFill>
        <p:spPr>
          <a:xfrm>
            <a:off x="6342928" y="417576"/>
            <a:ext cx="5525150" cy="5678424"/>
          </a:xfrm>
          <a:prstGeom prst="rect">
            <a:avLst/>
          </a:prstGeom>
        </p:spPr>
      </p:pic>
    </p:spTree>
    <p:extLst>
      <p:ext uri="{BB962C8B-B14F-4D97-AF65-F5344CB8AC3E}">
        <p14:creationId xmlns:p14="http://schemas.microsoft.com/office/powerpoint/2010/main" val="48856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9" grpId="0">
        <p:bldAsOne/>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0540DCD-CFFC-9276-1BAA-C51121B89258}"/>
              </a:ext>
            </a:extLst>
          </p:cNvPr>
          <p:cNvSpPr>
            <a:spLocks noGrp="1"/>
          </p:cNvSpPr>
          <p:nvPr>
            <p:ph type="title"/>
          </p:nvPr>
        </p:nvSpPr>
        <p:spPr>
          <a:xfrm>
            <a:off x="5466624" y="472440"/>
            <a:ext cx="6137112" cy="1356360"/>
          </a:xfrm>
        </p:spPr>
        <p:txBody>
          <a:bodyPr>
            <a:normAutofit/>
          </a:bodyPr>
          <a:lstStyle/>
          <a:p>
            <a:r>
              <a:rPr lang="en-US"/>
              <a:t>Pedestrian Safety Training Process</a:t>
            </a:r>
          </a:p>
        </p:txBody>
      </p:sp>
      <p:pic>
        <p:nvPicPr>
          <p:cNvPr id="5" name="Picture 4" descr="A close-up of a website&#10;&#10;Description automatically generated with low confidence">
            <a:extLst>
              <a:ext uri="{FF2B5EF4-FFF2-40B4-BE49-F238E27FC236}">
                <a16:creationId xmlns:a16="http://schemas.microsoft.com/office/drawing/2014/main" id="{AD7FBCF8-638F-ABE1-F8B7-9D4A81632DD5}"/>
              </a:ext>
            </a:extLst>
          </p:cNvPr>
          <p:cNvPicPr>
            <a:picLocks noChangeAspect="1"/>
          </p:cNvPicPr>
          <p:nvPr/>
        </p:nvPicPr>
        <p:blipFill>
          <a:blip r:embed="rId2"/>
          <a:stretch>
            <a:fillRect/>
          </a:stretch>
        </p:blipFill>
        <p:spPr>
          <a:xfrm>
            <a:off x="396240" y="382018"/>
            <a:ext cx="4577699" cy="6003541"/>
          </a:xfrm>
          <a:prstGeom prst="rect">
            <a:avLst/>
          </a:prstGeom>
        </p:spPr>
      </p:pic>
      <p:graphicFrame>
        <p:nvGraphicFramePr>
          <p:cNvPr id="24" name="Content Placeholder 2">
            <a:extLst>
              <a:ext uri="{FF2B5EF4-FFF2-40B4-BE49-F238E27FC236}">
                <a16:creationId xmlns:a16="http://schemas.microsoft.com/office/drawing/2014/main" id="{FEB7FA65-0BE5-9BEC-E966-3D9ED500C9FC}"/>
              </a:ext>
            </a:extLst>
          </p:cNvPr>
          <p:cNvGraphicFramePr>
            <a:graphicFrameLocks noGrp="1"/>
          </p:cNvGraphicFramePr>
          <p:nvPr>
            <p:ph idx="1"/>
            <p:extLst>
              <p:ext uri="{D42A27DB-BD31-4B8C-83A1-F6EECF244321}">
                <p14:modId xmlns:p14="http://schemas.microsoft.com/office/powerpoint/2010/main" val="2893943454"/>
              </p:ext>
            </p:extLst>
          </p:nvPr>
        </p:nvGraphicFramePr>
        <p:xfrm>
          <a:off x="5466624" y="2029968"/>
          <a:ext cx="6329136" cy="4355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0108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24" grpId="0">
        <p:bldAsOne/>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0" name="Rectangle 8">
            <a:extLst>
              <a:ext uri="{FF2B5EF4-FFF2-40B4-BE49-F238E27FC236}">
                <a16:creationId xmlns:a16="http://schemas.microsoft.com/office/drawing/2014/main" id="{91A62574-A8C3-43CD-8CCE-E161A907A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50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31" name="Picture 4" descr="Interior of empty bus">
            <a:extLst>
              <a:ext uri="{FF2B5EF4-FFF2-40B4-BE49-F238E27FC236}">
                <a16:creationId xmlns:a16="http://schemas.microsoft.com/office/drawing/2014/main" id="{E56ACCCE-2C83-D741-555F-DB9989BB3123}"/>
              </a:ext>
            </a:extLst>
          </p:cNvPr>
          <p:cNvPicPr>
            <a:picLocks noChangeAspect="1"/>
          </p:cNvPicPr>
          <p:nvPr/>
        </p:nvPicPr>
        <p:blipFill rotWithShape="1">
          <a:blip r:embed="rId2">
            <a:duotone>
              <a:schemeClr val="accent1">
                <a:shade val="45000"/>
                <a:satMod val="135000"/>
              </a:schemeClr>
              <a:prstClr val="white"/>
            </a:duotone>
            <a:alphaModFix amt="15000"/>
          </a:blip>
          <a:srcRect b="15730"/>
          <a:stretch/>
        </p:blipFill>
        <p:spPr>
          <a:xfrm>
            <a:off x="20" y="3808"/>
            <a:ext cx="12191980" cy="6858001"/>
          </a:xfrm>
          <a:prstGeom prst="rect">
            <a:avLst/>
          </a:prstGeom>
        </p:spPr>
      </p:pic>
      <p:sp>
        <p:nvSpPr>
          <p:cNvPr id="32" name="Rectangle 10">
            <a:extLst>
              <a:ext uri="{FF2B5EF4-FFF2-40B4-BE49-F238E27FC236}">
                <a16:creationId xmlns:a16="http://schemas.microsoft.com/office/drawing/2014/main" id="{1A2F5F07-34E6-4B28-8D8B-C76C7BD7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E3AA593-D486-D3F3-635D-B4A8F0B34336}"/>
              </a:ext>
            </a:extLst>
          </p:cNvPr>
          <p:cNvSpPr>
            <a:spLocks noGrp="1"/>
          </p:cNvSpPr>
          <p:nvPr>
            <p:ph type="title"/>
          </p:nvPr>
        </p:nvSpPr>
        <p:spPr>
          <a:xfrm>
            <a:off x="1140351" y="434340"/>
            <a:ext cx="9875520" cy="1046988"/>
          </a:xfrm>
        </p:spPr>
        <p:txBody>
          <a:bodyPr>
            <a:normAutofit/>
          </a:bodyPr>
          <a:lstStyle/>
          <a:p>
            <a:r>
              <a:rPr lang="en-US">
                <a:solidFill>
                  <a:schemeClr val="bg1"/>
                </a:solidFill>
              </a:rPr>
              <a:t>Transportation Safety</a:t>
            </a:r>
          </a:p>
        </p:txBody>
      </p:sp>
      <p:sp>
        <p:nvSpPr>
          <p:cNvPr id="33" name="Content Placeholder 2">
            <a:extLst>
              <a:ext uri="{FF2B5EF4-FFF2-40B4-BE49-F238E27FC236}">
                <a16:creationId xmlns:a16="http://schemas.microsoft.com/office/drawing/2014/main" id="{47B3663D-A1CF-AAAF-BF96-C3B116E9D62F}"/>
              </a:ext>
            </a:extLst>
          </p:cNvPr>
          <p:cNvSpPr>
            <a:spLocks noGrp="1"/>
          </p:cNvSpPr>
          <p:nvPr>
            <p:ph idx="1"/>
          </p:nvPr>
        </p:nvSpPr>
        <p:spPr>
          <a:xfrm>
            <a:off x="1143000" y="1481328"/>
            <a:ext cx="9872871" cy="4614672"/>
          </a:xfrm>
        </p:spPr>
        <p:txBody>
          <a:bodyPr>
            <a:normAutofit fontScale="70000" lnSpcReduction="20000"/>
          </a:bodyPr>
          <a:lstStyle/>
          <a:p>
            <a:r>
              <a:rPr lang="en-US" sz="2400">
                <a:solidFill>
                  <a:schemeClr val="bg1"/>
                </a:solidFill>
              </a:rPr>
              <a:t>Transportation safety is dictated by both Head Start and Licensing regulations:</a:t>
            </a:r>
          </a:p>
          <a:p>
            <a:r>
              <a:rPr lang="en-US" sz="2400" u="sng">
                <a:solidFill>
                  <a:schemeClr val="bg1"/>
                </a:solidFill>
                <a:hlinkClick r:id="rId3"/>
              </a:rPr>
              <a:t>Head Start</a:t>
            </a:r>
            <a:endParaRPr lang="en-US" sz="2400" u="sng">
              <a:solidFill>
                <a:schemeClr val="bg1"/>
              </a:solidFill>
            </a:endParaRPr>
          </a:p>
          <a:p>
            <a:pPr lvl="1"/>
            <a:r>
              <a:rPr lang="en-US" sz="2400">
                <a:solidFill>
                  <a:schemeClr val="bg1"/>
                </a:solidFill>
              </a:rPr>
              <a:t>1303.74 Safety procedures.</a:t>
            </a:r>
          </a:p>
          <a:p>
            <a:pPr lvl="1"/>
            <a:r>
              <a:rPr lang="en-US" sz="2400">
                <a:solidFill>
                  <a:schemeClr val="bg1"/>
                </a:solidFill>
              </a:rPr>
              <a:t>(a) A program must ensure children who receive transportation services are taught safe riding practices, safety procedures for boarding and leaving the vehicle and for crossing the street to and from the vehicle at stops, recognition of the danger zones around the vehicle, and emergency evacuation procedures, including participating in an emergency evacuation drill conducted on the vehicle the child will be riding.</a:t>
            </a:r>
          </a:p>
          <a:p>
            <a:pPr lvl="1"/>
            <a:r>
              <a:rPr lang="en-US" sz="2400">
                <a:solidFill>
                  <a:schemeClr val="bg1"/>
                </a:solidFill>
              </a:rPr>
              <a:t>(b) A program that provides transportation services must ensure at least two bus evacuation drills in addition to the one required under paragraph (a) of this section are conducted during the program year.</a:t>
            </a:r>
          </a:p>
          <a:p>
            <a:r>
              <a:rPr lang="en-US" sz="2400" u="sng">
                <a:solidFill>
                  <a:schemeClr val="bg1"/>
                </a:solidFill>
                <a:hlinkClick r:id="rId4"/>
              </a:rPr>
              <a:t>Licensing</a:t>
            </a:r>
            <a:endParaRPr lang="en-US" sz="2400" u="sng">
              <a:solidFill>
                <a:schemeClr val="bg1"/>
              </a:solidFill>
            </a:endParaRPr>
          </a:p>
          <a:p>
            <a:pPr lvl="1"/>
            <a:r>
              <a:rPr lang="en-US" sz="2400">
                <a:solidFill>
                  <a:schemeClr val="bg1"/>
                </a:solidFill>
              </a:rPr>
              <a:t>R 400.8710 Transportation. </a:t>
            </a:r>
          </a:p>
          <a:p>
            <a:pPr lvl="1"/>
            <a:r>
              <a:rPr lang="en-US" sz="2400">
                <a:solidFill>
                  <a:schemeClr val="bg1"/>
                </a:solidFill>
              </a:rPr>
              <a:t>R 400.8720 All motor vehicles.</a:t>
            </a:r>
          </a:p>
          <a:p>
            <a:pPr lvl="1"/>
            <a:r>
              <a:rPr lang="en-US" sz="2400">
                <a:solidFill>
                  <a:schemeClr val="bg1"/>
                </a:solidFill>
              </a:rPr>
              <a:t>R 400.8730 Safety equipment in motor vehicles.</a:t>
            </a:r>
          </a:p>
          <a:p>
            <a:pPr lvl="1"/>
            <a:r>
              <a:rPr lang="en-US" sz="2400">
                <a:solidFill>
                  <a:schemeClr val="bg1"/>
                </a:solidFill>
              </a:rPr>
              <a:t>R 400.8740 Manufacturer’s rated seating capacity; restraint devices; safety belts.</a:t>
            </a:r>
          </a:p>
          <a:p>
            <a:pPr lvl="1"/>
            <a:r>
              <a:rPr lang="pt-BR" sz="2400">
                <a:solidFill>
                  <a:schemeClr val="bg1"/>
                </a:solidFill>
              </a:rPr>
              <a:t>R 400.8750 Motor vehicle operator.</a:t>
            </a:r>
            <a:endParaRPr lang="en-US" sz="2400">
              <a:solidFill>
                <a:schemeClr val="bg1"/>
              </a:solidFill>
            </a:endParaRPr>
          </a:p>
          <a:p>
            <a:pPr lvl="1"/>
            <a:r>
              <a:rPr lang="en-US" sz="2400">
                <a:solidFill>
                  <a:schemeClr val="bg1"/>
                </a:solidFill>
              </a:rPr>
              <a:t>R 400.8760 Staff and volunteer-to-child ratio and supervision in transit.</a:t>
            </a:r>
          </a:p>
          <a:p>
            <a:pPr lvl="1"/>
            <a:r>
              <a:rPr lang="en-US" sz="2400">
                <a:solidFill>
                  <a:schemeClr val="bg1"/>
                </a:solidFill>
              </a:rPr>
              <a:t>R 400.8770 Time limitation on child transit.</a:t>
            </a:r>
          </a:p>
          <a:p>
            <a:endParaRPr lang="en-US" sz="1000">
              <a:solidFill>
                <a:schemeClr val="bg1"/>
              </a:solidFill>
            </a:endParaRPr>
          </a:p>
        </p:txBody>
      </p:sp>
    </p:spTree>
    <p:extLst>
      <p:ext uri="{BB962C8B-B14F-4D97-AF65-F5344CB8AC3E}">
        <p14:creationId xmlns:p14="http://schemas.microsoft.com/office/powerpoint/2010/main" val="19326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xEl>
                                              <p:pRg st="0" end="0"/>
                                            </p:txEl>
                                          </p:spTgt>
                                        </p:tgtEl>
                                        <p:attrNameLst>
                                          <p:attrName>style.visibility</p:attrName>
                                        </p:attrNameLst>
                                      </p:cBhvr>
                                      <p:to>
                                        <p:strVal val="visible"/>
                                      </p:to>
                                    </p:set>
                                    <p:animEffect transition="in" filter="fade">
                                      <p:cBhvr>
                                        <p:cTn id="12" dur="1000"/>
                                        <p:tgtEl>
                                          <p:spTgt spid="33">
                                            <p:txEl>
                                              <p:pRg st="0" end="0"/>
                                            </p:txEl>
                                          </p:spTgt>
                                        </p:tgtEl>
                                      </p:cBhvr>
                                    </p:animEffect>
                                    <p:anim calcmode="lin" valueType="num">
                                      <p:cBhvr>
                                        <p:cTn id="13" dur="1000" fill="hold"/>
                                        <p:tgtEl>
                                          <p:spTgt spid="3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xEl>
                                              <p:pRg st="1" end="1"/>
                                            </p:txEl>
                                          </p:spTgt>
                                        </p:tgtEl>
                                        <p:attrNameLst>
                                          <p:attrName>style.visibility</p:attrName>
                                        </p:attrNameLst>
                                      </p:cBhvr>
                                      <p:to>
                                        <p:strVal val="visible"/>
                                      </p:to>
                                    </p:set>
                                    <p:animEffect transition="in" filter="fade">
                                      <p:cBhvr>
                                        <p:cTn id="17" dur="1000"/>
                                        <p:tgtEl>
                                          <p:spTgt spid="33">
                                            <p:txEl>
                                              <p:pRg st="1" end="1"/>
                                            </p:txEl>
                                          </p:spTgt>
                                        </p:tgtEl>
                                      </p:cBhvr>
                                    </p:animEffect>
                                    <p:anim calcmode="lin" valueType="num">
                                      <p:cBhvr>
                                        <p:cTn id="18" dur="1000" fill="hold"/>
                                        <p:tgtEl>
                                          <p:spTgt spid="3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3">
                                            <p:txEl>
                                              <p:pRg st="2" end="2"/>
                                            </p:txEl>
                                          </p:spTgt>
                                        </p:tgtEl>
                                        <p:attrNameLst>
                                          <p:attrName>style.visibility</p:attrName>
                                        </p:attrNameLst>
                                      </p:cBhvr>
                                      <p:to>
                                        <p:strVal val="visible"/>
                                      </p:to>
                                    </p:set>
                                    <p:animEffect transition="in" filter="fade">
                                      <p:cBhvr>
                                        <p:cTn id="22" dur="1000"/>
                                        <p:tgtEl>
                                          <p:spTgt spid="33">
                                            <p:txEl>
                                              <p:pRg st="2" end="2"/>
                                            </p:txEl>
                                          </p:spTgt>
                                        </p:tgtEl>
                                      </p:cBhvr>
                                    </p:animEffect>
                                    <p:anim calcmode="lin" valueType="num">
                                      <p:cBhvr>
                                        <p:cTn id="23" dur="1000" fill="hold"/>
                                        <p:tgtEl>
                                          <p:spTgt spid="3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3">
                                            <p:txEl>
                                              <p:pRg st="3" end="3"/>
                                            </p:txEl>
                                          </p:spTgt>
                                        </p:tgtEl>
                                        <p:attrNameLst>
                                          <p:attrName>style.visibility</p:attrName>
                                        </p:attrNameLst>
                                      </p:cBhvr>
                                      <p:to>
                                        <p:strVal val="visible"/>
                                      </p:to>
                                    </p:set>
                                    <p:animEffect transition="in" filter="fade">
                                      <p:cBhvr>
                                        <p:cTn id="27" dur="1000"/>
                                        <p:tgtEl>
                                          <p:spTgt spid="33">
                                            <p:txEl>
                                              <p:pRg st="3" end="3"/>
                                            </p:txEl>
                                          </p:spTgt>
                                        </p:tgtEl>
                                      </p:cBhvr>
                                    </p:animEffect>
                                    <p:anim calcmode="lin" valueType="num">
                                      <p:cBhvr>
                                        <p:cTn id="28" dur="1000" fill="hold"/>
                                        <p:tgtEl>
                                          <p:spTgt spid="3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3">
                                            <p:txEl>
                                              <p:pRg st="4" end="4"/>
                                            </p:txEl>
                                          </p:spTgt>
                                        </p:tgtEl>
                                        <p:attrNameLst>
                                          <p:attrName>style.visibility</p:attrName>
                                        </p:attrNameLst>
                                      </p:cBhvr>
                                      <p:to>
                                        <p:strVal val="visible"/>
                                      </p:to>
                                    </p:set>
                                    <p:animEffect transition="in" filter="fade">
                                      <p:cBhvr>
                                        <p:cTn id="32" dur="1000"/>
                                        <p:tgtEl>
                                          <p:spTgt spid="33">
                                            <p:txEl>
                                              <p:pRg st="4" end="4"/>
                                            </p:txEl>
                                          </p:spTgt>
                                        </p:tgtEl>
                                      </p:cBhvr>
                                    </p:animEffect>
                                    <p:anim calcmode="lin" valueType="num">
                                      <p:cBhvr>
                                        <p:cTn id="33" dur="1000" fill="hold"/>
                                        <p:tgtEl>
                                          <p:spTgt spid="3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3">
                                            <p:txEl>
                                              <p:pRg st="5" end="5"/>
                                            </p:txEl>
                                          </p:spTgt>
                                        </p:tgtEl>
                                        <p:attrNameLst>
                                          <p:attrName>style.visibility</p:attrName>
                                        </p:attrNameLst>
                                      </p:cBhvr>
                                      <p:to>
                                        <p:strVal val="visible"/>
                                      </p:to>
                                    </p:set>
                                    <p:animEffect transition="in" filter="fade">
                                      <p:cBhvr>
                                        <p:cTn id="37" dur="1000"/>
                                        <p:tgtEl>
                                          <p:spTgt spid="33">
                                            <p:txEl>
                                              <p:pRg st="5" end="5"/>
                                            </p:txEl>
                                          </p:spTgt>
                                        </p:tgtEl>
                                      </p:cBhvr>
                                    </p:animEffect>
                                    <p:anim calcmode="lin" valueType="num">
                                      <p:cBhvr>
                                        <p:cTn id="38" dur="1000" fill="hold"/>
                                        <p:tgtEl>
                                          <p:spTgt spid="3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3">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3">
                                            <p:txEl>
                                              <p:pRg st="6" end="6"/>
                                            </p:txEl>
                                          </p:spTgt>
                                        </p:tgtEl>
                                        <p:attrNameLst>
                                          <p:attrName>style.visibility</p:attrName>
                                        </p:attrNameLst>
                                      </p:cBhvr>
                                      <p:to>
                                        <p:strVal val="visible"/>
                                      </p:to>
                                    </p:set>
                                    <p:animEffect transition="in" filter="fade">
                                      <p:cBhvr>
                                        <p:cTn id="42" dur="1000"/>
                                        <p:tgtEl>
                                          <p:spTgt spid="33">
                                            <p:txEl>
                                              <p:pRg st="6" end="6"/>
                                            </p:txEl>
                                          </p:spTgt>
                                        </p:tgtEl>
                                      </p:cBhvr>
                                    </p:animEffect>
                                    <p:anim calcmode="lin" valueType="num">
                                      <p:cBhvr>
                                        <p:cTn id="43" dur="1000" fill="hold"/>
                                        <p:tgtEl>
                                          <p:spTgt spid="3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3">
                                            <p:txEl>
                                              <p:pRg st="6" end="6"/>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3">
                                            <p:txEl>
                                              <p:pRg st="7" end="7"/>
                                            </p:txEl>
                                          </p:spTgt>
                                        </p:tgtEl>
                                        <p:attrNameLst>
                                          <p:attrName>style.visibility</p:attrName>
                                        </p:attrNameLst>
                                      </p:cBhvr>
                                      <p:to>
                                        <p:strVal val="visible"/>
                                      </p:to>
                                    </p:set>
                                    <p:animEffect transition="in" filter="fade">
                                      <p:cBhvr>
                                        <p:cTn id="47" dur="1000"/>
                                        <p:tgtEl>
                                          <p:spTgt spid="33">
                                            <p:txEl>
                                              <p:pRg st="7" end="7"/>
                                            </p:txEl>
                                          </p:spTgt>
                                        </p:tgtEl>
                                      </p:cBhvr>
                                    </p:animEffect>
                                    <p:anim calcmode="lin" valueType="num">
                                      <p:cBhvr>
                                        <p:cTn id="48" dur="1000" fill="hold"/>
                                        <p:tgtEl>
                                          <p:spTgt spid="33">
                                            <p:txEl>
                                              <p:pRg st="7" end="7"/>
                                            </p:txEl>
                                          </p:spTgt>
                                        </p:tgtEl>
                                        <p:attrNameLst>
                                          <p:attrName>ppt_x</p:attrName>
                                        </p:attrNameLst>
                                      </p:cBhvr>
                                      <p:tavLst>
                                        <p:tav tm="0">
                                          <p:val>
                                            <p:strVal val="#ppt_x"/>
                                          </p:val>
                                        </p:tav>
                                        <p:tav tm="100000">
                                          <p:val>
                                            <p:strVal val="#ppt_x"/>
                                          </p:val>
                                        </p:tav>
                                      </p:tavLst>
                                    </p:anim>
                                    <p:anim calcmode="lin" valueType="num">
                                      <p:cBhvr>
                                        <p:cTn id="49" dur="1000" fill="hold"/>
                                        <p:tgtEl>
                                          <p:spTgt spid="33">
                                            <p:txEl>
                                              <p:pRg st="7" end="7"/>
                                            </p:tx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33">
                                            <p:txEl>
                                              <p:pRg st="8" end="8"/>
                                            </p:txEl>
                                          </p:spTgt>
                                        </p:tgtEl>
                                        <p:attrNameLst>
                                          <p:attrName>style.visibility</p:attrName>
                                        </p:attrNameLst>
                                      </p:cBhvr>
                                      <p:to>
                                        <p:strVal val="visible"/>
                                      </p:to>
                                    </p:set>
                                    <p:animEffect transition="in" filter="fade">
                                      <p:cBhvr>
                                        <p:cTn id="52" dur="1000"/>
                                        <p:tgtEl>
                                          <p:spTgt spid="33">
                                            <p:txEl>
                                              <p:pRg st="8" end="8"/>
                                            </p:txEl>
                                          </p:spTgt>
                                        </p:tgtEl>
                                      </p:cBhvr>
                                    </p:animEffect>
                                    <p:anim calcmode="lin" valueType="num">
                                      <p:cBhvr>
                                        <p:cTn id="53" dur="1000" fill="hold"/>
                                        <p:tgtEl>
                                          <p:spTgt spid="33">
                                            <p:txEl>
                                              <p:pRg st="8" end="8"/>
                                            </p:txEl>
                                          </p:spTgt>
                                        </p:tgtEl>
                                        <p:attrNameLst>
                                          <p:attrName>ppt_x</p:attrName>
                                        </p:attrNameLst>
                                      </p:cBhvr>
                                      <p:tavLst>
                                        <p:tav tm="0">
                                          <p:val>
                                            <p:strVal val="#ppt_x"/>
                                          </p:val>
                                        </p:tav>
                                        <p:tav tm="100000">
                                          <p:val>
                                            <p:strVal val="#ppt_x"/>
                                          </p:val>
                                        </p:tav>
                                      </p:tavLst>
                                    </p:anim>
                                    <p:anim calcmode="lin" valueType="num">
                                      <p:cBhvr>
                                        <p:cTn id="54" dur="1000" fill="hold"/>
                                        <p:tgtEl>
                                          <p:spTgt spid="33">
                                            <p:txEl>
                                              <p:pRg st="8" end="8"/>
                                            </p:tx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33">
                                            <p:txEl>
                                              <p:pRg st="9" end="9"/>
                                            </p:txEl>
                                          </p:spTgt>
                                        </p:tgtEl>
                                        <p:attrNameLst>
                                          <p:attrName>style.visibility</p:attrName>
                                        </p:attrNameLst>
                                      </p:cBhvr>
                                      <p:to>
                                        <p:strVal val="visible"/>
                                      </p:to>
                                    </p:set>
                                    <p:animEffect transition="in" filter="fade">
                                      <p:cBhvr>
                                        <p:cTn id="57" dur="1000"/>
                                        <p:tgtEl>
                                          <p:spTgt spid="33">
                                            <p:txEl>
                                              <p:pRg st="9" end="9"/>
                                            </p:txEl>
                                          </p:spTgt>
                                        </p:tgtEl>
                                      </p:cBhvr>
                                    </p:animEffect>
                                    <p:anim calcmode="lin" valueType="num">
                                      <p:cBhvr>
                                        <p:cTn id="58" dur="1000" fill="hold"/>
                                        <p:tgtEl>
                                          <p:spTgt spid="33">
                                            <p:txEl>
                                              <p:pRg st="9" end="9"/>
                                            </p:txEl>
                                          </p:spTgt>
                                        </p:tgtEl>
                                        <p:attrNameLst>
                                          <p:attrName>ppt_x</p:attrName>
                                        </p:attrNameLst>
                                      </p:cBhvr>
                                      <p:tavLst>
                                        <p:tav tm="0">
                                          <p:val>
                                            <p:strVal val="#ppt_x"/>
                                          </p:val>
                                        </p:tav>
                                        <p:tav tm="100000">
                                          <p:val>
                                            <p:strVal val="#ppt_x"/>
                                          </p:val>
                                        </p:tav>
                                      </p:tavLst>
                                    </p:anim>
                                    <p:anim calcmode="lin" valueType="num">
                                      <p:cBhvr>
                                        <p:cTn id="59" dur="1000" fill="hold"/>
                                        <p:tgtEl>
                                          <p:spTgt spid="33">
                                            <p:txEl>
                                              <p:pRg st="9" end="9"/>
                                            </p:tx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33">
                                            <p:txEl>
                                              <p:pRg st="10" end="10"/>
                                            </p:txEl>
                                          </p:spTgt>
                                        </p:tgtEl>
                                        <p:attrNameLst>
                                          <p:attrName>style.visibility</p:attrName>
                                        </p:attrNameLst>
                                      </p:cBhvr>
                                      <p:to>
                                        <p:strVal val="visible"/>
                                      </p:to>
                                    </p:set>
                                    <p:animEffect transition="in" filter="fade">
                                      <p:cBhvr>
                                        <p:cTn id="62" dur="1000"/>
                                        <p:tgtEl>
                                          <p:spTgt spid="33">
                                            <p:txEl>
                                              <p:pRg st="10" end="10"/>
                                            </p:txEl>
                                          </p:spTgt>
                                        </p:tgtEl>
                                      </p:cBhvr>
                                    </p:animEffect>
                                    <p:anim calcmode="lin" valueType="num">
                                      <p:cBhvr>
                                        <p:cTn id="63" dur="1000" fill="hold"/>
                                        <p:tgtEl>
                                          <p:spTgt spid="33">
                                            <p:txEl>
                                              <p:pRg st="10" end="10"/>
                                            </p:txEl>
                                          </p:spTgt>
                                        </p:tgtEl>
                                        <p:attrNameLst>
                                          <p:attrName>ppt_x</p:attrName>
                                        </p:attrNameLst>
                                      </p:cBhvr>
                                      <p:tavLst>
                                        <p:tav tm="0">
                                          <p:val>
                                            <p:strVal val="#ppt_x"/>
                                          </p:val>
                                        </p:tav>
                                        <p:tav tm="100000">
                                          <p:val>
                                            <p:strVal val="#ppt_x"/>
                                          </p:val>
                                        </p:tav>
                                      </p:tavLst>
                                    </p:anim>
                                    <p:anim calcmode="lin" valueType="num">
                                      <p:cBhvr>
                                        <p:cTn id="64" dur="1000" fill="hold"/>
                                        <p:tgtEl>
                                          <p:spTgt spid="33">
                                            <p:txEl>
                                              <p:pRg st="10" end="10"/>
                                            </p:tx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33">
                                            <p:txEl>
                                              <p:pRg st="11" end="11"/>
                                            </p:txEl>
                                          </p:spTgt>
                                        </p:tgtEl>
                                        <p:attrNameLst>
                                          <p:attrName>style.visibility</p:attrName>
                                        </p:attrNameLst>
                                      </p:cBhvr>
                                      <p:to>
                                        <p:strVal val="visible"/>
                                      </p:to>
                                    </p:set>
                                    <p:animEffect transition="in" filter="fade">
                                      <p:cBhvr>
                                        <p:cTn id="67" dur="1000"/>
                                        <p:tgtEl>
                                          <p:spTgt spid="33">
                                            <p:txEl>
                                              <p:pRg st="11" end="11"/>
                                            </p:txEl>
                                          </p:spTgt>
                                        </p:tgtEl>
                                      </p:cBhvr>
                                    </p:animEffect>
                                    <p:anim calcmode="lin" valueType="num">
                                      <p:cBhvr>
                                        <p:cTn id="68" dur="1000" fill="hold"/>
                                        <p:tgtEl>
                                          <p:spTgt spid="33">
                                            <p:txEl>
                                              <p:pRg st="11" end="11"/>
                                            </p:txEl>
                                          </p:spTgt>
                                        </p:tgtEl>
                                        <p:attrNameLst>
                                          <p:attrName>ppt_x</p:attrName>
                                        </p:attrNameLst>
                                      </p:cBhvr>
                                      <p:tavLst>
                                        <p:tav tm="0">
                                          <p:val>
                                            <p:strVal val="#ppt_x"/>
                                          </p:val>
                                        </p:tav>
                                        <p:tav tm="100000">
                                          <p:val>
                                            <p:strVal val="#ppt_x"/>
                                          </p:val>
                                        </p:tav>
                                      </p:tavLst>
                                    </p:anim>
                                    <p:anim calcmode="lin" valueType="num">
                                      <p:cBhvr>
                                        <p:cTn id="69" dur="1000" fill="hold"/>
                                        <p:tgtEl>
                                          <p:spTgt spid="33">
                                            <p:txEl>
                                              <p:pRg st="11" end="11"/>
                                            </p:txEl>
                                          </p:spTgt>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3">
                                            <p:txEl>
                                              <p:pRg st="12" end="12"/>
                                            </p:txEl>
                                          </p:spTgt>
                                        </p:tgtEl>
                                        <p:attrNameLst>
                                          <p:attrName>style.visibility</p:attrName>
                                        </p:attrNameLst>
                                      </p:cBhvr>
                                      <p:to>
                                        <p:strVal val="visible"/>
                                      </p:to>
                                    </p:set>
                                    <p:animEffect transition="in" filter="fade">
                                      <p:cBhvr>
                                        <p:cTn id="72" dur="1000"/>
                                        <p:tgtEl>
                                          <p:spTgt spid="33">
                                            <p:txEl>
                                              <p:pRg st="12" end="12"/>
                                            </p:txEl>
                                          </p:spTgt>
                                        </p:tgtEl>
                                      </p:cBhvr>
                                    </p:animEffect>
                                    <p:anim calcmode="lin" valueType="num">
                                      <p:cBhvr>
                                        <p:cTn id="73" dur="1000" fill="hold"/>
                                        <p:tgtEl>
                                          <p:spTgt spid="33">
                                            <p:txEl>
                                              <p:pRg st="12" end="12"/>
                                            </p:txEl>
                                          </p:spTgt>
                                        </p:tgtEl>
                                        <p:attrNameLst>
                                          <p:attrName>ppt_x</p:attrName>
                                        </p:attrNameLst>
                                      </p:cBhvr>
                                      <p:tavLst>
                                        <p:tav tm="0">
                                          <p:val>
                                            <p:strVal val="#ppt_x"/>
                                          </p:val>
                                        </p:tav>
                                        <p:tav tm="100000">
                                          <p:val>
                                            <p:strVal val="#ppt_x"/>
                                          </p:val>
                                        </p:tav>
                                      </p:tavLst>
                                    </p:anim>
                                    <p:anim calcmode="lin" valueType="num">
                                      <p:cBhvr>
                                        <p:cTn id="74" dur="1000" fill="hold"/>
                                        <p:tgtEl>
                                          <p:spTgt spid="3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0DCD8-5C2F-9B2E-9280-8E6185D54CC2}"/>
              </a:ext>
            </a:extLst>
          </p:cNvPr>
          <p:cNvSpPr>
            <a:spLocks noGrp="1"/>
          </p:cNvSpPr>
          <p:nvPr>
            <p:ph type="title"/>
          </p:nvPr>
        </p:nvSpPr>
        <p:spPr>
          <a:xfrm>
            <a:off x="1143000" y="609600"/>
            <a:ext cx="9875520" cy="1356360"/>
          </a:xfrm>
        </p:spPr>
        <p:txBody>
          <a:bodyPr>
            <a:normAutofit/>
          </a:bodyPr>
          <a:lstStyle/>
          <a:p>
            <a:r>
              <a:rPr lang="en-US"/>
              <a:t>Transportation Safety &amp; Active Supervision</a:t>
            </a:r>
          </a:p>
        </p:txBody>
      </p:sp>
      <p:graphicFrame>
        <p:nvGraphicFramePr>
          <p:cNvPr id="6" name="Content Placeholder 2">
            <a:extLst>
              <a:ext uri="{FF2B5EF4-FFF2-40B4-BE49-F238E27FC236}">
                <a16:creationId xmlns:a16="http://schemas.microsoft.com/office/drawing/2014/main" id="{F5CE9C68-4801-3F38-70E1-CD773A0D4F8B}"/>
              </a:ext>
            </a:extLst>
          </p:cNvPr>
          <p:cNvGraphicFramePr>
            <a:graphicFrameLocks noGrp="1"/>
          </p:cNvGraphicFramePr>
          <p:nvPr>
            <p:ph idx="1"/>
            <p:extLst>
              <p:ext uri="{D42A27DB-BD31-4B8C-83A1-F6EECF244321}">
                <p14:modId xmlns:p14="http://schemas.microsoft.com/office/powerpoint/2010/main" val="2260957246"/>
              </p:ext>
            </p:extLst>
          </p:nvPr>
        </p:nvGraphicFramePr>
        <p:xfrm>
          <a:off x="1143000" y="2298530"/>
          <a:ext cx="9872663" cy="3797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7250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7AA907D-2B00-30FA-57D2-589BEC190981}"/>
              </a:ext>
            </a:extLst>
          </p:cNvPr>
          <p:cNvSpPr>
            <a:spLocks noGrp="1"/>
          </p:cNvSpPr>
          <p:nvPr>
            <p:ph type="title"/>
          </p:nvPr>
        </p:nvSpPr>
        <p:spPr>
          <a:xfrm>
            <a:off x="707064" y="609600"/>
            <a:ext cx="6993914" cy="1356360"/>
          </a:xfrm>
        </p:spPr>
        <p:txBody>
          <a:bodyPr>
            <a:normAutofit/>
          </a:bodyPr>
          <a:lstStyle/>
          <a:p>
            <a:r>
              <a:rPr lang="en-US"/>
              <a:t>Active Supervision Planning</a:t>
            </a:r>
          </a:p>
        </p:txBody>
      </p:sp>
      <p:graphicFrame>
        <p:nvGraphicFramePr>
          <p:cNvPr id="17" name="Content Placeholder 2">
            <a:extLst>
              <a:ext uri="{FF2B5EF4-FFF2-40B4-BE49-F238E27FC236}">
                <a16:creationId xmlns:a16="http://schemas.microsoft.com/office/drawing/2014/main" id="{535CC918-3DC7-085F-6823-A431FBA9850D}"/>
              </a:ext>
            </a:extLst>
          </p:cNvPr>
          <p:cNvGraphicFramePr>
            <a:graphicFrameLocks noGrp="1"/>
          </p:cNvGraphicFramePr>
          <p:nvPr>
            <p:ph idx="1"/>
            <p:extLst>
              <p:ext uri="{D42A27DB-BD31-4B8C-83A1-F6EECF244321}">
                <p14:modId xmlns:p14="http://schemas.microsoft.com/office/powerpoint/2010/main" val="2640431748"/>
              </p:ext>
            </p:extLst>
          </p:nvPr>
        </p:nvGraphicFramePr>
        <p:xfrm>
          <a:off x="707064" y="2057400"/>
          <a:ext cx="6993914"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Content Placeholder 5" descr="Table&#10;&#10;Description automatically generated">
            <a:extLst>
              <a:ext uri="{FF2B5EF4-FFF2-40B4-BE49-F238E27FC236}">
                <a16:creationId xmlns:a16="http://schemas.microsoft.com/office/drawing/2014/main" id="{86C7E201-16FF-EAA7-57DD-8F0438BA6275}"/>
              </a:ext>
            </a:extLst>
          </p:cNvPr>
          <p:cNvPicPr>
            <a:picLocks noChangeAspect="1"/>
          </p:cNvPicPr>
          <p:nvPr/>
        </p:nvPicPr>
        <p:blipFill rotWithShape="1">
          <a:blip r:embed="rId7"/>
          <a:srcRect l="1164" r="1685"/>
          <a:stretch/>
        </p:blipFill>
        <p:spPr>
          <a:xfrm>
            <a:off x="7969113" y="977159"/>
            <a:ext cx="3854079" cy="5118841"/>
          </a:xfrm>
          <a:prstGeom prst="rect">
            <a:avLst/>
          </a:prstGeom>
        </p:spPr>
      </p:pic>
      <p:cxnSp>
        <p:nvCxnSpPr>
          <p:cNvPr id="6" name="Straight Arrow Connector 5">
            <a:extLst>
              <a:ext uri="{FF2B5EF4-FFF2-40B4-BE49-F238E27FC236}">
                <a16:creationId xmlns:a16="http://schemas.microsoft.com/office/drawing/2014/main" id="{FB962738-5AEB-C7E4-26DB-4B105CA81786}"/>
              </a:ext>
            </a:extLst>
          </p:cNvPr>
          <p:cNvCxnSpPr/>
          <p:nvPr/>
        </p:nvCxnSpPr>
        <p:spPr>
          <a:xfrm>
            <a:off x="4754880" y="2999232"/>
            <a:ext cx="26334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88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53" presetClass="entr" presetSubtype="16"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7"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79CBD3C9-4E66-426D-948E-7CF477810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7" name="Rectangle 10">
            <a:extLst>
              <a:ext uri="{FF2B5EF4-FFF2-40B4-BE49-F238E27FC236}">
                <a16:creationId xmlns:a16="http://schemas.microsoft.com/office/drawing/2014/main" id="{DDB95FCF-AD96-482F-9FB8-CD95725E6E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8" name="Straight Connector 12">
            <a:extLst>
              <a:ext uri="{FF2B5EF4-FFF2-40B4-BE49-F238E27FC236}">
                <a16:creationId xmlns:a16="http://schemas.microsoft.com/office/drawing/2014/main" id="{64EEEC00-AD80-4734-BEE6-04CBDEC830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Rectangle 14">
            <a:extLst>
              <a:ext uri="{FF2B5EF4-FFF2-40B4-BE49-F238E27FC236}">
                <a16:creationId xmlns:a16="http://schemas.microsoft.com/office/drawing/2014/main" id="{2ED84DD6-8A68-4994-8094-8DDBE89BF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2100" cy="6377939"/>
          </a:xfrm>
          <a:prstGeom prst="rect">
            <a:avLst/>
          </a:prstGeom>
          <a:solidFill>
            <a:schemeClr val="bg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12" name="Rectangle 16">
            <a:extLst>
              <a:ext uri="{FF2B5EF4-FFF2-40B4-BE49-F238E27FC236}">
                <a16:creationId xmlns:a16="http://schemas.microsoft.com/office/drawing/2014/main" id="{176049D7-366E-4AC9-B689-460CC28F8E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944" y="246887"/>
            <a:ext cx="4397755" cy="6377939"/>
          </a:xfrm>
          <a:prstGeom prst="rect">
            <a:avLst/>
          </a:prstGeom>
          <a:solidFill>
            <a:srgbClr val="A6B727"/>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8">
            <a:extLst>
              <a:ext uri="{FF2B5EF4-FFF2-40B4-BE49-F238E27FC236}">
                <a16:creationId xmlns:a16="http://schemas.microsoft.com/office/drawing/2014/main" id="{BC9E91F8-C4AE-4EB0-8B76-FF3F3FC718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70284" y="4405863"/>
            <a:ext cx="2763075"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Rectangle 20">
            <a:extLst>
              <a:ext uri="{FF2B5EF4-FFF2-40B4-BE49-F238E27FC236}">
                <a16:creationId xmlns:a16="http://schemas.microsoft.com/office/drawing/2014/main" id="{4AD45A04-4150-4943-BB06-EEEDDD73B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CA78F7D-0342-F369-3D96-7D5217D1E77F}"/>
              </a:ext>
            </a:extLst>
          </p:cNvPr>
          <p:cNvSpPr>
            <a:spLocks noGrp="1"/>
          </p:cNvSpPr>
          <p:nvPr>
            <p:ph type="title"/>
          </p:nvPr>
        </p:nvSpPr>
        <p:spPr>
          <a:xfrm>
            <a:off x="8195138" y="857675"/>
            <a:ext cx="3113366" cy="3622844"/>
          </a:xfrm>
        </p:spPr>
        <p:txBody>
          <a:bodyPr vert="horz" lIns="91440" tIns="45720" rIns="91440" bIns="45720" rtlCol="0" anchor="b">
            <a:normAutofit/>
          </a:bodyPr>
          <a:lstStyle/>
          <a:p>
            <a:pPr algn="ctr">
              <a:lnSpc>
                <a:spcPct val="85000"/>
              </a:lnSpc>
            </a:pPr>
            <a:r>
              <a:rPr lang="en-US" sz="4600" b="1" cap="all">
                <a:solidFill>
                  <a:srgbClr val="FFFFFF"/>
                </a:solidFill>
              </a:rPr>
              <a:t>10 Actions to Create a Culture of Safety</a:t>
            </a:r>
          </a:p>
        </p:txBody>
      </p:sp>
      <p:pic>
        <p:nvPicPr>
          <p:cNvPr id="4" name="Content Placeholder 3">
            <a:extLst>
              <a:ext uri="{FF2B5EF4-FFF2-40B4-BE49-F238E27FC236}">
                <a16:creationId xmlns:a16="http://schemas.microsoft.com/office/drawing/2014/main" id="{5DCBAF88-98BB-AEDE-3BAD-F8B4F879A3BD}"/>
              </a:ext>
            </a:extLst>
          </p:cNvPr>
          <p:cNvPicPr>
            <a:picLocks noGrp="1" noChangeAspect="1"/>
          </p:cNvPicPr>
          <p:nvPr>
            <p:ph idx="1"/>
          </p:nvPr>
        </p:nvPicPr>
        <p:blipFill>
          <a:blip r:embed="rId2"/>
          <a:stretch>
            <a:fillRect/>
          </a:stretch>
        </p:blipFill>
        <p:spPr>
          <a:xfrm>
            <a:off x="1285376" y="857675"/>
            <a:ext cx="5218952" cy="5140669"/>
          </a:xfrm>
          <a:prstGeom prst="rect">
            <a:avLst/>
          </a:prstGeom>
        </p:spPr>
      </p:pic>
    </p:spTree>
    <p:extLst>
      <p:ext uri="{BB962C8B-B14F-4D97-AF65-F5344CB8AC3E}">
        <p14:creationId xmlns:p14="http://schemas.microsoft.com/office/powerpoint/2010/main" val="191128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5">
            <a:extLst>
              <a:ext uri="{FF2B5EF4-FFF2-40B4-BE49-F238E27FC236}">
                <a16:creationId xmlns:a16="http://schemas.microsoft.com/office/drawing/2014/main" id="{8E487A7A-15F8-4EF6-BA1F-30C51E6EC7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17">
            <a:extLst>
              <a:ext uri="{FF2B5EF4-FFF2-40B4-BE49-F238E27FC236}">
                <a16:creationId xmlns:a16="http://schemas.microsoft.com/office/drawing/2014/main" id="{36EFDBF8-A3DC-4DA8-9F33-E9107E70EE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19">
            <a:extLst>
              <a:ext uri="{FF2B5EF4-FFF2-40B4-BE49-F238E27FC236}">
                <a16:creationId xmlns:a16="http://schemas.microsoft.com/office/drawing/2014/main" id="{E5332A3D-96DF-4962-8D36-3CA071EED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909" y="4572001"/>
            <a:ext cx="11719791" cy="2052826"/>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B6AEA70-C037-C6CF-552B-114C18AD450D}"/>
              </a:ext>
            </a:extLst>
          </p:cNvPr>
          <p:cNvSpPr>
            <a:spLocks noGrp="1"/>
          </p:cNvSpPr>
          <p:nvPr>
            <p:ph type="title"/>
          </p:nvPr>
        </p:nvSpPr>
        <p:spPr>
          <a:xfrm>
            <a:off x="1143000" y="4824984"/>
            <a:ext cx="9875520" cy="1356360"/>
          </a:xfrm>
        </p:spPr>
        <p:txBody>
          <a:bodyPr>
            <a:normAutofit/>
          </a:bodyPr>
          <a:lstStyle/>
          <a:p>
            <a:pPr algn="ctr"/>
            <a:r>
              <a:rPr lang="en-US" sz="5400">
                <a:solidFill>
                  <a:srgbClr val="FFFFFF"/>
                </a:solidFill>
              </a:rPr>
              <a:t>Transportation Safety Education</a:t>
            </a:r>
          </a:p>
        </p:txBody>
      </p:sp>
      <p:graphicFrame>
        <p:nvGraphicFramePr>
          <p:cNvPr id="7" name="Content Placeholder 2">
            <a:extLst>
              <a:ext uri="{FF2B5EF4-FFF2-40B4-BE49-F238E27FC236}">
                <a16:creationId xmlns:a16="http://schemas.microsoft.com/office/drawing/2014/main" id="{642B6253-0871-8AEB-2465-2298C963C7E2}"/>
              </a:ext>
            </a:extLst>
          </p:cNvPr>
          <p:cNvGraphicFramePr>
            <a:graphicFrameLocks noGrp="1"/>
          </p:cNvGraphicFramePr>
          <p:nvPr>
            <p:ph idx="1"/>
            <p:extLst>
              <p:ext uri="{D42A27DB-BD31-4B8C-83A1-F6EECF244321}">
                <p14:modId xmlns:p14="http://schemas.microsoft.com/office/powerpoint/2010/main" val="3001886395"/>
              </p:ext>
            </p:extLst>
          </p:nvPr>
        </p:nvGraphicFramePr>
        <p:xfrm>
          <a:off x="709613" y="642938"/>
          <a:ext cx="10828337" cy="3538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3380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2B2ED-7DCA-7E7B-E370-30AF40217CB2}"/>
              </a:ext>
            </a:extLst>
          </p:cNvPr>
          <p:cNvSpPr>
            <a:spLocks noGrp="1"/>
          </p:cNvSpPr>
          <p:nvPr>
            <p:ph type="title"/>
          </p:nvPr>
        </p:nvSpPr>
        <p:spPr/>
        <p:txBody>
          <a:bodyPr/>
          <a:lstStyle/>
          <a:p>
            <a:r>
              <a:rPr lang="en-US"/>
              <a:t>Transportation Policies &amp; Procedures</a:t>
            </a:r>
          </a:p>
        </p:txBody>
      </p:sp>
      <p:sp>
        <p:nvSpPr>
          <p:cNvPr id="4" name="Content Placeholder 3">
            <a:extLst>
              <a:ext uri="{FF2B5EF4-FFF2-40B4-BE49-F238E27FC236}">
                <a16:creationId xmlns:a16="http://schemas.microsoft.com/office/drawing/2014/main" id="{6AFD68EB-898B-6BB1-3B82-674C7BD96510}"/>
              </a:ext>
            </a:extLst>
          </p:cNvPr>
          <p:cNvSpPr>
            <a:spLocks noGrp="1"/>
          </p:cNvSpPr>
          <p:nvPr>
            <p:ph sz="half" idx="2"/>
          </p:nvPr>
        </p:nvSpPr>
        <p:spPr>
          <a:xfrm>
            <a:off x="6263640" y="2148840"/>
            <a:ext cx="4754880" cy="3685032"/>
          </a:xfrm>
        </p:spPr>
        <p:txBody>
          <a:bodyPr/>
          <a:lstStyle/>
          <a:p>
            <a:pPr marL="45720" indent="0" algn="ctr">
              <a:buNone/>
            </a:pPr>
            <a:r>
              <a:rPr lang="en-US" sz="3600" b="1" u="sng">
                <a:solidFill>
                  <a:schemeClr val="tx1"/>
                </a:solidFill>
              </a:rPr>
              <a:t>Transportation Types</a:t>
            </a:r>
          </a:p>
          <a:p>
            <a:pPr marL="45720" indent="0" algn="ctr">
              <a:buNone/>
            </a:pPr>
            <a:r>
              <a:rPr lang="en-US" sz="4000"/>
              <a:t>Self-Transportation</a:t>
            </a:r>
          </a:p>
          <a:p>
            <a:pPr marL="45720" indent="0" algn="ctr">
              <a:buNone/>
            </a:pPr>
            <a:r>
              <a:rPr lang="en-US" sz="4000"/>
              <a:t>NMCAA Bussing</a:t>
            </a:r>
          </a:p>
          <a:p>
            <a:pPr marL="45720" indent="0" algn="ctr">
              <a:buNone/>
            </a:pPr>
            <a:r>
              <a:rPr lang="en-US" sz="4000"/>
              <a:t>Transit</a:t>
            </a:r>
          </a:p>
          <a:p>
            <a:pPr marL="45720" indent="0" algn="ctr">
              <a:buNone/>
            </a:pPr>
            <a:r>
              <a:rPr lang="en-US" sz="4000"/>
              <a:t>Public School District</a:t>
            </a:r>
          </a:p>
        </p:txBody>
      </p:sp>
      <p:graphicFrame>
        <p:nvGraphicFramePr>
          <p:cNvPr id="5" name="Content Placeholder 2">
            <a:extLst>
              <a:ext uri="{FF2B5EF4-FFF2-40B4-BE49-F238E27FC236}">
                <a16:creationId xmlns:a16="http://schemas.microsoft.com/office/drawing/2014/main" id="{4196BA93-4D87-E7AC-E400-2BFEA318BAE0}"/>
              </a:ext>
            </a:extLst>
          </p:cNvPr>
          <p:cNvGraphicFramePr>
            <a:graphicFrameLocks noGrp="1"/>
          </p:cNvGraphicFramePr>
          <p:nvPr>
            <p:ph sz="half" idx="1"/>
            <p:extLst>
              <p:ext uri="{D42A27DB-BD31-4B8C-83A1-F6EECF244321}">
                <p14:modId xmlns:p14="http://schemas.microsoft.com/office/powerpoint/2010/main" val="1445529566"/>
              </p:ext>
            </p:extLst>
          </p:nvPr>
        </p:nvGraphicFramePr>
        <p:xfrm>
          <a:off x="1143000" y="2057400"/>
          <a:ext cx="4754563" cy="40227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9083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1000"/>
                                        <p:tgtEl>
                                          <p:spTgt spid="4">
                                            <p:txEl>
                                              <p:pRg st="1" end="1"/>
                                            </p:txEl>
                                          </p:spTgt>
                                        </p:tgtEl>
                                      </p:cBhvr>
                                    </p:animEffect>
                                    <p:anim calcmode="lin" valueType="num">
                                      <p:cBhvr>
                                        <p:cTn id="2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1000"/>
                                        <p:tgtEl>
                                          <p:spTgt spid="4">
                                            <p:txEl>
                                              <p:pRg st="2" end="2"/>
                                            </p:txEl>
                                          </p:spTgt>
                                        </p:tgtEl>
                                      </p:cBhvr>
                                    </p:animEffect>
                                    <p:anim calcmode="lin" valueType="num">
                                      <p:cBhvr>
                                        <p:cTn id="2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1000"/>
                                        <p:tgtEl>
                                          <p:spTgt spid="4">
                                            <p:txEl>
                                              <p:pRg st="3" end="3"/>
                                            </p:txEl>
                                          </p:spTgt>
                                        </p:tgtEl>
                                      </p:cBhvr>
                                    </p:animEffect>
                                    <p:anim calcmode="lin" valueType="num">
                                      <p:cBhvr>
                                        <p:cTn id="33"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1000"/>
                                        <p:tgtEl>
                                          <p:spTgt spid="4">
                                            <p:txEl>
                                              <p:pRg st="4" end="4"/>
                                            </p:txEl>
                                          </p:spTgt>
                                        </p:tgtEl>
                                      </p:cBhvr>
                                    </p:animEffect>
                                    <p:anim calcmode="lin" valueType="num">
                                      <p:cBhvr>
                                        <p:cTn id="3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Graphic spid="5" grpId="0">
        <p:bldAsOne/>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C8640CE-7125-C0DF-C020-067E2A53845B}"/>
              </a:ext>
            </a:extLst>
          </p:cNvPr>
          <p:cNvSpPr>
            <a:spLocks noGrp="1"/>
          </p:cNvSpPr>
          <p:nvPr>
            <p:ph type="title"/>
          </p:nvPr>
        </p:nvSpPr>
        <p:spPr>
          <a:xfrm>
            <a:off x="707064" y="600456"/>
            <a:ext cx="6993914" cy="1356360"/>
          </a:xfrm>
        </p:spPr>
        <p:txBody>
          <a:bodyPr>
            <a:normAutofit/>
          </a:bodyPr>
          <a:lstStyle/>
          <a:p>
            <a:r>
              <a:rPr lang="en-US"/>
              <a:t>NMCAA Bussing</a:t>
            </a:r>
          </a:p>
        </p:txBody>
      </p:sp>
      <p:graphicFrame>
        <p:nvGraphicFramePr>
          <p:cNvPr id="17" name="Content Placeholder 2">
            <a:extLst>
              <a:ext uri="{FF2B5EF4-FFF2-40B4-BE49-F238E27FC236}">
                <a16:creationId xmlns:a16="http://schemas.microsoft.com/office/drawing/2014/main" id="{F6A5BB7F-A12B-DC35-995A-0323BA7C8DB0}"/>
              </a:ext>
            </a:extLst>
          </p:cNvPr>
          <p:cNvGraphicFramePr>
            <a:graphicFrameLocks noGrp="1"/>
          </p:cNvGraphicFramePr>
          <p:nvPr>
            <p:ph idx="1"/>
            <p:extLst>
              <p:ext uri="{D42A27DB-BD31-4B8C-83A1-F6EECF244321}">
                <p14:modId xmlns:p14="http://schemas.microsoft.com/office/powerpoint/2010/main" val="1325566402"/>
              </p:ext>
            </p:extLst>
          </p:nvPr>
        </p:nvGraphicFramePr>
        <p:xfrm>
          <a:off x="707064" y="2057400"/>
          <a:ext cx="6993914"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AE993457-201C-0079-5B7C-A6A42614F11D}"/>
              </a:ext>
            </a:extLst>
          </p:cNvPr>
          <p:cNvPicPr>
            <a:picLocks noChangeAspect="1"/>
          </p:cNvPicPr>
          <p:nvPr/>
        </p:nvPicPr>
        <p:blipFill>
          <a:blip r:embed="rId7"/>
          <a:stretch>
            <a:fillRect/>
          </a:stretch>
        </p:blipFill>
        <p:spPr>
          <a:xfrm>
            <a:off x="7700978" y="600456"/>
            <a:ext cx="4254802" cy="5507833"/>
          </a:xfrm>
          <a:prstGeom prst="rect">
            <a:avLst/>
          </a:prstGeom>
        </p:spPr>
      </p:pic>
    </p:spTree>
    <p:extLst>
      <p:ext uri="{BB962C8B-B14F-4D97-AF65-F5344CB8AC3E}">
        <p14:creationId xmlns:p14="http://schemas.microsoft.com/office/powerpoint/2010/main" val="133954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7" grpId="0">
        <p:bldAsOne/>
      </p:bldGraphic>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D59B403-7437-ED93-DD61-8AB6FE404EFE}"/>
              </a:ext>
            </a:extLst>
          </p:cNvPr>
          <p:cNvSpPr>
            <a:spLocks noGrp="1"/>
          </p:cNvSpPr>
          <p:nvPr>
            <p:ph type="title"/>
          </p:nvPr>
        </p:nvSpPr>
        <p:spPr>
          <a:xfrm>
            <a:off x="707064" y="609600"/>
            <a:ext cx="6993914" cy="1356360"/>
          </a:xfrm>
        </p:spPr>
        <p:txBody>
          <a:bodyPr>
            <a:normAutofit/>
          </a:bodyPr>
          <a:lstStyle/>
          <a:p>
            <a:r>
              <a:rPr lang="en-US"/>
              <a:t>Required Forms to be Completed</a:t>
            </a:r>
          </a:p>
        </p:txBody>
      </p:sp>
      <p:graphicFrame>
        <p:nvGraphicFramePr>
          <p:cNvPr id="15" name="Content Placeholder 2">
            <a:extLst>
              <a:ext uri="{FF2B5EF4-FFF2-40B4-BE49-F238E27FC236}">
                <a16:creationId xmlns:a16="http://schemas.microsoft.com/office/drawing/2014/main" id="{61869A73-9A3C-6455-BCDD-D568FEB31B11}"/>
              </a:ext>
            </a:extLst>
          </p:cNvPr>
          <p:cNvGraphicFramePr>
            <a:graphicFrameLocks noGrp="1"/>
          </p:cNvGraphicFramePr>
          <p:nvPr>
            <p:ph idx="1"/>
            <p:extLst>
              <p:ext uri="{D42A27DB-BD31-4B8C-83A1-F6EECF244321}">
                <p14:modId xmlns:p14="http://schemas.microsoft.com/office/powerpoint/2010/main" val="1097377497"/>
              </p:ext>
            </p:extLst>
          </p:nvPr>
        </p:nvGraphicFramePr>
        <p:xfrm>
          <a:off x="707064" y="2057400"/>
          <a:ext cx="6993914"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8E8BEAA5-CF6F-AF16-6B89-32811BE56C72}"/>
              </a:ext>
            </a:extLst>
          </p:cNvPr>
          <p:cNvPicPr>
            <a:picLocks noChangeAspect="1"/>
          </p:cNvPicPr>
          <p:nvPr/>
        </p:nvPicPr>
        <p:blipFill>
          <a:blip r:embed="rId7"/>
          <a:stretch>
            <a:fillRect/>
          </a:stretch>
        </p:blipFill>
        <p:spPr>
          <a:xfrm>
            <a:off x="7700978" y="1102004"/>
            <a:ext cx="4183380" cy="4892840"/>
          </a:xfrm>
          <a:prstGeom prst="rect">
            <a:avLst/>
          </a:prstGeom>
        </p:spPr>
      </p:pic>
    </p:spTree>
    <p:extLst>
      <p:ext uri="{BB962C8B-B14F-4D97-AF65-F5344CB8AC3E}">
        <p14:creationId xmlns:p14="http://schemas.microsoft.com/office/powerpoint/2010/main" val="1704486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5" grpId="0">
        <p:bldAsOne/>
      </p:bldGraphic>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B086532B-5A3E-44A5-A0C2-22A0DB316C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1F08979-AC9E-46C5-A117-94F96BDE4745}"/>
              </a:ext>
            </a:extLst>
          </p:cNvPr>
          <p:cNvSpPr>
            <a:spLocks noGrp="1"/>
          </p:cNvSpPr>
          <p:nvPr>
            <p:ph type="title"/>
          </p:nvPr>
        </p:nvSpPr>
        <p:spPr>
          <a:xfrm>
            <a:off x="568174" y="426720"/>
            <a:ext cx="10166067" cy="1356360"/>
          </a:xfrm>
        </p:spPr>
        <p:txBody>
          <a:bodyPr>
            <a:normAutofit/>
          </a:bodyPr>
          <a:lstStyle/>
          <a:p>
            <a:r>
              <a:rPr lang="en-US"/>
              <a:t>NMCAA Bussing, Transit, Public School District: Required Forms to be Completed</a:t>
            </a:r>
          </a:p>
        </p:txBody>
      </p:sp>
      <p:graphicFrame>
        <p:nvGraphicFramePr>
          <p:cNvPr id="13" name="Content Placeholder 2">
            <a:extLst>
              <a:ext uri="{FF2B5EF4-FFF2-40B4-BE49-F238E27FC236}">
                <a16:creationId xmlns:a16="http://schemas.microsoft.com/office/drawing/2014/main" id="{4E85C2EB-6F72-ED72-9030-4E2A54912ABD}"/>
              </a:ext>
            </a:extLst>
          </p:cNvPr>
          <p:cNvGraphicFramePr>
            <a:graphicFrameLocks noGrp="1"/>
          </p:cNvGraphicFramePr>
          <p:nvPr>
            <p:ph idx="1"/>
            <p:extLst>
              <p:ext uri="{D42A27DB-BD31-4B8C-83A1-F6EECF244321}">
                <p14:modId xmlns:p14="http://schemas.microsoft.com/office/powerpoint/2010/main" val="2952973125"/>
              </p:ext>
            </p:extLst>
          </p:nvPr>
        </p:nvGraphicFramePr>
        <p:xfrm>
          <a:off x="568174" y="1965960"/>
          <a:ext cx="6015506"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FA05BCC8-4321-E290-D0FA-1B9B2B05D44C}"/>
              </a:ext>
            </a:extLst>
          </p:cNvPr>
          <p:cNvPicPr>
            <a:picLocks noChangeAspect="1"/>
          </p:cNvPicPr>
          <p:nvPr/>
        </p:nvPicPr>
        <p:blipFill>
          <a:blip r:embed="rId7">
            <a:extLst>
              <a:ext uri="{28A0092B-C50C-407E-A947-70E740481C1C}">
                <a14:useLocalDpi xmlns:a14="http://schemas.microsoft.com/office/drawing/2010/main" val="0"/>
              </a:ext>
            </a:extLst>
          </a:blip>
          <a:srcRect t="487" b="487"/>
          <a:stretch/>
        </p:blipFill>
        <p:spPr>
          <a:xfrm>
            <a:off x="6701160" y="2087879"/>
            <a:ext cx="5137139" cy="3794762"/>
          </a:xfrm>
          <a:prstGeom prst="rect">
            <a:avLst/>
          </a:prstGeom>
        </p:spPr>
      </p:pic>
    </p:spTree>
    <p:extLst>
      <p:ext uri="{BB962C8B-B14F-4D97-AF65-F5344CB8AC3E}">
        <p14:creationId xmlns:p14="http://schemas.microsoft.com/office/powerpoint/2010/main" val="411872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3" grpId="0">
        <p:bldAsOne/>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B54C89A-2D0B-4062-BF97-CA51B69D7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79"/>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4091C99A-98BE-457D-87BD-7B9B6EDDC1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34761"/>
            <a:ext cx="11724640" cy="637793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960A769C-8991-4FDE-89A0-A218E5BF67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9642" y="0"/>
            <a:ext cx="462235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F7F8CC-D9DB-68DE-9CE6-26F0252DFF42}"/>
              </a:ext>
            </a:extLst>
          </p:cNvPr>
          <p:cNvSpPr>
            <a:spLocks noGrp="1"/>
          </p:cNvSpPr>
          <p:nvPr>
            <p:ph type="title"/>
          </p:nvPr>
        </p:nvSpPr>
        <p:spPr>
          <a:xfrm>
            <a:off x="7989455" y="609599"/>
            <a:ext cx="3574471" cy="5403273"/>
          </a:xfrm>
        </p:spPr>
        <p:txBody>
          <a:bodyPr>
            <a:normAutofit/>
          </a:bodyPr>
          <a:lstStyle/>
          <a:p>
            <a:r>
              <a:rPr lang="en-US" sz="6000">
                <a:solidFill>
                  <a:srgbClr val="FFFFFF"/>
                </a:solidFill>
              </a:rPr>
              <a:t>ALL SITES</a:t>
            </a:r>
            <a:endParaRPr lang="en-US" sz="2400">
              <a:solidFill>
                <a:srgbClr val="FFFFFF"/>
              </a:solidFill>
            </a:endParaRPr>
          </a:p>
        </p:txBody>
      </p:sp>
      <p:sp>
        <p:nvSpPr>
          <p:cNvPr id="22" name="Rectangle 21">
            <a:extLst>
              <a:ext uri="{FF2B5EF4-FFF2-40B4-BE49-F238E27FC236}">
                <a16:creationId xmlns:a16="http://schemas.microsoft.com/office/drawing/2014/main" id="{855CA58E-F8D8-4DF3-B813-C2585E0AB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1" name="Content Placeholder 2">
            <a:extLst>
              <a:ext uri="{FF2B5EF4-FFF2-40B4-BE49-F238E27FC236}">
                <a16:creationId xmlns:a16="http://schemas.microsoft.com/office/drawing/2014/main" id="{28C81DEC-351F-AEEC-0F9B-66DD8F1285DC}"/>
              </a:ext>
            </a:extLst>
          </p:cNvPr>
          <p:cNvGraphicFramePr>
            <a:graphicFrameLocks noGrp="1"/>
          </p:cNvGraphicFramePr>
          <p:nvPr>
            <p:ph idx="1"/>
            <p:extLst>
              <p:ext uri="{D42A27DB-BD31-4B8C-83A1-F6EECF244321}">
                <p14:modId xmlns:p14="http://schemas.microsoft.com/office/powerpoint/2010/main" val="1491757820"/>
              </p:ext>
            </p:extLst>
          </p:nvPr>
        </p:nvGraphicFramePr>
        <p:xfrm>
          <a:off x="862013" y="881063"/>
          <a:ext cx="6054725" cy="5132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296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1" grpId="0">
        <p:bldAsOne/>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Arrow: Right 5">
            <a:extLst>
              <a:ext uri="{FF2B5EF4-FFF2-40B4-BE49-F238E27FC236}">
                <a16:creationId xmlns:a16="http://schemas.microsoft.com/office/drawing/2014/main" id="{6169E908-660D-EE4E-07CC-921B8DD4E4EB}"/>
              </a:ext>
            </a:extLst>
          </p:cNvPr>
          <p:cNvSpPr/>
          <p:nvPr/>
        </p:nvSpPr>
        <p:spPr>
          <a:xfrm>
            <a:off x="2781300" y="5532120"/>
            <a:ext cx="6629400" cy="11155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D7F3FB-8531-DE9C-19C4-A7BFAF531256}"/>
              </a:ext>
            </a:extLst>
          </p:cNvPr>
          <p:cNvSpPr>
            <a:spLocks noGrp="1"/>
          </p:cNvSpPr>
          <p:nvPr>
            <p:ph type="title"/>
          </p:nvPr>
        </p:nvSpPr>
        <p:spPr>
          <a:xfrm>
            <a:off x="1143000" y="609600"/>
            <a:ext cx="9875520" cy="1356360"/>
          </a:xfrm>
        </p:spPr>
        <p:txBody>
          <a:bodyPr>
            <a:normAutofit/>
          </a:bodyPr>
          <a:lstStyle/>
          <a:p>
            <a:r>
              <a:rPr lang="en-US"/>
              <a:t>Pedestrian &amp; Transportation Safety: Final Thoughts</a:t>
            </a:r>
          </a:p>
        </p:txBody>
      </p:sp>
      <p:graphicFrame>
        <p:nvGraphicFramePr>
          <p:cNvPr id="9" name="Content Placeholder 2">
            <a:extLst>
              <a:ext uri="{FF2B5EF4-FFF2-40B4-BE49-F238E27FC236}">
                <a16:creationId xmlns:a16="http://schemas.microsoft.com/office/drawing/2014/main" id="{6DF42F5F-C4A9-6A75-3503-7BF9A38E3C6E}"/>
              </a:ext>
            </a:extLst>
          </p:cNvPr>
          <p:cNvGraphicFramePr>
            <a:graphicFrameLocks noGrp="1"/>
          </p:cNvGraphicFramePr>
          <p:nvPr>
            <p:ph idx="1"/>
            <p:extLst>
              <p:ext uri="{D42A27DB-BD31-4B8C-83A1-F6EECF244321}">
                <p14:modId xmlns:p14="http://schemas.microsoft.com/office/powerpoint/2010/main" val="4139900671"/>
              </p:ext>
            </p:extLst>
          </p:nvPr>
        </p:nvGraphicFramePr>
        <p:xfrm>
          <a:off x="1143000" y="1965960"/>
          <a:ext cx="9872663" cy="37974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FB3161E5-7D87-F5C9-38EF-59514219D94D}"/>
              </a:ext>
            </a:extLst>
          </p:cNvPr>
          <p:cNvSpPr txBox="1"/>
          <p:nvPr/>
        </p:nvSpPr>
        <p:spPr>
          <a:xfrm>
            <a:off x="2935224" y="5905238"/>
            <a:ext cx="6035040" cy="461665"/>
          </a:xfrm>
          <a:prstGeom prst="rect">
            <a:avLst/>
          </a:prstGeom>
          <a:noFill/>
        </p:spPr>
        <p:txBody>
          <a:bodyPr wrap="square" rtlCol="0">
            <a:spAutoFit/>
          </a:bodyPr>
          <a:lstStyle/>
          <a:p>
            <a:pPr algn="ctr"/>
            <a:r>
              <a:rPr lang="en-US" sz="2400"/>
              <a:t>UP NEXT: Safe Environment Checklist</a:t>
            </a:r>
          </a:p>
        </p:txBody>
      </p:sp>
    </p:spTree>
    <p:extLst>
      <p:ext uri="{BB962C8B-B14F-4D97-AF65-F5344CB8AC3E}">
        <p14:creationId xmlns:p14="http://schemas.microsoft.com/office/powerpoint/2010/main" val="40874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Graphic spid="9" grpId="0">
        <p:bldAsOne/>
      </p:bldGraphic>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5" name="Picture 4" descr="Seedling growing on a tree trunk">
            <a:extLst>
              <a:ext uri="{FF2B5EF4-FFF2-40B4-BE49-F238E27FC236}">
                <a16:creationId xmlns:a16="http://schemas.microsoft.com/office/drawing/2014/main" id="{835C274F-083B-1F4B-EDF4-265E939B7E0A}"/>
              </a:ext>
            </a:extLst>
          </p:cNvPr>
          <p:cNvPicPr>
            <a:picLocks noChangeAspect="1"/>
          </p:cNvPicPr>
          <p:nvPr/>
        </p:nvPicPr>
        <p:blipFill rotWithShape="1">
          <a:blip r:embed="rId2">
            <a:duotone>
              <a:schemeClr val="accent1">
                <a:shade val="45000"/>
                <a:satMod val="135000"/>
              </a:schemeClr>
              <a:prstClr val="white"/>
            </a:duotone>
            <a:alphaModFix amt="60000"/>
          </a:blip>
          <a:srcRect t="4706" b="12268"/>
          <a:stretch/>
        </p:blipFill>
        <p:spPr>
          <a:xfrm>
            <a:off x="20" y="-1"/>
            <a:ext cx="12191980" cy="6858001"/>
          </a:xfrm>
          <a:prstGeom prst="rect">
            <a:avLst/>
          </a:prstGeom>
        </p:spPr>
      </p:pic>
      <p:cxnSp>
        <p:nvCxnSpPr>
          <p:cNvPr id="17" name="Straight Connector 16">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CAEA63B-13F8-7F80-02B3-A2C38E2D4873}"/>
              </a:ext>
            </a:extLst>
          </p:cNvPr>
          <p:cNvSpPr>
            <a:spLocks noGrp="1"/>
          </p:cNvSpPr>
          <p:nvPr>
            <p:ph type="title"/>
          </p:nvPr>
        </p:nvSpPr>
        <p:spPr>
          <a:xfrm>
            <a:off x="1109980" y="882376"/>
            <a:ext cx="9966960" cy="2926080"/>
          </a:xfrm>
        </p:spPr>
        <p:txBody>
          <a:bodyPr vert="horz" lIns="91440" tIns="45720" rIns="91440" bIns="45720" rtlCol="0" anchor="b">
            <a:normAutofit/>
          </a:bodyPr>
          <a:lstStyle/>
          <a:p>
            <a:r>
              <a:rPr lang="en-US" b="1">
                <a:solidFill>
                  <a:srgbClr val="FFFFFF"/>
                </a:solidFill>
              </a:rPr>
              <a:t>Safe environment checklist</a:t>
            </a:r>
          </a:p>
        </p:txBody>
      </p:sp>
      <p:sp>
        <p:nvSpPr>
          <p:cNvPr id="3" name="Text Placeholder 2">
            <a:extLst>
              <a:ext uri="{FF2B5EF4-FFF2-40B4-BE49-F238E27FC236}">
                <a16:creationId xmlns:a16="http://schemas.microsoft.com/office/drawing/2014/main" id="{CEBD5924-4D9B-503E-9EAB-CA759A55A001}"/>
              </a:ext>
            </a:extLst>
          </p:cNvPr>
          <p:cNvSpPr>
            <a:spLocks noGrp="1"/>
          </p:cNvSpPr>
          <p:nvPr>
            <p:ph type="body" idx="1"/>
          </p:nvPr>
        </p:nvSpPr>
        <p:spPr>
          <a:xfrm>
            <a:off x="1709530" y="3869634"/>
            <a:ext cx="8767860" cy="1388165"/>
          </a:xfrm>
        </p:spPr>
        <p:txBody>
          <a:bodyPr vert="horz" lIns="91440" tIns="45720" rIns="91440" bIns="45720" rtlCol="0">
            <a:normAutofit/>
          </a:bodyPr>
          <a:lstStyle/>
          <a:p>
            <a:r>
              <a:rPr lang="en-US">
                <a:solidFill>
                  <a:schemeClr val="tx1"/>
                </a:solidFill>
              </a:rPr>
              <a:t>Let’s take some time to explore NMCAA’s Safe Environment Checklist, its importance, and relevant updates and changes.</a:t>
            </a:r>
          </a:p>
        </p:txBody>
      </p:sp>
    </p:spTree>
    <p:extLst>
      <p:ext uri="{BB962C8B-B14F-4D97-AF65-F5344CB8AC3E}">
        <p14:creationId xmlns:p14="http://schemas.microsoft.com/office/powerpoint/2010/main" val="403174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9F04627-083F-A977-03FE-ED76C173C3AA}"/>
              </a:ext>
            </a:extLst>
          </p:cNvPr>
          <p:cNvSpPr>
            <a:spLocks noGrp="1"/>
          </p:cNvSpPr>
          <p:nvPr>
            <p:ph type="title"/>
          </p:nvPr>
        </p:nvSpPr>
        <p:spPr>
          <a:xfrm>
            <a:off x="1143000" y="609600"/>
            <a:ext cx="9875520" cy="1356360"/>
          </a:xfrm>
        </p:spPr>
        <p:txBody>
          <a:bodyPr>
            <a:normAutofit/>
          </a:bodyPr>
          <a:lstStyle/>
          <a:p>
            <a:r>
              <a:rPr lang="en-US">
                <a:solidFill>
                  <a:srgbClr val="FFFFFF"/>
                </a:solidFill>
              </a:rPr>
              <a:t>Safe Environments: Why Does it Matter?</a:t>
            </a:r>
          </a:p>
        </p:txBody>
      </p:sp>
      <p:sp useBgFill="1">
        <p:nvSpPr>
          <p:cNvPr id="12" name="Rectangle 11">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DEB4038-4FA2-08D8-F133-54270E618DBF}"/>
              </a:ext>
            </a:extLst>
          </p:cNvPr>
          <p:cNvSpPr>
            <a:spLocks noGrp="1"/>
          </p:cNvSpPr>
          <p:nvPr>
            <p:ph idx="1"/>
          </p:nvPr>
        </p:nvSpPr>
        <p:spPr>
          <a:xfrm>
            <a:off x="1143000" y="2852530"/>
            <a:ext cx="9872871" cy="3519695"/>
          </a:xfrm>
        </p:spPr>
        <p:txBody>
          <a:bodyPr>
            <a:normAutofit lnSpcReduction="10000"/>
          </a:bodyPr>
          <a:lstStyle/>
          <a:p>
            <a:r>
              <a:rPr lang="en-US" sz="2400">
                <a:solidFill>
                  <a:schemeClr val="tx1"/>
                </a:solidFill>
              </a:rPr>
              <a:t>Feeling safe and secure is important to all of us…even as adults!</a:t>
            </a:r>
          </a:p>
          <a:p>
            <a:r>
              <a:rPr lang="en-US" sz="2400">
                <a:solidFill>
                  <a:schemeClr val="tx1"/>
                </a:solidFill>
              </a:rPr>
              <a:t>Children depend on us to help keep them safe and out of harm’s way.</a:t>
            </a:r>
          </a:p>
          <a:p>
            <a:r>
              <a:rPr lang="en-US" sz="2400">
                <a:solidFill>
                  <a:schemeClr val="tx1"/>
                </a:solidFill>
              </a:rPr>
              <a:t>When children feel safe, they are more likely to build important, trusting relationships.</a:t>
            </a:r>
          </a:p>
          <a:p>
            <a:r>
              <a:rPr lang="en-US" sz="2400">
                <a:solidFill>
                  <a:schemeClr val="tx1"/>
                </a:solidFill>
              </a:rPr>
              <a:t>When children do not feel safe, this creates a barrier to active learning and children reaching their potential.</a:t>
            </a:r>
          </a:p>
          <a:p>
            <a:r>
              <a:rPr lang="en-US" sz="2400">
                <a:solidFill>
                  <a:schemeClr val="tx1"/>
                </a:solidFill>
              </a:rPr>
              <a:t>Understanding the importance of keeping all children safe, and what safe environments look like, are important steps to providing a space where children can grow, learn and thrive.</a:t>
            </a:r>
          </a:p>
          <a:p>
            <a:pPr lvl="1"/>
            <a:endParaRPr lang="en-US">
              <a:solidFill>
                <a:schemeClr val="tx1"/>
              </a:solidFill>
            </a:endParaRPr>
          </a:p>
        </p:txBody>
      </p:sp>
    </p:spTree>
    <p:extLst>
      <p:ext uri="{BB962C8B-B14F-4D97-AF65-F5344CB8AC3E}">
        <p14:creationId xmlns:p14="http://schemas.microsoft.com/office/powerpoint/2010/main" val="294643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7DF55-735B-F41C-9A0B-411AAE15B01C}"/>
              </a:ext>
            </a:extLst>
          </p:cNvPr>
          <p:cNvSpPr>
            <a:spLocks noGrp="1"/>
          </p:cNvSpPr>
          <p:nvPr>
            <p:ph type="title"/>
          </p:nvPr>
        </p:nvSpPr>
        <p:spPr>
          <a:xfrm>
            <a:off x="4441783" y="609600"/>
            <a:ext cx="6693061" cy="933450"/>
          </a:xfrm>
        </p:spPr>
        <p:txBody>
          <a:bodyPr>
            <a:normAutofit/>
          </a:bodyPr>
          <a:lstStyle/>
          <a:p>
            <a:r>
              <a:rPr lang="en-US"/>
              <a:t>Safe Environment Checklist</a:t>
            </a:r>
          </a:p>
        </p:txBody>
      </p:sp>
      <p:pic>
        <p:nvPicPr>
          <p:cNvPr id="4098" name="Picture 2" descr="Safety Document List With Check Marks And Clipboard Stock Illustration -  Download Image Now - iStock">
            <a:extLst>
              <a:ext uri="{FF2B5EF4-FFF2-40B4-BE49-F238E27FC236}">
                <a16:creationId xmlns:a16="http://schemas.microsoft.com/office/drawing/2014/main" id="{5A303108-AED3-D8AF-FE59-36A373BAFB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265" r="21557" b="1"/>
          <a:stretch/>
        </p:blipFill>
        <p:spPr bwMode="auto">
          <a:xfrm>
            <a:off x="223336" y="243840"/>
            <a:ext cx="3646837" cy="63779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167F52C0-D343-9CE8-B487-E85B4A345B7C}"/>
              </a:ext>
            </a:extLst>
          </p:cNvPr>
          <p:cNvSpPr>
            <a:spLocks noGrp="1"/>
          </p:cNvSpPr>
          <p:nvPr>
            <p:ph idx="1"/>
          </p:nvPr>
        </p:nvSpPr>
        <p:spPr>
          <a:xfrm>
            <a:off x="4441783" y="1704975"/>
            <a:ext cx="6693061" cy="4648200"/>
          </a:xfrm>
        </p:spPr>
        <p:txBody>
          <a:bodyPr vert="horz" lIns="91440" tIns="45720" rIns="91440" bIns="45720" rtlCol="0" anchor="t">
            <a:normAutofit/>
          </a:bodyPr>
          <a:lstStyle/>
          <a:p>
            <a:r>
              <a:rPr lang="en-US" sz="2000"/>
              <a:t>The Safe Environment Checklist is a compilation of rules and regulations that align with the Office of Head Start and LARA’s safety standards.</a:t>
            </a:r>
          </a:p>
          <a:p>
            <a:r>
              <a:rPr lang="en-US" sz="2000"/>
              <a:t>Goals related to completion of the checklist include the following:</a:t>
            </a:r>
          </a:p>
          <a:p>
            <a:pPr lvl="1"/>
            <a:r>
              <a:rPr lang="en-US"/>
              <a:t>Staff are versed in safety rules and regulations.</a:t>
            </a:r>
          </a:p>
          <a:p>
            <a:pPr lvl="1"/>
            <a:r>
              <a:rPr lang="en-US"/>
              <a:t>Staff are aware of new requirements related to safety protocols.</a:t>
            </a:r>
          </a:p>
          <a:p>
            <a:pPr lvl="1"/>
            <a:r>
              <a:rPr lang="en-US"/>
              <a:t>Safety issues are addressed and rectified before and throughout the program year.</a:t>
            </a:r>
          </a:p>
          <a:p>
            <a:pPr lvl="1"/>
            <a:r>
              <a:rPr lang="en-US"/>
              <a:t>Staff are prepared for visits from their Licensing consultant.</a:t>
            </a:r>
          </a:p>
          <a:p>
            <a:pPr lvl="1"/>
            <a:r>
              <a:rPr lang="en-US"/>
              <a:t>Children are ensured safe environments in which they can actively engage.</a:t>
            </a:r>
          </a:p>
          <a:p>
            <a:pPr lvl="1"/>
            <a:endParaRPr lang="en-US" sz="1500"/>
          </a:p>
          <a:p>
            <a:pPr lvl="1"/>
            <a:endParaRPr lang="en-US" sz="1500"/>
          </a:p>
        </p:txBody>
      </p:sp>
    </p:spTree>
    <p:extLst>
      <p:ext uri="{BB962C8B-B14F-4D97-AF65-F5344CB8AC3E}">
        <p14:creationId xmlns:p14="http://schemas.microsoft.com/office/powerpoint/2010/main" val="32373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91A62574-A8C3-43CD-8CCE-E161A907A4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50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1026" name="Picture 2" descr="World Standards Day 2019 - Aristotle Metadata">
            <a:extLst>
              <a:ext uri="{FF2B5EF4-FFF2-40B4-BE49-F238E27FC236}">
                <a16:creationId xmlns:a16="http://schemas.microsoft.com/office/drawing/2014/main" id="{465D94C5-C657-8A21-27EA-9B3E64F01C16}"/>
              </a:ext>
            </a:extLst>
          </p:cNvPr>
          <p:cNvPicPr>
            <a:picLocks noChangeAspect="1" noChangeArrowheads="1"/>
          </p:cNvPicPr>
          <p:nvPr/>
        </p:nvPicPr>
        <p:blipFill rotWithShape="1">
          <a:blip r:embed="rId2">
            <a:duotone>
              <a:schemeClr val="accent1">
                <a:shade val="45000"/>
                <a:satMod val="135000"/>
              </a:schemeClr>
              <a:prstClr val="white"/>
            </a:duotone>
            <a:alphaModFix amt="15000"/>
            <a:extLst>
              <a:ext uri="{28A0092B-C50C-407E-A947-70E740481C1C}">
                <a14:useLocalDpi xmlns:a14="http://schemas.microsoft.com/office/drawing/2010/main" val="0"/>
              </a:ext>
            </a:extLst>
          </a:blip>
          <a:srcRect l="11105" r="6228"/>
          <a:stretch/>
        </p:blipFill>
        <p:spPr bwMode="auto">
          <a:xfrm>
            <a:off x="20" y="3808"/>
            <a:ext cx="12191980" cy="6858001"/>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1A2F5F07-34E6-4B28-8D8B-C76C7BD77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26CAF55-71B1-794C-6D25-33BC1018566D}"/>
              </a:ext>
            </a:extLst>
          </p:cNvPr>
          <p:cNvSpPr>
            <a:spLocks noGrp="1"/>
          </p:cNvSpPr>
          <p:nvPr>
            <p:ph type="title"/>
          </p:nvPr>
        </p:nvSpPr>
        <p:spPr>
          <a:xfrm>
            <a:off x="1143000" y="609600"/>
            <a:ext cx="9875520" cy="1356360"/>
          </a:xfrm>
        </p:spPr>
        <p:txBody>
          <a:bodyPr>
            <a:normAutofit/>
          </a:bodyPr>
          <a:lstStyle/>
          <a:p>
            <a:r>
              <a:rPr lang="en-US">
                <a:solidFill>
                  <a:schemeClr val="bg1"/>
                </a:solidFill>
              </a:rPr>
              <a:t>Safety Standards</a:t>
            </a:r>
          </a:p>
        </p:txBody>
      </p:sp>
      <p:sp>
        <p:nvSpPr>
          <p:cNvPr id="3" name="Content Placeholder 2">
            <a:extLst>
              <a:ext uri="{FF2B5EF4-FFF2-40B4-BE49-F238E27FC236}">
                <a16:creationId xmlns:a16="http://schemas.microsoft.com/office/drawing/2014/main" id="{0E7BE922-76BD-2E3D-EF61-8545E328ED36}"/>
              </a:ext>
            </a:extLst>
          </p:cNvPr>
          <p:cNvSpPr>
            <a:spLocks noGrp="1"/>
          </p:cNvSpPr>
          <p:nvPr>
            <p:ph idx="1"/>
          </p:nvPr>
        </p:nvSpPr>
        <p:spPr>
          <a:xfrm>
            <a:off x="1143000" y="2057400"/>
            <a:ext cx="9872871" cy="4038600"/>
          </a:xfrm>
        </p:spPr>
        <p:txBody>
          <a:bodyPr>
            <a:normAutofit/>
          </a:bodyPr>
          <a:lstStyle/>
          <a:p>
            <a:r>
              <a:rPr lang="en-US" sz="3200">
                <a:solidFill>
                  <a:schemeClr val="bg1"/>
                </a:solidFill>
              </a:rPr>
              <a:t>Keeping children safe at all costs is absolutely best practice.</a:t>
            </a:r>
          </a:p>
          <a:p>
            <a:r>
              <a:rPr lang="en-US" sz="3200">
                <a:solidFill>
                  <a:schemeClr val="bg1"/>
                </a:solidFill>
              </a:rPr>
              <a:t>We are also required to be trained on and adhere to safety practices.</a:t>
            </a:r>
          </a:p>
          <a:p>
            <a:r>
              <a:rPr lang="en-US" sz="3200">
                <a:solidFill>
                  <a:schemeClr val="bg1"/>
                </a:solidFill>
              </a:rPr>
              <a:t>Please spend a few minutes on the next few slides reviewing the rules and regulations that we must abide by as they relate to safety.</a:t>
            </a:r>
          </a:p>
        </p:txBody>
      </p:sp>
    </p:spTree>
    <p:extLst>
      <p:ext uri="{BB962C8B-B14F-4D97-AF65-F5344CB8AC3E}">
        <p14:creationId xmlns:p14="http://schemas.microsoft.com/office/powerpoint/2010/main" val="97100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161" name="Rectangle 6153">
            <a:extLst>
              <a:ext uri="{FF2B5EF4-FFF2-40B4-BE49-F238E27FC236}">
                <a16:creationId xmlns:a16="http://schemas.microsoft.com/office/drawing/2014/main" id="{293067CD-13A7-4384-B15E-5D49AF03B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43C5A11-E4DA-F32C-8AB5-BCCFACD4232E}"/>
              </a:ext>
            </a:extLst>
          </p:cNvPr>
          <p:cNvSpPr>
            <a:spLocks noGrp="1"/>
          </p:cNvSpPr>
          <p:nvPr>
            <p:ph type="title"/>
          </p:nvPr>
        </p:nvSpPr>
        <p:spPr>
          <a:xfrm>
            <a:off x="1142999" y="426720"/>
            <a:ext cx="6693061" cy="922021"/>
          </a:xfrm>
        </p:spPr>
        <p:txBody>
          <a:bodyPr>
            <a:normAutofit fontScale="90000"/>
          </a:bodyPr>
          <a:lstStyle/>
          <a:p>
            <a:r>
              <a:rPr lang="en-US">
                <a:solidFill>
                  <a:schemeClr val="bg1"/>
                </a:solidFill>
              </a:rPr>
              <a:t>Safe Environment Checklist Steps</a:t>
            </a:r>
          </a:p>
        </p:txBody>
      </p:sp>
      <p:pic>
        <p:nvPicPr>
          <p:cNvPr id="6146" name="Picture 2" descr="Next Steps - Bilder und Stockfotos - iStock">
            <a:extLst>
              <a:ext uri="{FF2B5EF4-FFF2-40B4-BE49-F238E27FC236}">
                <a16:creationId xmlns:a16="http://schemas.microsoft.com/office/drawing/2014/main" id="{F48DE106-FBAB-3F14-CD60-B3745B01DF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507" r="41330" b="-1"/>
          <a:stretch/>
        </p:blipFill>
        <p:spPr bwMode="auto">
          <a:xfrm>
            <a:off x="8301386" y="243840"/>
            <a:ext cx="3646837" cy="6377939"/>
          </a:xfrm>
          <a:prstGeom prst="rect">
            <a:avLst/>
          </a:prstGeom>
          <a:noFill/>
          <a:extLst>
            <a:ext uri="{909E8E84-426E-40DD-AFC4-6F175D3DCCD1}">
              <a14:hiddenFill xmlns:a14="http://schemas.microsoft.com/office/drawing/2010/main">
                <a:solidFill>
                  <a:srgbClr val="FFFFFF"/>
                </a:solidFill>
              </a14:hiddenFill>
            </a:ext>
          </a:extLst>
        </p:spPr>
      </p:pic>
      <p:sp>
        <p:nvSpPr>
          <p:cNvPr id="6162" name="Rectangle 6155">
            <a:extLst>
              <a:ext uri="{FF2B5EF4-FFF2-40B4-BE49-F238E27FC236}">
                <a16:creationId xmlns:a16="http://schemas.microsoft.com/office/drawing/2014/main" id="{42E9009C-D0E3-46ED-935B-6C1C29650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149" name="Content Placeholder 2">
            <a:extLst>
              <a:ext uri="{FF2B5EF4-FFF2-40B4-BE49-F238E27FC236}">
                <a16:creationId xmlns:a16="http://schemas.microsoft.com/office/drawing/2014/main" id="{4B132855-E695-2F33-4182-43FE4EDD04BE}"/>
              </a:ext>
            </a:extLst>
          </p:cNvPr>
          <p:cNvGraphicFramePr>
            <a:graphicFrameLocks noGrp="1"/>
          </p:cNvGraphicFramePr>
          <p:nvPr>
            <p:ph idx="1"/>
            <p:extLst>
              <p:ext uri="{D42A27DB-BD31-4B8C-83A1-F6EECF244321}">
                <p14:modId xmlns:p14="http://schemas.microsoft.com/office/powerpoint/2010/main" val="1022103057"/>
              </p:ext>
            </p:extLst>
          </p:nvPr>
        </p:nvGraphicFramePr>
        <p:xfrm>
          <a:off x="1143000" y="1531621"/>
          <a:ext cx="6693061" cy="45643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7521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149"/>
                                        </p:tgtEl>
                                        <p:attrNameLst>
                                          <p:attrName>style.visibility</p:attrName>
                                        </p:attrNameLst>
                                      </p:cBhvr>
                                      <p:to>
                                        <p:strVal val="visible"/>
                                      </p:to>
                                    </p:set>
                                    <p:animEffect transition="in" filter="fade">
                                      <p:cBhvr>
                                        <p:cTn id="12" dur="1000"/>
                                        <p:tgtEl>
                                          <p:spTgt spid="6149"/>
                                        </p:tgtEl>
                                      </p:cBhvr>
                                    </p:animEffect>
                                    <p:anim calcmode="lin" valueType="num">
                                      <p:cBhvr>
                                        <p:cTn id="13" dur="1000" fill="hold"/>
                                        <p:tgtEl>
                                          <p:spTgt spid="6149"/>
                                        </p:tgtEl>
                                        <p:attrNameLst>
                                          <p:attrName>ppt_x</p:attrName>
                                        </p:attrNameLst>
                                      </p:cBhvr>
                                      <p:tavLst>
                                        <p:tav tm="0">
                                          <p:val>
                                            <p:strVal val="#ppt_x"/>
                                          </p:val>
                                        </p:tav>
                                        <p:tav tm="100000">
                                          <p:val>
                                            <p:strVal val="#ppt_x"/>
                                          </p:val>
                                        </p:tav>
                                      </p:tavLst>
                                    </p:anim>
                                    <p:anim calcmode="lin" valueType="num">
                                      <p:cBhvr>
                                        <p:cTn id="14" dur="1000" fill="hold"/>
                                        <p:tgtEl>
                                          <p:spTgt spid="61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149" grpId="0">
        <p:bldAsOne/>
      </p:bldGraphic>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809C0BCD-BEE9-423F-A51C-BCCD8E5EAA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0">
            <a:extLst>
              <a:ext uri="{FF2B5EF4-FFF2-40B4-BE49-F238E27FC236}">
                <a16:creationId xmlns:a16="http://schemas.microsoft.com/office/drawing/2014/main" id="{9998D094-42B2-42BA-AA14-E8FBE073A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cxnSp>
        <p:nvCxnSpPr>
          <p:cNvPr id="27" name="Straight Connector 12">
            <a:extLst>
              <a:ext uri="{FF2B5EF4-FFF2-40B4-BE49-F238E27FC236}">
                <a16:creationId xmlns:a16="http://schemas.microsoft.com/office/drawing/2014/main" id="{8465D64B-59F4-4BDC-B833-A17EF1E04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28" name="Rectangle 14">
            <a:extLst>
              <a:ext uri="{FF2B5EF4-FFF2-40B4-BE49-F238E27FC236}">
                <a16:creationId xmlns:a16="http://schemas.microsoft.com/office/drawing/2014/main" id="{F7726A94-1EF0-4D91-B7BF-C033E3D6E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lumMod val="75000"/>
            </a:schemeClr>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pic>
        <p:nvPicPr>
          <p:cNvPr id="29" name="Picture 4" descr="Construction work tools">
            <a:extLst>
              <a:ext uri="{FF2B5EF4-FFF2-40B4-BE49-F238E27FC236}">
                <a16:creationId xmlns:a16="http://schemas.microsoft.com/office/drawing/2014/main" id="{86C2765B-4EED-AAD4-0E2B-4E061210DA2D}"/>
              </a:ext>
            </a:extLst>
          </p:cNvPr>
          <p:cNvPicPr>
            <a:picLocks noChangeAspect="1"/>
          </p:cNvPicPr>
          <p:nvPr/>
        </p:nvPicPr>
        <p:blipFill rotWithShape="1">
          <a:blip r:embed="rId2">
            <a:duotone>
              <a:schemeClr val="accent1">
                <a:shade val="45000"/>
                <a:satMod val="135000"/>
              </a:schemeClr>
              <a:prstClr val="white"/>
            </a:duotone>
            <a:alphaModFix amt="60000"/>
          </a:blip>
          <a:srcRect t="11798" b="3933"/>
          <a:stretch/>
        </p:blipFill>
        <p:spPr>
          <a:xfrm>
            <a:off x="20" y="-1"/>
            <a:ext cx="12191980" cy="6858001"/>
          </a:xfrm>
          <a:prstGeom prst="rect">
            <a:avLst/>
          </a:prstGeom>
        </p:spPr>
      </p:pic>
      <p:cxnSp>
        <p:nvCxnSpPr>
          <p:cNvPr id="30" name="Straight Connector 16">
            <a:extLst>
              <a:ext uri="{FF2B5EF4-FFF2-40B4-BE49-F238E27FC236}">
                <a16:creationId xmlns:a16="http://schemas.microsoft.com/office/drawing/2014/main" id="{98F0650C-11DF-45E6-8EC2-E3B298F0D8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Rectangle 18">
            <a:extLst>
              <a:ext uri="{FF2B5EF4-FFF2-40B4-BE49-F238E27FC236}">
                <a16:creationId xmlns:a16="http://schemas.microsoft.com/office/drawing/2014/main" id="{24FB4153-1E3E-4AE9-8306-E8C292894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6888"/>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6B20987-205C-4554-6C7D-0EC8E4576A38}"/>
              </a:ext>
            </a:extLst>
          </p:cNvPr>
          <p:cNvSpPr>
            <a:spLocks noGrp="1"/>
          </p:cNvSpPr>
          <p:nvPr>
            <p:ph type="title"/>
          </p:nvPr>
        </p:nvSpPr>
        <p:spPr>
          <a:xfrm>
            <a:off x="1109980" y="882376"/>
            <a:ext cx="9966960" cy="2926080"/>
          </a:xfrm>
        </p:spPr>
        <p:txBody>
          <a:bodyPr vert="horz" lIns="91440" tIns="45720" rIns="91440" bIns="45720" rtlCol="0" anchor="b">
            <a:normAutofit fontScale="90000"/>
          </a:bodyPr>
          <a:lstStyle/>
          <a:p>
            <a:r>
              <a:rPr lang="en-US" b="1">
                <a:solidFill>
                  <a:srgbClr val="FFFFFF"/>
                </a:solidFill>
              </a:rPr>
              <a:t>Safety &amp; emergency preparedness plan</a:t>
            </a:r>
            <a:br>
              <a:rPr lang="en-US" b="1">
                <a:solidFill>
                  <a:srgbClr val="FFFFFF"/>
                </a:solidFill>
              </a:rPr>
            </a:br>
            <a:r>
              <a:rPr lang="en-US" sz="3100" b="1">
                <a:solidFill>
                  <a:srgbClr val="FFFFFF"/>
                </a:solidFill>
              </a:rPr>
              <a:t>and</a:t>
            </a:r>
            <a:br>
              <a:rPr lang="en-US" b="1">
                <a:solidFill>
                  <a:srgbClr val="FFFFFF"/>
                </a:solidFill>
              </a:rPr>
            </a:br>
            <a:r>
              <a:rPr lang="en-US" b="1">
                <a:solidFill>
                  <a:srgbClr val="FFFFFF"/>
                </a:solidFill>
              </a:rPr>
              <a:t>Grab &amp; Go Binder</a:t>
            </a:r>
          </a:p>
        </p:txBody>
      </p:sp>
      <p:sp>
        <p:nvSpPr>
          <p:cNvPr id="3" name="Text Placeholder 2">
            <a:extLst>
              <a:ext uri="{FF2B5EF4-FFF2-40B4-BE49-F238E27FC236}">
                <a16:creationId xmlns:a16="http://schemas.microsoft.com/office/drawing/2014/main" id="{5D7387B7-0A6C-514D-B915-E954D200965C}"/>
              </a:ext>
            </a:extLst>
          </p:cNvPr>
          <p:cNvSpPr>
            <a:spLocks noGrp="1"/>
          </p:cNvSpPr>
          <p:nvPr>
            <p:ph type="body" idx="1"/>
          </p:nvPr>
        </p:nvSpPr>
        <p:spPr>
          <a:xfrm>
            <a:off x="1709530" y="3869634"/>
            <a:ext cx="8767860" cy="1388165"/>
          </a:xfrm>
        </p:spPr>
        <p:txBody>
          <a:bodyPr vert="horz" lIns="91440" tIns="45720" rIns="91440" bIns="45720" rtlCol="0">
            <a:normAutofit/>
          </a:bodyPr>
          <a:lstStyle/>
          <a:p>
            <a:r>
              <a:rPr lang="en-US">
                <a:solidFill>
                  <a:srgbClr val="FFFFFF"/>
                </a:solidFill>
              </a:rPr>
              <a:t>Now it’s time to explore NMCAA’s Safety &amp; Emergency Preparedness Plan, Grab &amp; Go Binder, their contents, and why they’re important!</a:t>
            </a:r>
          </a:p>
        </p:txBody>
      </p:sp>
    </p:spTree>
    <p:extLst>
      <p:ext uri="{BB962C8B-B14F-4D97-AF65-F5344CB8AC3E}">
        <p14:creationId xmlns:p14="http://schemas.microsoft.com/office/powerpoint/2010/main" val="277938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3DC42C2-6B58-404C-B339-2C72808A5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F9D8679-A9B2-0F1A-CDA3-63175989A395}"/>
              </a:ext>
            </a:extLst>
          </p:cNvPr>
          <p:cNvSpPr>
            <a:spLocks noGrp="1"/>
          </p:cNvSpPr>
          <p:nvPr>
            <p:ph type="title"/>
          </p:nvPr>
        </p:nvSpPr>
        <p:spPr>
          <a:xfrm>
            <a:off x="4441783" y="472440"/>
            <a:ext cx="6693061" cy="1356360"/>
          </a:xfrm>
        </p:spPr>
        <p:txBody>
          <a:bodyPr>
            <a:normAutofit/>
          </a:bodyPr>
          <a:lstStyle/>
          <a:p>
            <a:r>
              <a:rPr lang="en-US">
                <a:solidFill>
                  <a:srgbClr val="FFFFFF"/>
                </a:solidFill>
              </a:rPr>
              <a:t>Emergency Preparedness: Why Does it Matter?</a:t>
            </a:r>
          </a:p>
        </p:txBody>
      </p:sp>
      <p:pic>
        <p:nvPicPr>
          <p:cNvPr id="5" name="Picture 4" descr="Text&#10;&#10;Description automatically generated with medium confidence">
            <a:extLst>
              <a:ext uri="{FF2B5EF4-FFF2-40B4-BE49-F238E27FC236}">
                <a16:creationId xmlns:a16="http://schemas.microsoft.com/office/drawing/2014/main" id="{A8F51283-CFC3-DCD5-4CF7-0B2EB163D48C}"/>
              </a:ext>
            </a:extLst>
          </p:cNvPr>
          <p:cNvPicPr>
            <a:picLocks noChangeAspect="1"/>
          </p:cNvPicPr>
          <p:nvPr/>
        </p:nvPicPr>
        <p:blipFill rotWithShape="1">
          <a:blip r:embed="rId2"/>
          <a:srcRect l="22131" r="35269" b="-2"/>
          <a:stretch/>
        </p:blipFill>
        <p:spPr>
          <a:xfrm>
            <a:off x="232861" y="243840"/>
            <a:ext cx="3646837" cy="6377939"/>
          </a:xfrm>
          <a:prstGeom prst="rect">
            <a:avLst/>
          </a:prstGeom>
        </p:spPr>
      </p:pic>
      <p:sp>
        <p:nvSpPr>
          <p:cNvPr id="3" name="Content Placeholder 2">
            <a:extLst>
              <a:ext uri="{FF2B5EF4-FFF2-40B4-BE49-F238E27FC236}">
                <a16:creationId xmlns:a16="http://schemas.microsoft.com/office/drawing/2014/main" id="{8B2FAFB1-5033-ED33-B3A4-5269674F588B}"/>
              </a:ext>
            </a:extLst>
          </p:cNvPr>
          <p:cNvSpPr>
            <a:spLocks noGrp="1"/>
          </p:cNvSpPr>
          <p:nvPr>
            <p:ph idx="1"/>
          </p:nvPr>
        </p:nvSpPr>
        <p:spPr>
          <a:xfrm>
            <a:off x="4253891" y="1946909"/>
            <a:ext cx="6693061" cy="4556760"/>
          </a:xfrm>
        </p:spPr>
        <p:txBody>
          <a:bodyPr>
            <a:noAutofit/>
          </a:bodyPr>
          <a:lstStyle/>
          <a:p>
            <a:r>
              <a:rPr lang="en-US" sz="1800">
                <a:solidFill>
                  <a:srgbClr val="FFFFFF"/>
                </a:solidFill>
              </a:rPr>
              <a:t>Emergencies can happen in a blink of an eye. Emergency preparedness is the process of taking steps to ensure that all involved are safe before, during, and after an emergency.</a:t>
            </a:r>
          </a:p>
          <a:p>
            <a:r>
              <a:rPr lang="en-US" sz="1800">
                <a:solidFill>
                  <a:srgbClr val="FFFFFF"/>
                </a:solidFill>
              </a:rPr>
              <a:t>There are three focus areas related to emergency management:</a:t>
            </a:r>
          </a:p>
          <a:p>
            <a:pPr lvl="1"/>
            <a:r>
              <a:rPr lang="en-US" sz="1600" b="1" u="sng">
                <a:solidFill>
                  <a:schemeClr val="tx1"/>
                </a:solidFill>
              </a:rPr>
              <a:t>Preparedness:</a:t>
            </a:r>
            <a:r>
              <a:rPr lang="en-US" sz="1600">
                <a:solidFill>
                  <a:srgbClr val="FFFFFF"/>
                </a:solidFill>
              </a:rPr>
              <a:t> This takes place prior to an emergency. This involves being informed about any possible emergencies, creating  plans to respond to emergencies, and collecting necessary supplies needed during emergencies.</a:t>
            </a:r>
          </a:p>
          <a:p>
            <a:pPr lvl="1"/>
            <a:r>
              <a:rPr lang="en-US" sz="1600" b="1" u="sng">
                <a:solidFill>
                  <a:schemeClr val="tx1"/>
                </a:solidFill>
              </a:rPr>
              <a:t>Response:</a:t>
            </a:r>
            <a:r>
              <a:rPr lang="en-US" sz="1600">
                <a:solidFill>
                  <a:srgbClr val="FFFFFF"/>
                </a:solidFill>
              </a:rPr>
              <a:t> This begins the moment you become aware an emergency is imminent and continues as the emergency occurs.</a:t>
            </a:r>
          </a:p>
          <a:p>
            <a:pPr lvl="1"/>
            <a:r>
              <a:rPr lang="en-US" sz="1600" b="1" u="sng">
                <a:solidFill>
                  <a:schemeClr val="tx1"/>
                </a:solidFill>
              </a:rPr>
              <a:t>Recovery:</a:t>
            </a:r>
            <a:r>
              <a:rPr lang="en-US" sz="1600" b="1">
                <a:solidFill>
                  <a:schemeClr val="tx1"/>
                </a:solidFill>
              </a:rPr>
              <a:t> </a:t>
            </a:r>
            <a:r>
              <a:rPr lang="en-US" sz="1600">
                <a:solidFill>
                  <a:srgbClr val="FFFFFF"/>
                </a:solidFill>
              </a:rPr>
              <a:t>This begins as soon as the emergency is over. Recovery efforts tend to focus on such things as shelter, health and emotional needs, and food/water.</a:t>
            </a:r>
          </a:p>
          <a:p>
            <a:r>
              <a:rPr lang="en-US" sz="1800">
                <a:solidFill>
                  <a:srgbClr val="FFFFFF"/>
                </a:solidFill>
              </a:rPr>
              <a:t>Early childhood staff play pivotal roles in supporting children during all three phases of emergency management.</a:t>
            </a:r>
          </a:p>
        </p:txBody>
      </p:sp>
      <p:sp>
        <p:nvSpPr>
          <p:cNvPr id="12" name="Rectangle 11">
            <a:extLst>
              <a:ext uri="{FF2B5EF4-FFF2-40B4-BE49-F238E27FC236}">
                <a16:creationId xmlns:a16="http://schemas.microsoft.com/office/drawing/2014/main" id="{FCF82941-5589-49BF-B6B1-76122B2D0E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0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5160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2B914-80CC-80B4-A3DC-A402F72A87CF}"/>
              </a:ext>
            </a:extLst>
          </p:cNvPr>
          <p:cNvSpPr>
            <a:spLocks noGrp="1"/>
          </p:cNvSpPr>
          <p:nvPr>
            <p:ph type="title"/>
          </p:nvPr>
        </p:nvSpPr>
        <p:spPr>
          <a:xfrm>
            <a:off x="4441783" y="609600"/>
            <a:ext cx="6693061" cy="1356360"/>
          </a:xfrm>
        </p:spPr>
        <p:txBody>
          <a:bodyPr>
            <a:normAutofit/>
          </a:bodyPr>
          <a:lstStyle/>
          <a:p>
            <a:r>
              <a:rPr lang="en-US"/>
              <a:t>Safety &amp; Emergency Preparedness Plan</a:t>
            </a:r>
          </a:p>
        </p:txBody>
      </p:sp>
      <p:pic>
        <p:nvPicPr>
          <p:cNvPr id="2052" name="Picture 4" descr="Create Your Own Emergency Plan Today! - PG&amp;E Safety Action Center">
            <a:extLst>
              <a:ext uri="{FF2B5EF4-FFF2-40B4-BE49-F238E27FC236}">
                <a16:creationId xmlns:a16="http://schemas.microsoft.com/office/drawing/2014/main" id="{052E63B4-15E2-17BA-1833-681D4A3793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545" r="-1" b="7523"/>
          <a:stretch/>
        </p:blipFill>
        <p:spPr bwMode="auto">
          <a:xfrm>
            <a:off x="223336" y="243840"/>
            <a:ext cx="3646837" cy="637793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57CB571-9FDF-0585-3CE9-142DDDEC6467}"/>
              </a:ext>
            </a:extLst>
          </p:cNvPr>
          <p:cNvSpPr>
            <a:spLocks noGrp="1"/>
          </p:cNvSpPr>
          <p:nvPr>
            <p:ph idx="1"/>
          </p:nvPr>
        </p:nvSpPr>
        <p:spPr>
          <a:xfrm>
            <a:off x="4441783" y="2057400"/>
            <a:ext cx="6693061" cy="4480560"/>
          </a:xfrm>
        </p:spPr>
        <p:txBody>
          <a:bodyPr>
            <a:normAutofit lnSpcReduction="10000"/>
          </a:bodyPr>
          <a:lstStyle/>
          <a:p>
            <a:r>
              <a:rPr lang="en-US" sz="2400"/>
              <a:t>The Safety &amp; Emergency Preparedness Plan was developed to support staff with unforeseen events and emergencies.</a:t>
            </a:r>
          </a:p>
          <a:p>
            <a:r>
              <a:rPr lang="en-US" sz="2400"/>
              <a:t>Goals related to this plan include the following:</a:t>
            </a:r>
          </a:p>
          <a:p>
            <a:pPr lvl="1"/>
            <a:r>
              <a:rPr lang="en-US" sz="2400"/>
              <a:t>Provide practical guidelines that enable staff to properly prepare and respond to a variety of emergency situations.</a:t>
            </a:r>
          </a:p>
          <a:p>
            <a:pPr lvl="1"/>
            <a:r>
              <a:rPr lang="en-US" sz="2400"/>
              <a:t>Enable all involved to protect the health and well-being of staff and clients.</a:t>
            </a:r>
          </a:p>
          <a:p>
            <a:pPr lvl="1"/>
            <a:r>
              <a:rPr lang="en-US" sz="2400"/>
              <a:t>Be prepared to secure the facilities and infrastructure.</a:t>
            </a:r>
          </a:p>
          <a:p>
            <a:pPr lvl="1"/>
            <a:r>
              <a:rPr lang="en-US" sz="2400"/>
              <a:t>Maintain/resume program operations when incidents occur.</a:t>
            </a:r>
          </a:p>
          <a:p>
            <a:endParaRPr lang="en-US"/>
          </a:p>
        </p:txBody>
      </p:sp>
    </p:spTree>
    <p:extLst>
      <p:ext uri="{BB962C8B-B14F-4D97-AF65-F5344CB8AC3E}">
        <p14:creationId xmlns:p14="http://schemas.microsoft.com/office/powerpoint/2010/main" val="209573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7578A52D-2496-4956-A9A4-EA5C38B2F1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9809C8E2-EF9B-4E0B-A17E-836DE0508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8533" cy="1886373"/>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8B478C-D571-7AA1-D18D-021ED46D27C4}"/>
              </a:ext>
            </a:extLst>
          </p:cNvPr>
          <p:cNvSpPr>
            <a:spLocks noGrp="1"/>
          </p:cNvSpPr>
          <p:nvPr>
            <p:ph type="title"/>
          </p:nvPr>
        </p:nvSpPr>
        <p:spPr>
          <a:xfrm>
            <a:off x="1143000" y="609600"/>
            <a:ext cx="9875520" cy="1356360"/>
          </a:xfrm>
        </p:spPr>
        <p:txBody>
          <a:bodyPr>
            <a:normAutofit/>
          </a:bodyPr>
          <a:lstStyle/>
          <a:p>
            <a:r>
              <a:rPr lang="en-US">
                <a:solidFill>
                  <a:srgbClr val="FFFFFF"/>
                </a:solidFill>
              </a:rPr>
              <a:t>Safety &amp; Emergency Preparedness Plan Steps</a:t>
            </a:r>
          </a:p>
        </p:txBody>
      </p:sp>
      <p:sp useBgFill="1">
        <p:nvSpPr>
          <p:cNvPr id="19" name="Rectangle 18">
            <a:extLst>
              <a:ext uri="{FF2B5EF4-FFF2-40B4-BE49-F238E27FC236}">
                <a16:creationId xmlns:a16="http://schemas.microsoft.com/office/drawing/2014/main" id="{61EB557E-621E-4254-B750-85274C5F4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29841"/>
            <a:ext cx="12192000" cy="43281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E7F65FF-5F92-BE09-37C2-D9CB9B1A58CC}"/>
              </a:ext>
            </a:extLst>
          </p:cNvPr>
          <p:cNvSpPr>
            <a:spLocks noGrp="1"/>
          </p:cNvSpPr>
          <p:nvPr>
            <p:ph idx="1"/>
          </p:nvPr>
        </p:nvSpPr>
        <p:spPr>
          <a:xfrm>
            <a:off x="651642" y="2617076"/>
            <a:ext cx="10364230" cy="4012324"/>
          </a:xfrm>
        </p:spPr>
        <p:txBody>
          <a:bodyPr>
            <a:normAutofit/>
          </a:bodyPr>
          <a:lstStyle/>
          <a:p>
            <a:r>
              <a:rPr lang="en-US">
                <a:solidFill>
                  <a:schemeClr val="tx1"/>
                </a:solidFill>
              </a:rPr>
              <a:t>The Safety &amp; Emergency Preparedness Plan must be completed prior to the start of the program year. All team members who work in the building (EHS, R&amp;H, FES, etc.) and building collaborators assist in completing the Safety &amp; Emergency Preparedness Plan.</a:t>
            </a:r>
            <a:endParaRPr lang="en-US" sz="2200">
              <a:solidFill>
                <a:schemeClr val="tx1"/>
              </a:solidFill>
            </a:endParaRPr>
          </a:p>
          <a:p>
            <a:pPr lvl="2"/>
            <a:r>
              <a:rPr lang="en-US" sz="2200">
                <a:solidFill>
                  <a:schemeClr val="tx1"/>
                </a:solidFill>
              </a:rPr>
              <a:t>Each section is reviewed for emergency instructions and guidance.</a:t>
            </a:r>
          </a:p>
          <a:p>
            <a:pPr lvl="2"/>
            <a:r>
              <a:rPr lang="en-US" sz="2200">
                <a:solidFill>
                  <a:schemeClr val="tx1"/>
                </a:solidFill>
              </a:rPr>
              <a:t>Contact information and emergency protocols are documented throughout the plan. </a:t>
            </a:r>
          </a:p>
          <a:p>
            <a:pPr lvl="1"/>
            <a:r>
              <a:rPr lang="en-US" sz="2200">
                <a:solidFill>
                  <a:schemeClr val="tx1"/>
                </a:solidFill>
              </a:rPr>
              <a:t>Completed plans must be submitted to </a:t>
            </a:r>
            <a:r>
              <a:rPr lang="en-US" sz="2200">
                <a:solidFill>
                  <a:schemeClr val="tx1"/>
                </a:solidFill>
                <a:hlinkClick r:id="rId2"/>
              </a:rPr>
              <a:t>jmcnally@nmcaa.net</a:t>
            </a:r>
            <a:r>
              <a:rPr lang="en-US" sz="2200">
                <a:solidFill>
                  <a:schemeClr val="tx1"/>
                </a:solidFill>
              </a:rPr>
              <a:t> and your supervisor.</a:t>
            </a:r>
          </a:p>
          <a:p>
            <a:pPr lvl="2"/>
            <a:r>
              <a:rPr lang="en-US" sz="2200">
                <a:solidFill>
                  <a:schemeClr val="tx1"/>
                </a:solidFill>
              </a:rPr>
              <a:t>Completed plans are housed in the documents section of our payroll system.</a:t>
            </a:r>
          </a:p>
          <a:p>
            <a:pPr lvl="1"/>
            <a:r>
              <a:rPr lang="en-US" sz="2200">
                <a:solidFill>
                  <a:schemeClr val="tx1"/>
                </a:solidFill>
              </a:rPr>
              <a:t>The plan is reviewed when the second Safe Environment Checklist is completed.  Any changes are updated as they occur throughout the year.</a:t>
            </a:r>
          </a:p>
          <a:p>
            <a:pPr lvl="2"/>
            <a:endParaRPr lang="en-US">
              <a:solidFill>
                <a:schemeClr val="tx1"/>
              </a:solidFill>
            </a:endParaRPr>
          </a:p>
        </p:txBody>
      </p:sp>
    </p:spTree>
    <p:extLst>
      <p:ext uri="{BB962C8B-B14F-4D97-AF65-F5344CB8AC3E}">
        <p14:creationId xmlns:p14="http://schemas.microsoft.com/office/powerpoint/2010/main" val="59167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1000"/>
                                        <p:tgtEl>
                                          <p:spTgt spid="3">
                                            <p:txEl>
                                              <p:pRg st="5" end="5"/>
                                            </p:txEl>
                                          </p:spTgt>
                                        </p:tgtEl>
                                      </p:cBhvr>
                                    </p:animEffect>
                                    <p:anim calcmode="lin" valueType="num">
                                      <p:cBhvr>
                                        <p:cTn id="3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E9271C28-7496-4447-8541-7B39F5E94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FE254DB-C83C-6198-A897-1B708BA59C54}"/>
              </a:ext>
            </a:extLst>
          </p:cNvPr>
          <p:cNvSpPr>
            <a:spLocks noGrp="1"/>
          </p:cNvSpPr>
          <p:nvPr>
            <p:ph type="title"/>
          </p:nvPr>
        </p:nvSpPr>
        <p:spPr>
          <a:xfrm>
            <a:off x="6106704" y="609600"/>
            <a:ext cx="5364444" cy="611125"/>
          </a:xfrm>
        </p:spPr>
        <p:txBody>
          <a:bodyPr>
            <a:normAutofit fontScale="90000"/>
          </a:bodyPr>
          <a:lstStyle/>
          <a:p>
            <a:r>
              <a:rPr lang="en-US"/>
              <a:t>Grab &amp; Go Binder</a:t>
            </a:r>
          </a:p>
        </p:txBody>
      </p:sp>
      <p:pic>
        <p:nvPicPr>
          <p:cNvPr id="5" name="Picture 4">
            <a:extLst>
              <a:ext uri="{FF2B5EF4-FFF2-40B4-BE49-F238E27FC236}">
                <a16:creationId xmlns:a16="http://schemas.microsoft.com/office/drawing/2014/main" id="{4778C915-204C-3DCF-DF3F-1111BF83D87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8995" y="583030"/>
            <a:ext cx="4560259" cy="5580738"/>
          </a:xfrm>
          <a:prstGeom prst="rect">
            <a:avLst/>
          </a:prstGeom>
        </p:spPr>
      </p:pic>
      <p:graphicFrame>
        <p:nvGraphicFramePr>
          <p:cNvPr id="13" name="Content Placeholder 2">
            <a:extLst>
              <a:ext uri="{FF2B5EF4-FFF2-40B4-BE49-F238E27FC236}">
                <a16:creationId xmlns:a16="http://schemas.microsoft.com/office/drawing/2014/main" id="{93E8D6CA-B2A9-DE36-D7CE-685DE4954784}"/>
              </a:ext>
            </a:extLst>
          </p:cNvPr>
          <p:cNvGraphicFramePr>
            <a:graphicFrameLocks noGrp="1"/>
          </p:cNvGraphicFramePr>
          <p:nvPr>
            <p:ph idx="1"/>
            <p:extLst>
              <p:ext uri="{D42A27DB-BD31-4B8C-83A1-F6EECF244321}">
                <p14:modId xmlns:p14="http://schemas.microsoft.com/office/powerpoint/2010/main" val="4172276139"/>
              </p:ext>
            </p:extLst>
          </p:nvPr>
        </p:nvGraphicFramePr>
        <p:xfrm>
          <a:off x="6106703" y="1353312"/>
          <a:ext cx="5364444" cy="4810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4924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3" grpId="0">
        <p:bldAsOne/>
      </p:bldGraphic>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32" name="Rectangle 1031">
            <a:extLst>
              <a:ext uri="{FF2B5EF4-FFF2-40B4-BE49-F238E27FC236}">
                <a16:creationId xmlns:a16="http://schemas.microsoft.com/office/drawing/2014/main" id="{293067CD-13A7-4384-B15E-5D49AF03BB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93FA860-BCF3-FA52-648A-8C608DFB3148}"/>
              </a:ext>
            </a:extLst>
          </p:cNvPr>
          <p:cNvSpPr>
            <a:spLocks noGrp="1"/>
          </p:cNvSpPr>
          <p:nvPr>
            <p:ph type="title"/>
          </p:nvPr>
        </p:nvSpPr>
        <p:spPr>
          <a:xfrm>
            <a:off x="729465" y="345708"/>
            <a:ext cx="6693061" cy="474099"/>
          </a:xfrm>
        </p:spPr>
        <p:txBody>
          <a:bodyPr>
            <a:normAutofit fontScale="90000"/>
          </a:bodyPr>
          <a:lstStyle/>
          <a:p>
            <a:r>
              <a:rPr lang="en-US">
                <a:solidFill>
                  <a:schemeClr val="bg1"/>
                </a:solidFill>
              </a:rPr>
              <a:t>Remember…..</a:t>
            </a:r>
          </a:p>
        </p:txBody>
      </p:sp>
      <p:pic>
        <p:nvPicPr>
          <p:cNvPr id="1026" name="Picture 2" descr="What Will You Remember? – Wholehearted Men">
            <a:extLst>
              <a:ext uri="{FF2B5EF4-FFF2-40B4-BE49-F238E27FC236}">
                <a16:creationId xmlns:a16="http://schemas.microsoft.com/office/drawing/2014/main" id="{03455637-304D-C020-BEC0-FC839EA8C9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39" r="1" b="1"/>
          <a:stretch/>
        </p:blipFill>
        <p:spPr bwMode="auto">
          <a:xfrm>
            <a:off x="8301386" y="243840"/>
            <a:ext cx="3646837" cy="6377939"/>
          </a:xfrm>
          <a:prstGeom prst="rect">
            <a:avLst/>
          </a:prstGeom>
          <a:noFill/>
          <a:extLst>
            <a:ext uri="{909E8E84-426E-40DD-AFC4-6F175D3DCCD1}">
              <a14:hiddenFill xmlns:a14="http://schemas.microsoft.com/office/drawing/2010/main">
                <a:solidFill>
                  <a:srgbClr val="FFFFFF"/>
                </a:solidFill>
              </a14:hiddenFill>
            </a:ext>
          </a:extLst>
        </p:spPr>
      </p:pic>
      <p:sp>
        <p:nvSpPr>
          <p:cNvPr id="1034" name="Rectangle 1033">
            <a:extLst>
              <a:ext uri="{FF2B5EF4-FFF2-40B4-BE49-F238E27FC236}">
                <a16:creationId xmlns:a16="http://schemas.microsoft.com/office/drawing/2014/main" id="{42E9009C-D0E3-46ED-935B-6C1C29650E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028" name="Content Placeholder 3">
            <a:extLst>
              <a:ext uri="{FF2B5EF4-FFF2-40B4-BE49-F238E27FC236}">
                <a16:creationId xmlns:a16="http://schemas.microsoft.com/office/drawing/2014/main" id="{5E3EB4E3-68BA-3FC1-4738-41CE3B818867}"/>
              </a:ext>
            </a:extLst>
          </p:cNvPr>
          <p:cNvGraphicFramePr/>
          <p:nvPr>
            <p:extLst>
              <p:ext uri="{D42A27DB-BD31-4B8C-83A1-F6EECF244321}">
                <p14:modId xmlns:p14="http://schemas.microsoft.com/office/powerpoint/2010/main" val="2520158624"/>
              </p:ext>
            </p:extLst>
          </p:nvPr>
        </p:nvGraphicFramePr>
        <p:xfrm>
          <a:off x="729465" y="921675"/>
          <a:ext cx="7274103" cy="55829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081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028" grpId="0">
        <p:bldAsOne/>
      </p:bldGraphic>
    </p:bld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rgbClr val="A6B72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C05D3-B9C1-4762-99C0-24C191905526}"/>
              </a:ext>
            </a:extLst>
          </p:cNvPr>
          <p:cNvSpPr>
            <a:spLocks noGrp="1"/>
          </p:cNvSpPr>
          <p:nvPr>
            <p:ph type="title"/>
          </p:nvPr>
        </p:nvSpPr>
        <p:spPr>
          <a:xfrm>
            <a:off x="659350" y="347882"/>
            <a:ext cx="8911687" cy="795118"/>
          </a:xfrm>
        </p:spPr>
        <p:txBody>
          <a:bodyPr/>
          <a:lstStyle/>
          <a:p>
            <a:r>
              <a:rPr lang="en-US" b="1">
                <a:solidFill>
                  <a:schemeClr val="tx1"/>
                </a:solidFill>
              </a:rPr>
              <a:t>Final Training Steps</a:t>
            </a:r>
          </a:p>
        </p:txBody>
      </p:sp>
      <p:grpSp>
        <p:nvGrpSpPr>
          <p:cNvPr id="7" name="Group 6">
            <a:extLst>
              <a:ext uri="{FF2B5EF4-FFF2-40B4-BE49-F238E27FC236}">
                <a16:creationId xmlns:a16="http://schemas.microsoft.com/office/drawing/2014/main" id="{B4AC8B22-89E2-6511-8B05-292621FA7AD9}"/>
              </a:ext>
            </a:extLst>
          </p:cNvPr>
          <p:cNvGrpSpPr/>
          <p:nvPr/>
        </p:nvGrpSpPr>
        <p:grpSpPr>
          <a:xfrm>
            <a:off x="690562" y="1471909"/>
            <a:ext cx="10810875" cy="3914182"/>
            <a:chOff x="800099" y="1419818"/>
            <a:chExt cx="10810875" cy="4866086"/>
          </a:xfrm>
        </p:grpSpPr>
        <p:sp>
          <p:nvSpPr>
            <p:cNvPr id="8" name="Rectangle: Rounded Corners 7">
              <a:extLst>
                <a:ext uri="{FF2B5EF4-FFF2-40B4-BE49-F238E27FC236}">
                  <a16:creationId xmlns:a16="http://schemas.microsoft.com/office/drawing/2014/main" id="{AFC3D5C1-7665-B699-A215-11940794E794}"/>
                </a:ext>
              </a:extLst>
            </p:cNvPr>
            <p:cNvSpPr/>
            <p:nvPr/>
          </p:nvSpPr>
          <p:spPr>
            <a:xfrm>
              <a:off x="800099" y="1419818"/>
              <a:ext cx="10810875" cy="1390310"/>
            </a:xfrm>
            <a:prstGeom prst="roundRect">
              <a:avLst>
                <a:gd name="adj" fmla="val 10000"/>
              </a:avLst>
            </a:prstGeom>
            <a:scene3d>
              <a:camera prst="orthographicFront"/>
              <a:lightRig rig="chilly" dir="t"/>
            </a:scene3d>
            <a:sp3d z="-12700" extrusionH="1700" prstMaterial="translucentPowder">
              <a:bevelT w="25400" h="6350" prst="softRound"/>
              <a:bevelB w="0" h="0" prst="convex"/>
            </a:sp3d>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Rectangle 8" descr="Document">
              <a:extLst>
                <a:ext uri="{FF2B5EF4-FFF2-40B4-BE49-F238E27FC236}">
                  <a16:creationId xmlns:a16="http://schemas.microsoft.com/office/drawing/2014/main" id="{A982B8D9-5B29-AB60-369E-B59E0943AF2F}"/>
                </a:ext>
              </a:extLst>
            </p:cNvPr>
            <p:cNvSpPr/>
            <p:nvPr/>
          </p:nvSpPr>
          <p:spPr>
            <a:xfrm>
              <a:off x="1220667" y="1732638"/>
              <a:ext cx="764670" cy="764670"/>
            </a:xfrm>
            <a:prstGeom prst="rect">
              <a:avLst/>
            </a:prstGeom>
            <a: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0" name="Freeform: Shape 9">
              <a:extLst>
                <a:ext uri="{FF2B5EF4-FFF2-40B4-BE49-F238E27FC236}">
                  <a16:creationId xmlns:a16="http://schemas.microsoft.com/office/drawing/2014/main" id="{78BB9F66-03FB-4204-1050-2BE39B1B159C}"/>
                </a:ext>
              </a:extLst>
            </p:cNvPr>
            <p:cNvSpPr/>
            <p:nvPr/>
          </p:nvSpPr>
          <p:spPr>
            <a:xfrm>
              <a:off x="2388199" y="1419818"/>
              <a:ext cx="4900310" cy="1390310"/>
            </a:xfrm>
            <a:custGeom>
              <a:avLst/>
              <a:gdLst>
                <a:gd name="connsiteX0" fmla="*/ 0 w 4900310"/>
                <a:gd name="connsiteY0" fmla="*/ 0 h 1390310"/>
                <a:gd name="connsiteX1" fmla="*/ 4900310 w 4900310"/>
                <a:gd name="connsiteY1" fmla="*/ 0 h 1390310"/>
                <a:gd name="connsiteX2" fmla="*/ 4900310 w 4900310"/>
                <a:gd name="connsiteY2" fmla="*/ 1390310 h 1390310"/>
                <a:gd name="connsiteX3" fmla="*/ 0 w 4900310"/>
                <a:gd name="connsiteY3" fmla="*/ 1390310 h 1390310"/>
                <a:gd name="connsiteX4" fmla="*/ 0 w 4900310"/>
                <a:gd name="connsiteY4" fmla="*/ 0 h 1390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0310" h="1390310">
                  <a:moveTo>
                    <a:pt x="0" y="0"/>
                  </a:moveTo>
                  <a:lnTo>
                    <a:pt x="4900310" y="0"/>
                  </a:lnTo>
                  <a:lnTo>
                    <a:pt x="4900310" y="1390310"/>
                  </a:lnTo>
                  <a:lnTo>
                    <a:pt x="0" y="1390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7141" tIns="147141" rIns="147141" bIns="147141" numCol="1" spcCol="1270" anchor="ctr" anchorCtr="0">
              <a:noAutofit/>
            </a:bodyPr>
            <a:lstStyle/>
            <a:p>
              <a:pPr marL="0" lvl="0" indent="0" algn="l" defTabSz="1022350">
                <a:lnSpc>
                  <a:spcPct val="100000"/>
                </a:lnSpc>
                <a:spcBef>
                  <a:spcPct val="0"/>
                </a:spcBef>
                <a:spcAft>
                  <a:spcPct val="35000"/>
                </a:spcAft>
                <a:buNone/>
              </a:pPr>
              <a:r>
                <a:rPr lang="en-US" sz="2300" kern="1200"/>
                <a:t>Complete a Professional Development Participation Log (for attendance).</a:t>
              </a:r>
            </a:p>
          </p:txBody>
        </p:sp>
        <p:sp>
          <p:nvSpPr>
            <p:cNvPr id="11" name="Freeform: Shape 10">
              <a:extLst>
                <a:ext uri="{FF2B5EF4-FFF2-40B4-BE49-F238E27FC236}">
                  <a16:creationId xmlns:a16="http://schemas.microsoft.com/office/drawing/2014/main" id="{6E646BA1-F5A2-7D03-7887-5EFE46EB2371}"/>
                </a:ext>
              </a:extLst>
            </p:cNvPr>
            <p:cNvSpPr/>
            <p:nvPr/>
          </p:nvSpPr>
          <p:spPr>
            <a:xfrm>
              <a:off x="7441435" y="1419818"/>
              <a:ext cx="3998904" cy="1390310"/>
            </a:xfrm>
            <a:custGeom>
              <a:avLst/>
              <a:gdLst>
                <a:gd name="connsiteX0" fmla="*/ 0 w 3998904"/>
                <a:gd name="connsiteY0" fmla="*/ 0 h 1390310"/>
                <a:gd name="connsiteX1" fmla="*/ 3998904 w 3998904"/>
                <a:gd name="connsiteY1" fmla="*/ 0 h 1390310"/>
                <a:gd name="connsiteX2" fmla="*/ 3998904 w 3998904"/>
                <a:gd name="connsiteY2" fmla="*/ 1390310 h 1390310"/>
                <a:gd name="connsiteX3" fmla="*/ 0 w 3998904"/>
                <a:gd name="connsiteY3" fmla="*/ 1390310 h 1390310"/>
                <a:gd name="connsiteX4" fmla="*/ 0 w 3998904"/>
                <a:gd name="connsiteY4" fmla="*/ 0 h 1390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8904" h="1390310">
                  <a:moveTo>
                    <a:pt x="0" y="0"/>
                  </a:moveTo>
                  <a:lnTo>
                    <a:pt x="3998904" y="0"/>
                  </a:lnTo>
                  <a:lnTo>
                    <a:pt x="3998904" y="1390310"/>
                  </a:lnTo>
                  <a:lnTo>
                    <a:pt x="0" y="1390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7141" tIns="147141" rIns="147141" bIns="147141" numCol="1" spcCol="1270" anchor="ctr" anchorCtr="0">
              <a:noAutofit/>
            </a:bodyPr>
            <a:lstStyle/>
            <a:p>
              <a:pPr marL="0" lvl="0" indent="0" algn="l" defTabSz="622300">
                <a:lnSpc>
                  <a:spcPct val="100000"/>
                </a:lnSpc>
                <a:spcBef>
                  <a:spcPct val="0"/>
                </a:spcBef>
                <a:spcAft>
                  <a:spcPct val="35000"/>
                </a:spcAft>
                <a:buNone/>
              </a:pPr>
              <a:r>
                <a:rPr lang="en-US" sz="1400" kern="1200"/>
                <a:t>Please use the following training title: </a:t>
              </a:r>
            </a:p>
            <a:p>
              <a:pPr marL="0" lvl="0" indent="0" algn="l" defTabSz="622300">
                <a:lnSpc>
                  <a:spcPct val="100000"/>
                </a:lnSpc>
                <a:spcBef>
                  <a:spcPct val="0"/>
                </a:spcBef>
                <a:spcAft>
                  <a:spcPct val="35000"/>
                </a:spcAft>
                <a:buNone/>
              </a:pPr>
              <a:r>
                <a:rPr lang="en-US" sz="1400" b="1" i="1" kern="1200"/>
                <a:t>Safety Practices </a:t>
              </a:r>
              <a:r>
                <a:rPr lang="en-US" sz="1400" b="1" i="1"/>
                <a:t>Overview for New Staff</a:t>
              </a:r>
            </a:p>
            <a:p>
              <a:pPr marL="0" lvl="0" indent="0" algn="l" defTabSz="622300">
                <a:lnSpc>
                  <a:spcPct val="100000"/>
                </a:lnSpc>
                <a:spcBef>
                  <a:spcPct val="0"/>
                </a:spcBef>
                <a:spcAft>
                  <a:spcPct val="35000"/>
                </a:spcAft>
                <a:buNone/>
              </a:pPr>
              <a:r>
                <a:rPr lang="en-US" sz="1400" b="1" kern="1200">
                  <a:solidFill>
                    <a:srgbClr val="FF0000"/>
                  </a:solidFill>
                </a:rPr>
                <a:t>You will receive 2.5 training hours.</a:t>
              </a:r>
            </a:p>
          </p:txBody>
        </p:sp>
        <p:sp>
          <p:nvSpPr>
            <p:cNvPr id="12" name="Rectangle: Rounded Corners 11">
              <a:extLst>
                <a:ext uri="{FF2B5EF4-FFF2-40B4-BE49-F238E27FC236}">
                  <a16:creationId xmlns:a16="http://schemas.microsoft.com/office/drawing/2014/main" id="{ECAC723D-1BB2-E85F-7D97-7D77D5A871E9}"/>
                </a:ext>
              </a:extLst>
            </p:cNvPr>
            <p:cNvSpPr/>
            <p:nvPr/>
          </p:nvSpPr>
          <p:spPr>
            <a:xfrm>
              <a:off x="800099" y="3157706"/>
              <a:ext cx="10810875" cy="1390310"/>
            </a:xfrm>
            <a:prstGeom prst="roundRect">
              <a:avLst>
                <a:gd name="adj" fmla="val 10000"/>
              </a:avLst>
            </a:prstGeom>
            <a:scene3d>
              <a:camera prst="orthographicFront"/>
              <a:lightRig rig="chilly" dir="t"/>
            </a:scene3d>
            <a:sp3d z="-12700" extrusionH="1700" prstMaterial="translucentPowder">
              <a:bevelT w="25400" h="6350" prst="softRound"/>
              <a:bevelB w="0" h="0" prst="convex"/>
            </a:sp3d>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Rectangle 12" descr="Open envelope">
              <a:extLst>
                <a:ext uri="{FF2B5EF4-FFF2-40B4-BE49-F238E27FC236}">
                  <a16:creationId xmlns:a16="http://schemas.microsoft.com/office/drawing/2014/main" id="{996C59B4-59FD-156B-05D2-FF195DD9BFEE}"/>
                </a:ext>
              </a:extLst>
            </p:cNvPr>
            <p:cNvSpPr/>
            <p:nvPr/>
          </p:nvSpPr>
          <p:spPr>
            <a:xfrm>
              <a:off x="1220667" y="3470526"/>
              <a:ext cx="764670" cy="764670"/>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Freeform: Shape 13">
              <a:extLst>
                <a:ext uri="{FF2B5EF4-FFF2-40B4-BE49-F238E27FC236}">
                  <a16:creationId xmlns:a16="http://schemas.microsoft.com/office/drawing/2014/main" id="{D68312F8-3684-AC6B-6F96-6BDC1137920C}"/>
                </a:ext>
              </a:extLst>
            </p:cNvPr>
            <p:cNvSpPr/>
            <p:nvPr/>
          </p:nvSpPr>
          <p:spPr>
            <a:xfrm>
              <a:off x="2419162" y="3157706"/>
              <a:ext cx="8548875" cy="1390309"/>
            </a:xfrm>
            <a:custGeom>
              <a:avLst/>
              <a:gdLst>
                <a:gd name="connsiteX0" fmla="*/ 0 w 5896213"/>
                <a:gd name="connsiteY0" fmla="*/ 0 h 1390310"/>
                <a:gd name="connsiteX1" fmla="*/ 5896213 w 5896213"/>
                <a:gd name="connsiteY1" fmla="*/ 0 h 1390310"/>
                <a:gd name="connsiteX2" fmla="*/ 5896213 w 5896213"/>
                <a:gd name="connsiteY2" fmla="*/ 1390310 h 1390310"/>
                <a:gd name="connsiteX3" fmla="*/ 0 w 5896213"/>
                <a:gd name="connsiteY3" fmla="*/ 1390310 h 1390310"/>
                <a:gd name="connsiteX4" fmla="*/ 0 w 5896213"/>
                <a:gd name="connsiteY4" fmla="*/ 0 h 1390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96213" h="1390310">
                  <a:moveTo>
                    <a:pt x="0" y="0"/>
                  </a:moveTo>
                  <a:lnTo>
                    <a:pt x="5896213" y="0"/>
                  </a:lnTo>
                  <a:lnTo>
                    <a:pt x="5896213" y="1390310"/>
                  </a:lnTo>
                  <a:lnTo>
                    <a:pt x="0" y="1390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7141" tIns="147141" rIns="147141" bIns="147141" numCol="1" spcCol="1270" anchor="ctr" anchorCtr="0">
              <a:noAutofit/>
            </a:bodyPr>
            <a:lstStyle/>
            <a:p>
              <a:pPr marL="0" lvl="0" indent="0" algn="l" defTabSz="1022350">
                <a:lnSpc>
                  <a:spcPct val="100000"/>
                </a:lnSpc>
                <a:spcBef>
                  <a:spcPct val="0"/>
                </a:spcBef>
                <a:spcAft>
                  <a:spcPct val="35000"/>
                </a:spcAft>
                <a:buNone/>
              </a:pPr>
              <a:r>
                <a:rPr lang="en-US" sz="2300" kern="1200"/>
                <a:t>Please click on the following </a:t>
              </a:r>
              <a:r>
                <a:rPr lang="en-US" sz="2300" kern="1200">
                  <a:hlinkClick r:id="rId6"/>
                </a:rPr>
                <a:t>LINK</a:t>
              </a:r>
              <a:r>
                <a:rPr lang="en-US" sz="2300" kern="1200"/>
                <a:t> to access the PD log or scan the included QR code.</a:t>
              </a:r>
            </a:p>
          </p:txBody>
        </p:sp>
        <p:sp>
          <p:nvSpPr>
            <p:cNvPr id="17" name="Freeform: Shape 16">
              <a:extLst>
                <a:ext uri="{FF2B5EF4-FFF2-40B4-BE49-F238E27FC236}">
                  <a16:creationId xmlns:a16="http://schemas.microsoft.com/office/drawing/2014/main" id="{99289145-6DAF-0B28-EE3A-3CAC0DD90C3D}"/>
                </a:ext>
              </a:extLst>
            </p:cNvPr>
            <p:cNvSpPr/>
            <p:nvPr/>
          </p:nvSpPr>
          <p:spPr>
            <a:xfrm>
              <a:off x="2405907" y="4895594"/>
              <a:ext cx="9205066" cy="1390310"/>
            </a:xfrm>
            <a:custGeom>
              <a:avLst/>
              <a:gdLst>
                <a:gd name="connsiteX0" fmla="*/ 0 w 9205066"/>
                <a:gd name="connsiteY0" fmla="*/ 0 h 1390310"/>
                <a:gd name="connsiteX1" fmla="*/ 9205066 w 9205066"/>
                <a:gd name="connsiteY1" fmla="*/ 0 h 1390310"/>
                <a:gd name="connsiteX2" fmla="*/ 9205066 w 9205066"/>
                <a:gd name="connsiteY2" fmla="*/ 1390310 h 1390310"/>
                <a:gd name="connsiteX3" fmla="*/ 0 w 9205066"/>
                <a:gd name="connsiteY3" fmla="*/ 1390310 h 1390310"/>
                <a:gd name="connsiteX4" fmla="*/ 0 w 9205066"/>
                <a:gd name="connsiteY4" fmla="*/ 0 h 1390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066" h="1390310">
                  <a:moveTo>
                    <a:pt x="0" y="0"/>
                  </a:moveTo>
                  <a:lnTo>
                    <a:pt x="9205066" y="0"/>
                  </a:lnTo>
                  <a:lnTo>
                    <a:pt x="9205066" y="1390310"/>
                  </a:lnTo>
                  <a:lnTo>
                    <a:pt x="0" y="139031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7141" tIns="147141" rIns="147141" bIns="147141" numCol="1" spcCol="1270" anchor="ctr" anchorCtr="0">
              <a:noAutofit/>
            </a:bodyPr>
            <a:lstStyle/>
            <a:p>
              <a:pPr marL="0" lvl="0" indent="0" algn="l" defTabSz="1022350">
                <a:lnSpc>
                  <a:spcPct val="100000"/>
                </a:lnSpc>
                <a:spcBef>
                  <a:spcPct val="0"/>
                </a:spcBef>
                <a:spcAft>
                  <a:spcPct val="35000"/>
                </a:spcAft>
                <a:buNone/>
              </a:pPr>
              <a:endParaRPr lang="en-US" sz="2300" kern="1200"/>
            </a:p>
          </p:txBody>
        </p:sp>
      </p:grpSp>
      <p:pic>
        <p:nvPicPr>
          <p:cNvPr id="5" name="Picture 4" descr="Qr code&#10;&#10;Description automatically generated">
            <a:extLst>
              <a:ext uri="{FF2B5EF4-FFF2-40B4-BE49-F238E27FC236}">
                <a16:creationId xmlns:a16="http://schemas.microsoft.com/office/drawing/2014/main" id="{E07AC24B-132F-7E46-A322-985129851F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7275" y="4174459"/>
            <a:ext cx="2464623" cy="2464623"/>
          </a:xfrm>
          <a:prstGeom prst="rect">
            <a:avLst/>
          </a:prstGeom>
        </p:spPr>
      </p:pic>
    </p:spTree>
    <p:extLst>
      <p:ext uri="{BB962C8B-B14F-4D97-AF65-F5344CB8AC3E}">
        <p14:creationId xmlns:p14="http://schemas.microsoft.com/office/powerpoint/2010/main" val="202059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1">
            <a:extLst>
              <a:ext uri="{FF2B5EF4-FFF2-40B4-BE49-F238E27FC236}">
                <a16:creationId xmlns:a16="http://schemas.microsoft.com/office/drawing/2014/main" id="{BA11D34D-1E0A-4BD7-A96B-819E27E1B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3">
            <a:extLst>
              <a:ext uri="{FF2B5EF4-FFF2-40B4-BE49-F238E27FC236}">
                <a16:creationId xmlns:a16="http://schemas.microsoft.com/office/drawing/2014/main" id="{2DD75872-9F70-4A54-AC1D-67A26D8F03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4572000"/>
            <a:ext cx="11724640" cy="204977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D3AEED17-515A-4F3B-A1C2-1562AFCEA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5246"/>
            <a:ext cx="11724640" cy="6376533"/>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CD992DD-3A9A-D6C5-8C6C-0F7C076A6B8C}"/>
              </a:ext>
            </a:extLst>
          </p:cNvPr>
          <p:cNvSpPr>
            <a:spLocks noGrp="1"/>
          </p:cNvSpPr>
          <p:nvPr>
            <p:ph type="title"/>
          </p:nvPr>
        </p:nvSpPr>
        <p:spPr>
          <a:xfrm>
            <a:off x="1143000" y="4780722"/>
            <a:ext cx="9875520" cy="1410280"/>
          </a:xfrm>
        </p:spPr>
        <p:txBody>
          <a:bodyPr vert="horz" lIns="91440" tIns="45720" rIns="91440" bIns="45720" rtlCol="0" anchor="ctr">
            <a:normAutofit/>
          </a:bodyPr>
          <a:lstStyle/>
          <a:p>
            <a:r>
              <a:rPr lang="en-US" sz="8000">
                <a:solidFill>
                  <a:srgbClr val="FFFFFF"/>
                </a:solidFill>
              </a:rPr>
              <a:t>References</a:t>
            </a:r>
          </a:p>
        </p:txBody>
      </p:sp>
      <p:sp>
        <p:nvSpPr>
          <p:cNvPr id="19" name="TextBox 6">
            <a:extLst>
              <a:ext uri="{FF2B5EF4-FFF2-40B4-BE49-F238E27FC236}">
                <a16:creationId xmlns:a16="http://schemas.microsoft.com/office/drawing/2014/main" id="{F61A34C4-A4DF-8AE6-B5DF-CA3768FBAA48}"/>
              </a:ext>
            </a:extLst>
          </p:cNvPr>
          <p:cNvSpPr txBox="1"/>
          <p:nvPr/>
        </p:nvSpPr>
        <p:spPr>
          <a:xfrm>
            <a:off x="1143000" y="632873"/>
            <a:ext cx="9872871" cy="3551501"/>
          </a:xfrm>
          <a:prstGeom prst="rect">
            <a:avLst/>
          </a:prstGeom>
        </p:spPr>
        <p:txBody>
          <a:bodyPr vert="horz" lIns="91440" tIns="45720" rIns="91440" bIns="45720" rtlCol="0" anchor="ctr">
            <a:normAutofit/>
          </a:bodyPr>
          <a:lstStyle/>
          <a:p>
            <a:pPr marL="285750" indent="-182880" defTabSz="914400">
              <a:lnSpc>
                <a:spcPct val="90000"/>
              </a:lnSpc>
              <a:spcAft>
                <a:spcPts val="600"/>
              </a:spcAft>
              <a:buClr>
                <a:schemeClr val="accent1"/>
              </a:buClr>
              <a:buSzPct val="80000"/>
              <a:buFont typeface="Corbel" pitchFamily="34" charset="0"/>
              <a:buChar char="•"/>
            </a:pPr>
            <a:r>
              <a:rPr lang="en-US" sz="1300"/>
              <a:t>“Active Supervision Presentation Produced.” </a:t>
            </a:r>
            <a:r>
              <a:rPr lang="en-US" sz="1300" i="1"/>
              <a:t>YouTube, </a:t>
            </a:r>
            <a:r>
              <a:rPr lang="en-US" sz="1300"/>
              <a:t>uploaded by Michelle Fitzsimmons, 19 April 2016, </a:t>
            </a:r>
            <a:r>
              <a:rPr lang="en-US" sz="1300">
                <a:hlinkClick r:id="rId2"/>
              </a:rPr>
              <a:t>Active Supervision Presentation Produced – YouTube</a:t>
            </a:r>
            <a:r>
              <a:rPr lang="en-US" sz="1300"/>
              <a:t>.</a:t>
            </a:r>
          </a:p>
          <a:p>
            <a:pPr marL="285750" indent="-182880" defTabSz="914400">
              <a:lnSpc>
                <a:spcPct val="90000"/>
              </a:lnSpc>
              <a:spcAft>
                <a:spcPts val="600"/>
              </a:spcAft>
              <a:buClr>
                <a:schemeClr val="accent1"/>
              </a:buClr>
              <a:buSzPct val="80000"/>
              <a:buFont typeface="Corbel" pitchFamily="34" charset="0"/>
              <a:buChar char="•"/>
            </a:pPr>
            <a:r>
              <a:rPr lang="en-US" sz="1300"/>
              <a:t>“Classroom Transitions.” </a:t>
            </a:r>
            <a:r>
              <a:rPr lang="en-US" sz="1300" i="1"/>
              <a:t>YouTube, </a:t>
            </a:r>
            <a:r>
              <a:rPr lang="en-US" sz="1300"/>
              <a:t>uploaded by usgovACF, 20 July 2015, </a:t>
            </a:r>
            <a:r>
              <a:rPr lang="en-US" sz="1300">
                <a:hlinkClick r:id="rId3"/>
              </a:rPr>
              <a:t>https://www.youtube.com/watch?v=5SCCRIOEahs</a:t>
            </a:r>
            <a:r>
              <a:rPr lang="en-US" sz="1300"/>
              <a:t>.</a:t>
            </a:r>
          </a:p>
          <a:p>
            <a:pPr marL="285750" indent="-182880" defTabSz="914400">
              <a:lnSpc>
                <a:spcPct val="90000"/>
              </a:lnSpc>
              <a:spcAft>
                <a:spcPts val="600"/>
              </a:spcAft>
              <a:buClr>
                <a:schemeClr val="accent1"/>
              </a:buClr>
              <a:buSzPct val="80000"/>
              <a:buFont typeface="Corbel" pitchFamily="34" charset="0"/>
              <a:buChar char="•"/>
            </a:pPr>
            <a:r>
              <a:rPr lang="en-US" sz="1300"/>
              <a:t>“Maintaining Accountabiilty.” Uploaded by Virtual Lab School, </a:t>
            </a:r>
            <a:r>
              <a:rPr lang="en-US" sz="1300">
                <a:hlinkClick r:id="rId4"/>
              </a:rPr>
              <a:t>https://stream.virtuallabschool.org/safety/3074/3074-480.mp4</a:t>
            </a:r>
            <a:r>
              <a:rPr lang="en-US" sz="1300"/>
              <a:t>.</a:t>
            </a:r>
          </a:p>
          <a:p>
            <a:pPr marL="285750" indent="-182880" defTabSz="914400">
              <a:lnSpc>
                <a:spcPct val="90000"/>
              </a:lnSpc>
              <a:spcAft>
                <a:spcPts val="600"/>
              </a:spcAft>
              <a:buClr>
                <a:schemeClr val="accent1"/>
              </a:buClr>
              <a:buSzPct val="80000"/>
              <a:buFont typeface="Corbel" pitchFamily="34" charset="0"/>
              <a:buChar char="•"/>
            </a:pPr>
            <a:r>
              <a:rPr lang="en-US" sz="1300"/>
              <a:t>“Mindfulness: A Resilience Practice.” </a:t>
            </a:r>
            <a:r>
              <a:rPr lang="en-US" sz="1300" i="1"/>
              <a:t>ECLKC,</a:t>
            </a:r>
            <a:r>
              <a:rPr lang="en-US" sz="1300"/>
              <a:t> uploaded by usgovACF, 4 May 2020, </a:t>
            </a:r>
            <a:r>
              <a:rPr lang="en-US" sz="1300">
                <a:hlinkClick r:id="rId5"/>
              </a:rPr>
              <a:t>https://eclkc.ohs.acf.hhs.gov/video/mindfulness-resilience-practice</a:t>
            </a:r>
            <a:r>
              <a:rPr lang="en-US" sz="1300"/>
              <a:t>.</a:t>
            </a:r>
          </a:p>
          <a:p>
            <a:pPr marL="285750" indent="-182880" defTabSz="914400">
              <a:lnSpc>
                <a:spcPct val="90000"/>
              </a:lnSpc>
              <a:spcAft>
                <a:spcPts val="600"/>
              </a:spcAft>
              <a:buClr>
                <a:schemeClr val="accent1"/>
              </a:buClr>
              <a:buSzPct val="80000"/>
              <a:buFont typeface="Corbel" pitchFamily="34" charset="0"/>
              <a:buChar char="•"/>
            </a:pPr>
            <a:r>
              <a:rPr lang="en-US" sz="1300"/>
              <a:t>“Preschool from a two year olds view point.” </a:t>
            </a:r>
            <a:r>
              <a:rPr lang="en-US" sz="1300" i="1"/>
              <a:t>YouTube, </a:t>
            </a:r>
            <a:r>
              <a:rPr lang="en-US" sz="1300"/>
              <a:t>uploaded by Katie Stauffer, 11 Aug. 2017, </a:t>
            </a:r>
            <a:r>
              <a:rPr lang="en-US" sz="1300">
                <a:hlinkClick r:id="rId6"/>
              </a:rPr>
              <a:t>https://www.youtube.com/watch?v=jtnOCRBku7s2</a:t>
            </a:r>
            <a:r>
              <a:rPr lang="en-US" sz="1300"/>
              <a:t>.</a:t>
            </a:r>
          </a:p>
          <a:p>
            <a:pPr marL="285750" indent="-182880" defTabSz="914400">
              <a:lnSpc>
                <a:spcPct val="90000"/>
              </a:lnSpc>
              <a:spcAft>
                <a:spcPts val="600"/>
              </a:spcAft>
              <a:buClr>
                <a:schemeClr val="accent1"/>
              </a:buClr>
              <a:buSzPct val="80000"/>
              <a:buFont typeface="Corbel" pitchFamily="34" charset="0"/>
              <a:buChar char="•"/>
            </a:pPr>
            <a:r>
              <a:rPr lang="en-US" sz="1300"/>
              <a:t>“Supervision: Positioning – Where Do I Stand?” </a:t>
            </a:r>
            <a:r>
              <a:rPr lang="en-US" sz="1300" i="1"/>
              <a:t>YouTube,</a:t>
            </a:r>
            <a:r>
              <a:rPr lang="en-US" sz="1300"/>
              <a:t> uploaded by Better Kid Care, 1 Sept. 2015, </a:t>
            </a:r>
            <a:r>
              <a:rPr lang="en-US" sz="1300">
                <a:hlinkClick r:id="rId7"/>
              </a:rPr>
              <a:t>https://www.youtube.com/watch?v=Z8ewYm_DuEM</a:t>
            </a:r>
            <a:r>
              <a:rPr lang="en-US" sz="1300"/>
              <a:t>.</a:t>
            </a:r>
          </a:p>
          <a:p>
            <a:pPr marL="285750" indent="-182880" defTabSz="914400">
              <a:lnSpc>
                <a:spcPct val="90000"/>
              </a:lnSpc>
              <a:spcAft>
                <a:spcPts val="600"/>
              </a:spcAft>
              <a:buClr>
                <a:schemeClr val="accent1"/>
              </a:buClr>
              <a:buSzPct val="80000"/>
              <a:buFont typeface="Corbel" pitchFamily="34" charset="0"/>
              <a:buChar char="•"/>
            </a:pPr>
            <a:r>
              <a:rPr lang="en-US" sz="1300"/>
              <a:t>“Supervision: What’s the Count?” </a:t>
            </a:r>
            <a:r>
              <a:rPr lang="en-US" sz="1300" i="1"/>
              <a:t>YouTube, </a:t>
            </a:r>
            <a:r>
              <a:rPr lang="en-US" sz="1300"/>
              <a:t>uploaded by Better Kid Care, 1 Sept. 2015, </a:t>
            </a:r>
            <a:r>
              <a:rPr lang="en-US" sz="1300">
                <a:hlinkClick r:id="rId8"/>
              </a:rPr>
              <a:t>https://www.youtube.com/watch?v=_3Yhc9JT88s</a:t>
            </a:r>
            <a:r>
              <a:rPr lang="en-US" sz="1300"/>
              <a:t>.</a:t>
            </a:r>
          </a:p>
          <a:p>
            <a:pPr marL="285750" indent="-182880" defTabSz="914400">
              <a:lnSpc>
                <a:spcPct val="90000"/>
              </a:lnSpc>
              <a:spcAft>
                <a:spcPts val="600"/>
              </a:spcAft>
              <a:buClr>
                <a:schemeClr val="accent1"/>
              </a:buClr>
              <a:buSzPct val="80000"/>
              <a:buFont typeface="Corbel" pitchFamily="34" charset="0"/>
              <a:buChar char="•"/>
            </a:pPr>
            <a:r>
              <a:rPr lang="en-US" sz="1300"/>
              <a:t>“Active Supervision Presentation Produced.” </a:t>
            </a:r>
            <a:r>
              <a:rPr lang="en-US" sz="1300" i="1"/>
              <a:t>YouTube, </a:t>
            </a:r>
            <a:r>
              <a:rPr lang="en-US" sz="1300"/>
              <a:t>uploaded by Michelle Fitzsimmons, 19 April 2016, </a:t>
            </a:r>
            <a:r>
              <a:rPr lang="en-US" sz="1300">
                <a:hlinkClick r:id="rId2"/>
              </a:rPr>
              <a:t>Active Supervision Presentation Produced – YouTube</a:t>
            </a:r>
            <a:r>
              <a:rPr lang="en-US" sz="1300"/>
              <a:t>.</a:t>
            </a:r>
          </a:p>
          <a:p>
            <a:pPr marL="285750" indent="-182880" defTabSz="914400">
              <a:lnSpc>
                <a:spcPct val="90000"/>
              </a:lnSpc>
              <a:spcAft>
                <a:spcPts val="600"/>
              </a:spcAft>
              <a:buClr>
                <a:schemeClr val="accent1"/>
              </a:buClr>
              <a:buSzPct val="80000"/>
              <a:buFont typeface="Corbel" pitchFamily="34" charset="0"/>
              <a:buChar char="•"/>
            </a:pPr>
            <a:r>
              <a:rPr lang="en-US" sz="1300"/>
              <a:t> “Supervision: Positioning – Where Do I Stand?” </a:t>
            </a:r>
            <a:r>
              <a:rPr lang="en-US" sz="1300" i="1"/>
              <a:t>YouTube,</a:t>
            </a:r>
            <a:r>
              <a:rPr lang="en-US" sz="1300"/>
              <a:t> uploaded by Better Kid Care, 1 Sept. 2015, </a:t>
            </a:r>
            <a:r>
              <a:rPr lang="en-US" sz="1300">
                <a:hlinkClick r:id="rId7"/>
              </a:rPr>
              <a:t>https://www.youtube.com/watch?v=Z8ewYm_DuEM</a:t>
            </a:r>
            <a:r>
              <a:rPr lang="en-US" sz="1300"/>
              <a:t>.</a:t>
            </a:r>
          </a:p>
        </p:txBody>
      </p:sp>
    </p:spTree>
    <p:extLst>
      <p:ext uri="{BB962C8B-B14F-4D97-AF65-F5344CB8AC3E}">
        <p14:creationId xmlns:p14="http://schemas.microsoft.com/office/powerpoint/2010/main" val="4977815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198" name="Rectangle 7176">
            <a:extLst>
              <a:ext uri="{FF2B5EF4-FFF2-40B4-BE49-F238E27FC236}">
                <a16:creationId xmlns:a16="http://schemas.microsoft.com/office/drawing/2014/main" id="{96033C54-130E-47B2-AED6-625156FBA7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40943FA-985E-6BDF-8BB6-DE018BF3CF73}"/>
              </a:ext>
            </a:extLst>
          </p:cNvPr>
          <p:cNvSpPr>
            <a:spLocks noGrp="1"/>
          </p:cNvSpPr>
          <p:nvPr>
            <p:ph type="title"/>
          </p:nvPr>
        </p:nvSpPr>
        <p:spPr>
          <a:xfrm>
            <a:off x="7888731" y="609600"/>
            <a:ext cx="3582416" cy="1356360"/>
          </a:xfrm>
        </p:spPr>
        <p:txBody>
          <a:bodyPr>
            <a:normAutofit/>
          </a:bodyPr>
          <a:lstStyle/>
          <a:p>
            <a:r>
              <a:rPr lang="en-US" sz="4000"/>
              <a:t>The End!</a:t>
            </a:r>
          </a:p>
        </p:txBody>
      </p:sp>
      <p:sp>
        <p:nvSpPr>
          <p:cNvPr id="7199" name="Rectangle 7178">
            <a:extLst>
              <a:ext uri="{FF2B5EF4-FFF2-40B4-BE49-F238E27FC236}">
                <a16:creationId xmlns:a16="http://schemas.microsoft.com/office/drawing/2014/main" id="{A4242FE5-C72F-4A84-8716-823E31865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39" y="243840"/>
            <a:ext cx="7327423" cy="6377939"/>
          </a:xfrm>
          <a:prstGeom prst="rect">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93FBC23-5634-0CD4-F294-A4B339EF64BA}"/>
              </a:ext>
            </a:extLst>
          </p:cNvPr>
          <p:cNvSpPr>
            <a:spLocks noGrp="1"/>
          </p:cNvSpPr>
          <p:nvPr>
            <p:ph idx="1"/>
          </p:nvPr>
        </p:nvSpPr>
        <p:spPr>
          <a:xfrm>
            <a:off x="7888731" y="2057400"/>
            <a:ext cx="3582416" cy="4038600"/>
          </a:xfrm>
        </p:spPr>
        <p:txBody>
          <a:bodyPr>
            <a:normAutofit/>
          </a:bodyPr>
          <a:lstStyle/>
          <a:p>
            <a:pPr marL="45720" indent="0">
              <a:buNone/>
            </a:pPr>
            <a:r>
              <a:rPr lang="en-US" sz="3200"/>
              <a:t>Thank you for your commitment to creating a safe space in which children can actively engage, grow, and develop!</a:t>
            </a:r>
          </a:p>
        </p:txBody>
      </p:sp>
      <p:sp>
        <p:nvSpPr>
          <p:cNvPr id="7200" name="Rectangle 7180">
            <a:extLst>
              <a:ext uri="{FF2B5EF4-FFF2-40B4-BE49-F238E27FC236}">
                <a16:creationId xmlns:a16="http://schemas.microsoft.com/office/drawing/2014/main" id="{18CB9ED3-F084-4F4D-A18E-3FEB15201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1140" y="243840"/>
            <a:ext cx="11724640" cy="6377939"/>
          </a:xfrm>
          <a:prstGeom prst="rect">
            <a:avLst/>
          </a:pr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7201" name="Rectangle 7182">
            <a:extLst>
              <a:ext uri="{FF2B5EF4-FFF2-40B4-BE49-F238E27FC236}">
                <a16:creationId xmlns:a16="http://schemas.microsoft.com/office/drawing/2014/main" id="{39222938-EAF8-4DE0-8FA0-31B5109FC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692" y="744223"/>
            <a:ext cx="3422042" cy="31686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Quotes about Safe learning environments (21 quotes) | Learning to trust,  21st quotes, Learning environments">
            <a:extLst>
              <a:ext uri="{FF2B5EF4-FFF2-40B4-BE49-F238E27FC236}">
                <a16:creationId xmlns:a16="http://schemas.microsoft.com/office/drawing/2014/main" id="{58DA5EC2-C4D0-733F-2A76-4F20AC0157F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99820" y="906656"/>
            <a:ext cx="2843786" cy="2843786"/>
          </a:xfrm>
          <a:prstGeom prst="rect">
            <a:avLst/>
          </a:prstGeom>
          <a:noFill/>
          <a:extLst>
            <a:ext uri="{909E8E84-426E-40DD-AFC4-6F175D3DCCD1}">
              <a14:hiddenFill xmlns:a14="http://schemas.microsoft.com/office/drawing/2010/main">
                <a:solidFill>
                  <a:srgbClr val="FFFFFF"/>
                </a:solidFill>
              </a14:hiddenFill>
            </a:ext>
          </a:extLst>
        </p:spPr>
      </p:pic>
      <p:sp>
        <p:nvSpPr>
          <p:cNvPr id="7202" name="Rectangle 7184">
            <a:extLst>
              <a:ext uri="{FF2B5EF4-FFF2-40B4-BE49-F238E27FC236}">
                <a16:creationId xmlns:a16="http://schemas.microsoft.com/office/drawing/2014/main" id="{B33B1F50-587A-4270-941C-3D03C38915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3075" y="744223"/>
            <a:ext cx="2790856" cy="206331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3" name="Rectangle 7186">
            <a:extLst>
              <a:ext uri="{FF2B5EF4-FFF2-40B4-BE49-F238E27FC236}">
                <a16:creationId xmlns:a16="http://schemas.microsoft.com/office/drawing/2014/main" id="{62310D42-418C-4ACE-BF95-D8FA7E02C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692" y="4087904"/>
            <a:ext cx="3422042" cy="205228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04" name="Rectangle 7188">
            <a:extLst>
              <a:ext uri="{FF2B5EF4-FFF2-40B4-BE49-F238E27FC236}">
                <a16:creationId xmlns:a16="http://schemas.microsoft.com/office/drawing/2014/main" id="{75ABCF05-8734-4C35-8112-28A5AC3F96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3075" y="2971541"/>
            <a:ext cx="2790855" cy="31686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Safety is the most basic task of all. Without sense of safety,... | Picture  Quotes">
            <a:extLst>
              <a:ext uri="{FF2B5EF4-FFF2-40B4-BE49-F238E27FC236}">
                <a16:creationId xmlns:a16="http://schemas.microsoft.com/office/drawing/2014/main" id="{229E5103-5574-9584-A29A-4D1D2F12F8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095" b="15460"/>
          <a:stretch/>
        </p:blipFill>
        <p:spPr bwMode="auto">
          <a:xfrm>
            <a:off x="4443116" y="3380574"/>
            <a:ext cx="2480365" cy="2350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25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E8DBDA3-652C-4F87-B53B-7F73AC8F4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1999" cy="6857999"/>
          </a:xfrm>
          <a:prstGeom prst="rect">
            <a:avLst/>
          </a:prstGeom>
          <a:ln w="12700">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42187232-3845-418F-A17C-C138F01D98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55058" cy="6858000"/>
          </a:xfrm>
          <a:prstGeom prst="rect">
            <a:avLst/>
          </a:prstGeom>
          <a:solidFill>
            <a:schemeClr val="accent1"/>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CD74DBE-AD9B-14C9-658D-BF9548793706}"/>
              </a:ext>
            </a:extLst>
          </p:cNvPr>
          <p:cNvSpPr>
            <a:spLocks noGrp="1"/>
          </p:cNvSpPr>
          <p:nvPr>
            <p:ph type="title"/>
          </p:nvPr>
        </p:nvSpPr>
        <p:spPr>
          <a:xfrm>
            <a:off x="441009" y="403861"/>
            <a:ext cx="3273042" cy="2552700"/>
          </a:xfrm>
        </p:spPr>
        <p:txBody>
          <a:bodyPr>
            <a:normAutofit/>
          </a:bodyPr>
          <a:lstStyle/>
          <a:p>
            <a:r>
              <a:rPr lang="en-US" sz="3600">
                <a:solidFill>
                  <a:srgbClr val="FFFFFF"/>
                </a:solidFill>
              </a:rPr>
              <a:t>Head Start Program Performance Standards</a:t>
            </a:r>
          </a:p>
        </p:txBody>
      </p:sp>
      <p:sp>
        <p:nvSpPr>
          <p:cNvPr id="3" name="Content Placeholder 2">
            <a:extLst>
              <a:ext uri="{FF2B5EF4-FFF2-40B4-BE49-F238E27FC236}">
                <a16:creationId xmlns:a16="http://schemas.microsoft.com/office/drawing/2014/main" id="{E036AABB-4D88-56D6-B2D1-77B29F9CEB28}"/>
              </a:ext>
            </a:extLst>
          </p:cNvPr>
          <p:cNvSpPr>
            <a:spLocks noGrp="1"/>
          </p:cNvSpPr>
          <p:nvPr>
            <p:ph idx="1"/>
          </p:nvPr>
        </p:nvSpPr>
        <p:spPr>
          <a:xfrm>
            <a:off x="4677103" y="115615"/>
            <a:ext cx="6370235" cy="6397580"/>
          </a:xfrm>
        </p:spPr>
        <p:txBody>
          <a:bodyPr anchor="ctr">
            <a:normAutofit/>
          </a:bodyPr>
          <a:lstStyle/>
          <a:p>
            <a:r>
              <a:rPr lang="en-US" sz="1800">
                <a:solidFill>
                  <a:schemeClr val="tx1"/>
                </a:solidFill>
              </a:rPr>
              <a:t>The HSPPS regulation regarding safety is </a:t>
            </a:r>
            <a:r>
              <a:rPr lang="en-US" sz="1800" i="1">
                <a:solidFill>
                  <a:schemeClr val="tx1"/>
                </a:solidFill>
              </a:rPr>
              <a:t>1302.47 Safety Practices</a:t>
            </a:r>
            <a:r>
              <a:rPr lang="en-US" sz="1800">
                <a:solidFill>
                  <a:schemeClr val="tx1"/>
                </a:solidFill>
              </a:rPr>
              <a:t>.  This regulation states the following:</a:t>
            </a:r>
          </a:p>
          <a:p>
            <a:pPr marL="548640" lvl="2" indent="0">
              <a:buNone/>
            </a:pPr>
            <a:r>
              <a:rPr lang="en-US" sz="1400">
                <a:solidFill>
                  <a:schemeClr val="tx1"/>
                </a:solidFill>
              </a:rPr>
              <a:t>(a) A program must establish, train staff on, implement, and enforce a system of health and safety practices that ensure children are kept safe at all times; and</a:t>
            </a:r>
          </a:p>
          <a:p>
            <a:pPr marL="548640" lvl="2" indent="0">
              <a:buNone/>
            </a:pPr>
            <a:r>
              <a:rPr lang="en-US" sz="1400">
                <a:solidFill>
                  <a:schemeClr val="tx1"/>
                </a:solidFill>
              </a:rPr>
              <a:t>(b) A program must develop and implement a system of management, including ongoing training, oversight, correction and continuous improvement in accordance with §1302.102, that includes policies and practices to ensure all facilities, equipment and materials, background checks, safety training, safety and hygiene practices and administrative safety procedures are adequate to ensure child safety. </a:t>
            </a:r>
          </a:p>
          <a:p>
            <a:pPr marL="45720" indent="0">
              <a:buNone/>
            </a:pPr>
            <a:r>
              <a:rPr lang="en-US" sz="1800">
                <a:solidFill>
                  <a:schemeClr val="tx1"/>
                </a:solidFill>
              </a:rPr>
              <a:t>Some areas of safety that must be addressed include the following:</a:t>
            </a:r>
          </a:p>
          <a:p>
            <a:pPr lvl="1">
              <a:spcBef>
                <a:spcPts val="600"/>
              </a:spcBef>
            </a:pPr>
            <a:r>
              <a:rPr lang="en-US" sz="1400">
                <a:solidFill>
                  <a:schemeClr val="tx1"/>
                </a:solidFill>
              </a:rPr>
              <a:t>Facilities</a:t>
            </a:r>
          </a:p>
          <a:p>
            <a:pPr lvl="1">
              <a:spcBef>
                <a:spcPts val="600"/>
              </a:spcBef>
            </a:pPr>
            <a:r>
              <a:rPr lang="en-US" sz="1400">
                <a:solidFill>
                  <a:schemeClr val="tx1"/>
                </a:solidFill>
              </a:rPr>
              <a:t>Equipment and materials</a:t>
            </a:r>
          </a:p>
          <a:p>
            <a:pPr lvl="1">
              <a:spcBef>
                <a:spcPts val="600"/>
              </a:spcBef>
            </a:pPr>
            <a:r>
              <a:rPr lang="en-US" sz="1400">
                <a:solidFill>
                  <a:schemeClr val="tx1"/>
                </a:solidFill>
              </a:rPr>
              <a:t>Background checks</a:t>
            </a:r>
          </a:p>
          <a:p>
            <a:pPr lvl="1">
              <a:spcBef>
                <a:spcPts val="600"/>
              </a:spcBef>
            </a:pPr>
            <a:r>
              <a:rPr lang="en-US" sz="1400">
                <a:solidFill>
                  <a:schemeClr val="tx1"/>
                </a:solidFill>
              </a:rPr>
              <a:t>Safety training (including Active Supervision and Pedestrian/Transportation Safety)</a:t>
            </a:r>
          </a:p>
          <a:p>
            <a:pPr lvl="1">
              <a:spcBef>
                <a:spcPts val="600"/>
              </a:spcBef>
            </a:pPr>
            <a:r>
              <a:rPr lang="en-US" sz="1400">
                <a:solidFill>
                  <a:schemeClr val="tx1"/>
                </a:solidFill>
              </a:rPr>
              <a:t>Disaster preparedness</a:t>
            </a:r>
          </a:p>
          <a:p>
            <a:r>
              <a:rPr lang="en-US" sz="1800">
                <a:solidFill>
                  <a:schemeClr val="tx1"/>
                </a:solidFill>
              </a:rPr>
              <a:t>Please take some time as a team to review and become familiar with this important standard.  </a:t>
            </a:r>
            <a:r>
              <a:rPr lang="en-US" sz="1800">
                <a:solidFill>
                  <a:schemeClr val="tx1"/>
                </a:solidFill>
                <a:hlinkClick r:id="rId2"/>
              </a:rPr>
              <a:t>CLICK HERE </a:t>
            </a:r>
            <a:r>
              <a:rPr lang="en-US" sz="1800">
                <a:solidFill>
                  <a:schemeClr val="tx1"/>
                </a:solidFill>
              </a:rPr>
              <a:t>to visit the ECLKC  site.  Please return to the PowerPoint presentation following review of the safety regulation.</a:t>
            </a:r>
          </a:p>
        </p:txBody>
      </p:sp>
      <p:pic>
        <p:nvPicPr>
          <p:cNvPr id="4" name="Picture 2" descr="CREC: History | CREC Head Start | Hartford and Middlesex, Connecticut">
            <a:extLst>
              <a:ext uri="{FF2B5EF4-FFF2-40B4-BE49-F238E27FC236}">
                <a16:creationId xmlns:a16="http://schemas.microsoft.com/office/drawing/2014/main" id="{D80AB496-6BBF-3BE9-C2F1-EA186A93F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30" y="3270250"/>
            <a:ext cx="3886200" cy="255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5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1000"/>
                                        <p:tgtEl>
                                          <p:spTgt spid="3">
                                            <p:txEl>
                                              <p:pRg st="3" end="3"/>
                                            </p:txEl>
                                          </p:spTgt>
                                        </p:tgtEl>
                                      </p:cBhvr>
                                    </p:animEffect>
                                    <p:anim calcmode="lin" valueType="num">
                                      <p:cBhvr>
                                        <p:cTn id="3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1000"/>
                                        <p:tgtEl>
                                          <p:spTgt spid="3">
                                            <p:txEl>
                                              <p:pRg st="5" end="5"/>
                                            </p:txEl>
                                          </p:spTgt>
                                        </p:tgtEl>
                                      </p:cBhvr>
                                    </p:animEffect>
                                    <p:anim calcmode="lin" valueType="num">
                                      <p:cBhvr>
                                        <p:cTn id="4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fade">
                                      <p:cBhvr>
                                        <p:cTn id="54" dur="1000"/>
                                        <p:tgtEl>
                                          <p:spTgt spid="3">
                                            <p:txEl>
                                              <p:pRg st="7" end="7"/>
                                            </p:txEl>
                                          </p:spTgt>
                                        </p:tgtEl>
                                      </p:cBhvr>
                                    </p:animEffect>
                                    <p:anim calcmode="lin" valueType="num">
                                      <p:cBhvr>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Effect transition="in" filter="fade">
                                      <p:cBhvr>
                                        <p:cTn id="59" dur="1000"/>
                                        <p:tgtEl>
                                          <p:spTgt spid="3">
                                            <p:txEl>
                                              <p:pRg st="8" end="8"/>
                                            </p:txEl>
                                          </p:spTgt>
                                        </p:tgtEl>
                                      </p:cBhvr>
                                    </p:animEffect>
                                    <p:anim calcmode="lin" valueType="num">
                                      <p:cBhvr>
                                        <p:cTn id="6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3">
                                            <p:txEl>
                                              <p:pRg st="9" end="9"/>
                                            </p:txEl>
                                          </p:spTgt>
                                        </p:tgtEl>
                                        <p:attrNameLst>
                                          <p:attrName>style.visibility</p:attrName>
                                        </p:attrNameLst>
                                      </p:cBhvr>
                                      <p:to>
                                        <p:strVal val="visible"/>
                                      </p:to>
                                    </p:set>
                                    <p:animEffect transition="in" filter="fade">
                                      <p:cBhvr>
                                        <p:cTn id="66" dur="1000"/>
                                        <p:tgtEl>
                                          <p:spTgt spid="3">
                                            <p:txEl>
                                              <p:pRg st="9" end="9"/>
                                            </p:txEl>
                                          </p:spTgt>
                                        </p:tgtEl>
                                      </p:cBhvr>
                                    </p:animEffect>
                                    <p:anim calcmode="lin" valueType="num">
                                      <p:cBhvr>
                                        <p:cTn id="67"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3.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Basis</Template>
  <TotalTime>0</TotalTime>
  <Words>6509</Words>
  <Application>Microsoft Office PowerPoint</Application>
  <PresentationFormat>Widescreen</PresentationFormat>
  <Paragraphs>558</Paragraphs>
  <Slides>89</Slides>
  <Notes>1</Notes>
  <HiddenSlides>0</HiddenSlides>
  <MMClips>6</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89</vt:i4>
      </vt:variant>
    </vt:vector>
  </HeadingPairs>
  <TitlesOfParts>
    <vt:vector size="98" baseType="lpstr">
      <vt:lpstr>Arial</vt:lpstr>
      <vt:lpstr>Avenir Next LT Pro</vt:lpstr>
      <vt:lpstr>Calibri</vt:lpstr>
      <vt:lpstr>Century Gothic</vt:lpstr>
      <vt:lpstr>Corbel</vt:lpstr>
      <vt:lpstr>Wingdings 3</vt:lpstr>
      <vt:lpstr>Basis</vt:lpstr>
      <vt:lpstr>Wisp</vt:lpstr>
      <vt:lpstr>AccentBoxVTI</vt:lpstr>
      <vt:lpstr>Safety practices Overview for New staff</vt:lpstr>
      <vt:lpstr>PowerPoint Presentation</vt:lpstr>
      <vt:lpstr>Training Objectives &amp; Goals</vt:lpstr>
      <vt:lpstr>Safety: What is It?</vt:lpstr>
      <vt:lpstr>Culture of Safety</vt:lpstr>
      <vt:lpstr>Culture of Safety: Why is It Important?</vt:lpstr>
      <vt:lpstr>10 Actions to Create a Culture of Safety</vt:lpstr>
      <vt:lpstr>Safety Standards</vt:lpstr>
      <vt:lpstr>Head Start Program Performance Standards</vt:lpstr>
      <vt:lpstr>Licensing and Regulatory Affairs</vt:lpstr>
      <vt:lpstr>Safety Data</vt:lpstr>
      <vt:lpstr>NMCAA Safety Data</vt:lpstr>
      <vt:lpstr>Safety Practices Training</vt:lpstr>
      <vt:lpstr>Active supervision</vt:lpstr>
      <vt:lpstr>Active Supervision Objectives &amp;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Active Supervision: An Overview</vt:lpstr>
      <vt:lpstr>SETTING UP THE ENVIRONMENT</vt:lpstr>
      <vt:lpstr>YAY or NAY?</vt:lpstr>
      <vt:lpstr>THAT’S RIGHT!</vt:lpstr>
      <vt:lpstr>THAT’S INCORRECT!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Active Supervision Strategies &amp; Ideas</vt:lpstr>
      <vt:lpstr>PowerPoint Presentation</vt:lpstr>
      <vt:lpstr>Ideas You Can Use</vt:lpstr>
      <vt:lpstr>More Ideas!</vt:lpstr>
      <vt:lpstr>Name-to-Face Recognition</vt:lpstr>
      <vt:lpstr>Active Supervision &amp; Families</vt:lpstr>
      <vt:lpstr>Family Resources</vt:lpstr>
      <vt:lpstr>Active Supervision &amp; Staff Wellness</vt:lpstr>
      <vt:lpstr>Staff Wellness</vt:lpstr>
      <vt:lpstr>Staff Wellness Resources</vt:lpstr>
      <vt:lpstr>Active Supervision: Next Steps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Active Supervision: Additional Resources</vt:lpstr>
      <vt:lpstr>Active Supervision: Final Thoughts</vt:lpstr>
      <vt:lpstr>PEDESTRIAN &amp; TRANSPORTATION SAFETY</vt:lpstr>
      <vt:lpstr>Why Pedestrian Safety?</vt:lpstr>
      <vt:lpstr>Pedestrian Accident Facts</vt:lpstr>
      <vt:lpstr>Michigan Facts</vt:lpstr>
      <vt:lpstr>Pedestrian Safety &amp; Young Children</vt:lpstr>
      <vt:lpstr>NMCAA Pedestrian Safety Training Policy &amp; Procedures</vt:lpstr>
      <vt:lpstr>Pedestrian Safety Training Process</vt:lpstr>
      <vt:lpstr>Transportation Safety</vt:lpstr>
      <vt:lpstr>Transportation Safety &amp; Active Supervision</vt:lpstr>
      <vt:lpstr>Active Supervision Planning</vt:lpstr>
      <vt:lpstr>Transportation Safety Education</vt:lpstr>
      <vt:lpstr>Transportation Policies &amp; Procedures</vt:lpstr>
      <vt:lpstr>NMCAA Bussing</vt:lpstr>
      <vt:lpstr>Required Forms to be Completed</vt:lpstr>
      <vt:lpstr>NMCAA Bussing, Transit, Public School District: Required Forms to be Completed</vt:lpstr>
      <vt:lpstr>ALL SITES</vt:lpstr>
      <vt:lpstr>Pedestrian &amp; Transportation Safety: Final Thoughts</vt:lpstr>
      <vt:lpstr>Safe environment checklist</vt:lpstr>
      <vt:lpstr>Safe Environments: Why Does it Matter?</vt:lpstr>
      <vt:lpstr>Safe Environment Checklist</vt:lpstr>
      <vt:lpstr>Safe Environment Checklist Steps</vt:lpstr>
      <vt:lpstr>Safety &amp; emergency preparedness plan and Grab &amp; Go Binder</vt:lpstr>
      <vt:lpstr>Emergency Preparedness: Why Does it Matter?</vt:lpstr>
      <vt:lpstr>Safety &amp; Emergency Preparedness Plan</vt:lpstr>
      <vt:lpstr>Safety &amp; Emergency Preparedness Plan Steps</vt:lpstr>
      <vt:lpstr>Grab &amp; Go Binder</vt:lpstr>
      <vt:lpstr>Remember…..</vt:lpstr>
      <vt:lpstr>Final Training Steps</vt:lpstr>
      <vt:lpstr>References</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Safe Environment Checklist</dc:title>
  <dc:creator>Kristin Ruckle</dc:creator>
  <cp:lastModifiedBy>Kristin Ruckle</cp:lastModifiedBy>
  <cp:revision>1</cp:revision>
  <dcterms:created xsi:type="dcterms:W3CDTF">2023-03-30T20:19:05Z</dcterms:created>
  <dcterms:modified xsi:type="dcterms:W3CDTF">2023-06-26T17:54:10Z</dcterms:modified>
</cp:coreProperties>
</file>