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3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3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8659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4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968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63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7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4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0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5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0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4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5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8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6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F0CE-B771-4BDA-ADA8-C075526A455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2A77C8-72F3-45D9-AC77-0DF41BB27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Parents!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3600" dirty="0"/>
              <a:t> Parent Advisory </a:t>
            </a:r>
          </a:p>
        </p:txBody>
      </p:sp>
    </p:spTree>
    <p:extLst>
      <p:ext uri="{BB962C8B-B14F-4D97-AF65-F5344CB8AC3E}">
        <p14:creationId xmlns:p14="http://schemas.microsoft.com/office/powerpoint/2010/main" val="323955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happening in your child’s classroom?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Classroom Successes</a:t>
            </a:r>
          </a:p>
          <a:p>
            <a:pPr lvl="1"/>
            <a:r>
              <a:rPr lang="en-US" dirty="0"/>
              <a:t>Stories of children accomplishing milestones and activities they are doing in the classroom  (without sharing names) </a:t>
            </a:r>
          </a:p>
          <a:p>
            <a:r>
              <a:rPr lang="en-US" dirty="0"/>
              <a:t>Current Study</a:t>
            </a:r>
          </a:p>
          <a:p>
            <a:pPr lvl="1"/>
            <a:r>
              <a:rPr lang="en-US" dirty="0"/>
              <a:t>Share concepts children are learning</a:t>
            </a:r>
          </a:p>
          <a:p>
            <a:pPr lvl="1"/>
            <a:r>
              <a:rPr lang="en-US" dirty="0"/>
              <a:t>Ask for parent in-put about ideas to enhance current study</a:t>
            </a:r>
          </a:p>
          <a:p>
            <a:pPr lvl="1"/>
            <a:r>
              <a:rPr lang="en-US" dirty="0"/>
              <a:t>Discuss upcoming study ideas and share thoughts for activities and materials</a:t>
            </a:r>
          </a:p>
          <a:p>
            <a:pPr lvl="1"/>
            <a:r>
              <a:rPr lang="en-US" dirty="0"/>
              <a:t>Study celebrations</a:t>
            </a:r>
          </a:p>
          <a:p>
            <a:r>
              <a:rPr lang="en-US" dirty="0"/>
              <a:t>Daily Schedule</a:t>
            </a:r>
          </a:p>
          <a:p>
            <a:pPr lvl="1"/>
            <a:r>
              <a:rPr lang="en-US" dirty="0"/>
              <a:t>Discuss the children’s routine when they are at school</a:t>
            </a:r>
          </a:p>
          <a:p>
            <a:r>
              <a:rPr lang="en-US" dirty="0"/>
              <a:t>Current Self-Help skills focusing on with the children</a:t>
            </a:r>
          </a:p>
          <a:p>
            <a:pPr lvl="1"/>
            <a:r>
              <a:rPr lang="en-US" dirty="0"/>
              <a:t>Share how parents can help by incorporating some self-help skill building into their daily routine at home with their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3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we are building your child’s school readiness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Creative Curriculum</a:t>
            </a:r>
          </a:p>
          <a:p>
            <a:pPr lvl="1"/>
            <a:r>
              <a:rPr lang="en-US" dirty="0"/>
              <a:t>We focus on developing the whole child – social/emotional, physical, language and cognitive development and increasing their knowledge in literacy, math, science, social studies and the arts</a:t>
            </a:r>
          </a:p>
          <a:p>
            <a:pPr lvl="1"/>
            <a:r>
              <a:rPr lang="en-US" dirty="0"/>
              <a:t>We create a safe learning environment so children feel connected to everyone in the classroom and part of the classroom community</a:t>
            </a:r>
          </a:p>
          <a:p>
            <a:pPr lvl="1"/>
            <a:r>
              <a:rPr lang="en-US" dirty="0"/>
              <a:t>Children learn through play so our classroom is set up into interest areas so children are interacting with materials and others during their play time</a:t>
            </a:r>
          </a:p>
          <a:p>
            <a:pPr lvl="1"/>
            <a:r>
              <a:rPr lang="en-US" dirty="0"/>
              <a:t>We support positive interactions so children are learning how to cooperate and negotiate with their peers and adults in the classroom</a:t>
            </a:r>
          </a:p>
          <a:p>
            <a:pPr lvl="1"/>
            <a:r>
              <a:rPr lang="en-US" dirty="0"/>
              <a:t>We partner with families – when we work together as a team we are preparing your child to be a happy, confident learner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8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GOLD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Focuses on all areas of development and content areas – social/emotional, physical, language, cognitive, math, literacy, science, social studies and the arts</a:t>
            </a:r>
          </a:p>
          <a:p>
            <a:r>
              <a:rPr lang="en-US" sz="2000" dirty="0"/>
              <a:t>We assess the children 3 times a year – fall, winter and spring</a:t>
            </a:r>
          </a:p>
          <a:p>
            <a:r>
              <a:rPr lang="en-US" sz="2000" dirty="0"/>
              <a:t>Data is shared with you during parent teacher conferences and home visits on where your child is currently and what skills are developing</a:t>
            </a:r>
          </a:p>
          <a:p>
            <a:r>
              <a:rPr lang="en-US" sz="2000" dirty="0"/>
              <a:t>Parent invites on GOLD and what is available to them on the site</a:t>
            </a:r>
          </a:p>
          <a:p>
            <a:r>
              <a:rPr lang="en-US" sz="2000" dirty="0"/>
              <a:t>Share overall classroom GOLD data at this time</a:t>
            </a:r>
          </a:p>
        </p:txBody>
      </p:sp>
    </p:spTree>
    <p:extLst>
      <p:ext uri="{BB962C8B-B14F-4D97-AF65-F5344CB8AC3E}">
        <p14:creationId xmlns:p14="http://schemas.microsoft.com/office/powerpoint/2010/main" val="93153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 Observation to ensure program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 – Classroom Assessment Scoring System</a:t>
            </a:r>
          </a:p>
          <a:p>
            <a:pPr lvl="1"/>
            <a:r>
              <a:rPr lang="en-US" sz="1800" dirty="0"/>
              <a:t>Focuses on Emotional Support, Classroom Organization and Instructional Support</a:t>
            </a:r>
          </a:p>
          <a:p>
            <a:pPr lvl="1"/>
            <a:r>
              <a:rPr lang="en-US" sz="1800" dirty="0"/>
              <a:t>The CLASS evaluates classroom quality by focusing on interactions between teachers and children and what teachers do with the materials they have</a:t>
            </a:r>
          </a:p>
          <a:p>
            <a:pPr lvl="1"/>
            <a:r>
              <a:rPr lang="en-US" sz="1800" dirty="0"/>
              <a:t>The Education Coach completes the observation 2 times a year and goals are written from the results</a:t>
            </a:r>
          </a:p>
          <a:p>
            <a:pPr lvl="1"/>
            <a:r>
              <a:rPr lang="en-US" sz="1800" dirty="0"/>
              <a:t>Share CLASS results with parents and what the classroom is currently focusing on.  If using the PQA observation tool share data at this time.</a:t>
            </a:r>
          </a:p>
        </p:txBody>
      </p:sp>
    </p:spTree>
    <p:extLst>
      <p:ext uri="{BB962C8B-B14F-4D97-AF65-F5344CB8AC3E}">
        <p14:creationId xmlns:p14="http://schemas.microsoft.com/office/powerpoint/2010/main" val="56301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Information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enrollment – is the classroom full?</a:t>
            </a:r>
          </a:p>
          <a:p>
            <a:r>
              <a:rPr lang="en-US" dirty="0"/>
              <a:t>Waitlist – how many children are on your waitlist?</a:t>
            </a:r>
          </a:p>
          <a:p>
            <a:pPr lvl="1"/>
            <a:r>
              <a:rPr lang="en-US" dirty="0"/>
              <a:t>How can we get the word out about the Head Start/GSRP program so parents sign up for the program?  Parents share ideas</a:t>
            </a:r>
          </a:p>
          <a:p>
            <a:r>
              <a:rPr lang="en-US" dirty="0"/>
              <a:t>Recruitments</a:t>
            </a:r>
          </a:p>
          <a:p>
            <a:pPr lvl="1"/>
            <a:r>
              <a:rPr lang="en-US" dirty="0"/>
              <a:t>When are recruitments taking place in your area and who do they contact</a:t>
            </a:r>
          </a:p>
          <a:p>
            <a:r>
              <a:rPr lang="en-US" dirty="0"/>
              <a:t>Parent sharing</a:t>
            </a:r>
          </a:p>
          <a:p>
            <a:pPr lvl="1"/>
            <a:r>
              <a:rPr lang="en-US" dirty="0"/>
              <a:t>What suggestions do you have for our program?</a:t>
            </a:r>
          </a:p>
          <a:p>
            <a:pPr lvl="1"/>
            <a:r>
              <a:rPr lang="en-US" dirty="0"/>
              <a:t>What ideas do you have that we can incorporate into our classroom to support our curriculum?</a:t>
            </a:r>
          </a:p>
        </p:txBody>
      </p:sp>
    </p:spTree>
    <p:extLst>
      <p:ext uri="{BB962C8B-B14F-4D97-AF65-F5344CB8AC3E}">
        <p14:creationId xmlns:p14="http://schemas.microsoft.com/office/powerpoint/2010/main" val="16050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THANK YOU, PARENTS, FOR YOUR TIME AND INPUT IN HELPING US PROVIDE A HIGH- QUALITY PROGRAM FOR YOU AND YOUR CHILD!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APPRECIATE YOU!</a:t>
            </a:r>
          </a:p>
        </p:txBody>
      </p:sp>
    </p:spTree>
    <p:extLst>
      <p:ext uri="{BB962C8B-B14F-4D97-AF65-F5344CB8AC3E}">
        <p14:creationId xmlns:p14="http://schemas.microsoft.com/office/powerpoint/2010/main" val="10440400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537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Welcome Parents!</vt:lpstr>
      <vt:lpstr>What’s happening in your child’s classroom?</vt:lpstr>
      <vt:lpstr>How we are building your child’s school readiness skills</vt:lpstr>
      <vt:lpstr> GOLD Assessment</vt:lpstr>
      <vt:lpstr>CLASS Observation to ensure program quality</vt:lpstr>
      <vt:lpstr> Information Sharing</vt:lpstr>
      <vt:lpstr>  THANK YOU, PARENTS, FOR YOUR TIME AND INPUT IN HELPING US PROVIDE A HIGH- QUALITY PROGRAM FOR YOU AND YOUR CHILD!  WE APPRECIATE YOU!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Parents!</dc:title>
  <dc:creator>nmcaa</dc:creator>
  <cp:lastModifiedBy>Dru O'Connor</cp:lastModifiedBy>
  <cp:revision>20</cp:revision>
  <dcterms:created xsi:type="dcterms:W3CDTF">2017-11-16T15:11:39Z</dcterms:created>
  <dcterms:modified xsi:type="dcterms:W3CDTF">2023-01-12T21:04:30Z</dcterms:modified>
</cp:coreProperties>
</file>