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webextensions/webextension1.xml" ContentType="application/vnd.ms-office.webextension+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4318" r:id="rId2"/>
  </p:sldMasterIdLst>
  <p:sldIdLst>
    <p:sldId id="256" r:id="rId3"/>
    <p:sldId id="303" r:id="rId4"/>
    <p:sldId id="258" r:id="rId5"/>
    <p:sldId id="259" r:id="rId6"/>
    <p:sldId id="304"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305" r:id="rId21"/>
    <p:sldId id="306"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307" r:id="rId38"/>
    <p:sldId id="289" r:id="rId39"/>
    <p:sldId id="308" r:id="rId40"/>
    <p:sldId id="290" r:id="rId41"/>
    <p:sldId id="291" r:id="rId42"/>
    <p:sldId id="309" r:id="rId43"/>
    <p:sldId id="310" r:id="rId44"/>
    <p:sldId id="292" r:id="rId45"/>
    <p:sldId id="293" r:id="rId46"/>
    <p:sldId id="311" r:id="rId47"/>
    <p:sldId id="294" r:id="rId48"/>
    <p:sldId id="295" r:id="rId49"/>
    <p:sldId id="296" r:id="rId50"/>
    <p:sldId id="297" r:id="rId51"/>
    <p:sldId id="299" r:id="rId52"/>
    <p:sldId id="312" r:id="rId53"/>
    <p:sldId id="314" r:id="rId54"/>
    <p:sldId id="301" r:id="rId55"/>
    <p:sldId id="30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591FC1-8F6C-4246-907C-BB427D8549DF}" v="728" dt="2023-08-29T21:13:37.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microsoft.com/office/2016/11/relationships/changesInfo" Target="changesInfos/changesInfo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 Ruckle" userId="31778da7-479e-42eb-a479-dd3498b854b0" providerId="ADAL" clId="{008C97CB-D3F3-42B8-8C3E-6032A01E8C2B}"/>
    <pc:docChg chg="undo custSel addSld modSld sldOrd">
      <pc:chgData name="Kristin Ruckle" userId="31778da7-479e-42eb-a479-dd3498b854b0" providerId="ADAL" clId="{008C97CB-D3F3-42B8-8C3E-6032A01E8C2B}" dt="2023-04-27T19:48:07.485" v="4526"/>
      <pc:docMkLst>
        <pc:docMk/>
      </pc:docMkLst>
      <pc:sldChg chg="modAnim">
        <pc:chgData name="Kristin Ruckle" userId="31778da7-479e-42eb-a479-dd3498b854b0" providerId="ADAL" clId="{008C97CB-D3F3-42B8-8C3E-6032A01E8C2B}" dt="2023-04-27T19:40:27.842" v="4513"/>
        <pc:sldMkLst>
          <pc:docMk/>
          <pc:sldMk cId="2713117070" sldId="257"/>
        </pc:sldMkLst>
      </pc:sldChg>
      <pc:sldChg chg="modSp modAnim">
        <pc:chgData name="Kristin Ruckle" userId="31778da7-479e-42eb-a479-dd3498b854b0" providerId="ADAL" clId="{008C97CB-D3F3-42B8-8C3E-6032A01E8C2B}" dt="2023-04-27T19:40:48.162" v="4514" actId="255"/>
        <pc:sldMkLst>
          <pc:docMk/>
          <pc:sldMk cId="800871357" sldId="258"/>
        </pc:sldMkLst>
        <pc:spChg chg="mod">
          <ac:chgData name="Kristin Ruckle" userId="31778da7-479e-42eb-a479-dd3498b854b0" providerId="ADAL" clId="{008C97CB-D3F3-42B8-8C3E-6032A01E8C2B}" dt="2023-04-27T19:40:48.162" v="4514" actId="255"/>
          <ac:spMkLst>
            <pc:docMk/>
            <pc:sldMk cId="800871357" sldId="258"/>
            <ac:spMk id="24" creationId="{9D4E802D-1CFE-63E1-3F14-0A9755052CFB}"/>
          </ac:spMkLst>
        </pc:spChg>
      </pc:sldChg>
      <pc:sldChg chg="addSp delSp modSp new mod setBg modAnim">
        <pc:chgData name="Kristin Ruckle" userId="31778da7-479e-42eb-a479-dd3498b854b0" providerId="ADAL" clId="{008C97CB-D3F3-42B8-8C3E-6032A01E8C2B}" dt="2023-04-27T15:21:04.870" v="260"/>
        <pc:sldMkLst>
          <pc:docMk/>
          <pc:sldMk cId="4155998509" sldId="263"/>
        </pc:sldMkLst>
        <pc:spChg chg="mod">
          <ac:chgData name="Kristin Ruckle" userId="31778da7-479e-42eb-a479-dd3498b854b0" providerId="ADAL" clId="{008C97CB-D3F3-42B8-8C3E-6032A01E8C2B}" dt="2023-04-27T15:20:29.193" v="256" actId="26606"/>
          <ac:spMkLst>
            <pc:docMk/>
            <pc:sldMk cId="4155998509" sldId="263"/>
            <ac:spMk id="2" creationId="{27A59853-0356-FAD2-1BF5-1F9399370469}"/>
          </ac:spMkLst>
        </pc:spChg>
        <pc:spChg chg="mod">
          <ac:chgData name="Kristin Ruckle" userId="31778da7-479e-42eb-a479-dd3498b854b0" providerId="ADAL" clId="{008C97CB-D3F3-42B8-8C3E-6032A01E8C2B}" dt="2023-04-27T15:20:29.193" v="256" actId="26606"/>
          <ac:spMkLst>
            <pc:docMk/>
            <pc:sldMk cId="4155998509" sldId="263"/>
            <ac:spMk id="3" creationId="{414959B7-E03B-2BDA-58C0-285C9D775DD4}"/>
          </ac:spMkLst>
        </pc:spChg>
        <pc:spChg chg="add del">
          <ac:chgData name="Kristin Ruckle" userId="31778da7-479e-42eb-a479-dd3498b854b0" providerId="ADAL" clId="{008C97CB-D3F3-42B8-8C3E-6032A01E8C2B}" dt="2023-04-27T15:19:46.075" v="249" actId="26606"/>
          <ac:spMkLst>
            <pc:docMk/>
            <pc:sldMk cId="4155998509" sldId="263"/>
            <ac:spMk id="9" creationId="{2C9A9DA9-7DC8-488B-A882-123947B0F3D9}"/>
          </ac:spMkLst>
        </pc:spChg>
        <pc:spChg chg="add del">
          <ac:chgData name="Kristin Ruckle" userId="31778da7-479e-42eb-a479-dd3498b854b0" providerId="ADAL" clId="{008C97CB-D3F3-42B8-8C3E-6032A01E8C2B}" dt="2023-04-27T15:19:46.075" v="249" actId="26606"/>
          <ac:spMkLst>
            <pc:docMk/>
            <pc:sldMk cId="4155998509" sldId="263"/>
            <ac:spMk id="11" creationId="{57F6BDD4-E066-4008-8011-6CC31AEB4556}"/>
          </ac:spMkLst>
        </pc:spChg>
        <pc:spChg chg="add del">
          <ac:chgData name="Kristin Ruckle" userId="31778da7-479e-42eb-a479-dd3498b854b0" providerId="ADAL" clId="{008C97CB-D3F3-42B8-8C3E-6032A01E8C2B}" dt="2023-04-27T15:19:46.075" v="249" actId="26606"/>
          <ac:spMkLst>
            <pc:docMk/>
            <pc:sldMk cId="4155998509" sldId="263"/>
            <ac:spMk id="13" creationId="{2711A8FB-68FC-45FC-B01E-38F809E2D439}"/>
          </ac:spMkLst>
        </pc:spChg>
        <pc:spChg chg="add del">
          <ac:chgData name="Kristin Ruckle" userId="31778da7-479e-42eb-a479-dd3498b854b0" providerId="ADAL" clId="{008C97CB-D3F3-42B8-8C3E-6032A01E8C2B}" dt="2023-04-27T15:19:46.075" v="249" actId="26606"/>
          <ac:spMkLst>
            <pc:docMk/>
            <pc:sldMk cId="4155998509" sldId="263"/>
            <ac:spMk id="15" creationId="{2A865FE3-5FC9-4049-87CF-30019C46C0F5}"/>
          </ac:spMkLst>
        </pc:spChg>
        <pc:spChg chg="add del">
          <ac:chgData name="Kristin Ruckle" userId="31778da7-479e-42eb-a479-dd3498b854b0" providerId="ADAL" clId="{008C97CB-D3F3-42B8-8C3E-6032A01E8C2B}" dt="2023-04-27T15:19:56.202" v="251" actId="26606"/>
          <ac:spMkLst>
            <pc:docMk/>
            <pc:sldMk cId="4155998509" sldId="263"/>
            <ac:spMk id="17" creationId="{2C9A9DA9-7DC8-488B-A882-123947B0F3D9}"/>
          </ac:spMkLst>
        </pc:spChg>
        <pc:spChg chg="add del">
          <ac:chgData name="Kristin Ruckle" userId="31778da7-479e-42eb-a479-dd3498b854b0" providerId="ADAL" clId="{008C97CB-D3F3-42B8-8C3E-6032A01E8C2B}" dt="2023-04-27T15:19:56.202" v="251" actId="26606"/>
          <ac:spMkLst>
            <pc:docMk/>
            <pc:sldMk cId="4155998509" sldId="263"/>
            <ac:spMk id="18" creationId="{57F6BDD4-E066-4008-8011-6CC31AEB4556}"/>
          </ac:spMkLst>
        </pc:spChg>
        <pc:spChg chg="add del">
          <ac:chgData name="Kristin Ruckle" userId="31778da7-479e-42eb-a479-dd3498b854b0" providerId="ADAL" clId="{008C97CB-D3F3-42B8-8C3E-6032A01E8C2B}" dt="2023-04-27T15:19:56.202" v="251" actId="26606"/>
          <ac:spMkLst>
            <pc:docMk/>
            <pc:sldMk cId="4155998509" sldId="263"/>
            <ac:spMk id="19" creationId="{2711A8FB-68FC-45FC-B01E-38F809E2D439}"/>
          </ac:spMkLst>
        </pc:spChg>
        <pc:spChg chg="add del">
          <ac:chgData name="Kristin Ruckle" userId="31778da7-479e-42eb-a479-dd3498b854b0" providerId="ADAL" clId="{008C97CB-D3F3-42B8-8C3E-6032A01E8C2B}" dt="2023-04-27T15:19:56.202" v="251" actId="26606"/>
          <ac:spMkLst>
            <pc:docMk/>
            <pc:sldMk cId="4155998509" sldId="263"/>
            <ac:spMk id="20" creationId="{2A865FE3-5FC9-4049-87CF-30019C46C0F5}"/>
          </ac:spMkLst>
        </pc:spChg>
        <pc:spChg chg="add del">
          <ac:chgData name="Kristin Ruckle" userId="31778da7-479e-42eb-a479-dd3498b854b0" providerId="ADAL" clId="{008C97CB-D3F3-42B8-8C3E-6032A01E8C2B}" dt="2023-04-27T15:20:14.140" v="253" actId="26606"/>
          <ac:spMkLst>
            <pc:docMk/>
            <pc:sldMk cId="4155998509" sldId="263"/>
            <ac:spMk id="22" creationId="{D5997EA8-5EFC-40CD-A85F-C3C3BC5F9EB7}"/>
          </ac:spMkLst>
        </pc:spChg>
        <pc:spChg chg="add del">
          <ac:chgData name="Kristin Ruckle" userId="31778da7-479e-42eb-a479-dd3498b854b0" providerId="ADAL" clId="{008C97CB-D3F3-42B8-8C3E-6032A01E8C2B}" dt="2023-04-27T15:20:14.140" v="253" actId="26606"/>
          <ac:spMkLst>
            <pc:docMk/>
            <pc:sldMk cId="4155998509" sldId="263"/>
            <ac:spMk id="23" creationId="{1CF6A1EC-BD15-42D9-A339-A3970CF7C65A}"/>
          </ac:spMkLst>
        </pc:spChg>
        <pc:spChg chg="add del">
          <ac:chgData name="Kristin Ruckle" userId="31778da7-479e-42eb-a479-dd3498b854b0" providerId="ADAL" clId="{008C97CB-D3F3-42B8-8C3E-6032A01E8C2B}" dt="2023-04-27T15:20:14.140" v="253" actId="26606"/>
          <ac:spMkLst>
            <pc:docMk/>
            <pc:sldMk cId="4155998509" sldId="263"/>
            <ac:spMk id="24" creationId="{A720C27D-5C39-492B-BD68-C220C0F838AC}"/>
          </ac:spMkLst>
        </pc:spChg>
        <pc:spChg chg="add del">
          <ac:chgData name="Kristin Ruckle" userId="31778da7-479e-42eb-a479-dd3498b854b0" providerId="ADAL" clId="{008C97CB-D3F3-42B8-8C3E-6032A01E8C2B}" dt="2023-04-27T15:20:14.140" v="253" actId="26606"/>
          <ac:spMkLst>
            <pc:docMk/>
            <pc:sldMk cId="4155998509" sldId="263"/>
            <ac:spMk id="25" creationId="{A4F3394A-A959-460A-ACF9-5FA682C76940}"/>
          </ac:spMkLst>
        </pc:spChg>
        <pc:spChg chg="add del">
          <ac:chgData name="Kristin Ruckle" userId="31778da7-479e-42eb-a479-dd3498b854b0" providerId="ADAL" clId="{008C97CB-D3F3-42B8-8C3E-6032A01E8C2B}" dt="2023-04-27T15:20:29.190" v="255" actId="26606"/>
          <ac:spMkLst>
            <pc:docMk/>
            <pc:sldMk cId="4155998509" sldId="263"/>
            <ac:spMk id="27" creationId="{94E4D846-3AFC-4F86-8C35-24B0542A269D}"/>
          </ac:spMkLst>
        </pc:spChg>
        <pc:spChg chg="add del">
          <ac:chgData name="Kristin Ruckle" userId="31778da7-479e-42eb-a479-dd3498b854b0" providerId="ADAL" clId="{008C97CB-D3F3-42B8-8C3E-6032A01E8C2B}" dt="2023-04-27T15:20:29.190" v="255" actId="26606"/>
          <ac:spMkLst>
            <pc:docMk/>
            <pc:sldMk cId="4155998509" sldId="263"/>
            <ac:spMk id="28" creationId="{4F981527-1C7E-4847-B180-945BFB1A8D73}"/>
          </ac:spMkLst>
        </pc:spChg>
        <pc:spChg chg="add del">
          <ac:chgData name="Kristin Ruckle" userId="31778da7-479e-42eb-a479-dd3498b854b0" providerId="ADAL" clId="{008C97CB-D3F3-42B8-8C3E-6032A01E8C2B}" dt="2023-04-27T15:20:29.190" v="255" actId="26606"/>
          <ac:spMkLst>
            <pc:docMk/>
            <pc:sldMk cId="4155998509" sldId="263"/>
            <ac:spMk id="29" creationId="{55D4142C-5077-457F-A6AD-3FECFDB39685}"/>
          </ac:spMkLst>
        </pc:spChg>
        <pc:spChg chg="add del">
          <ac:chgData name="Kristin Ruckle" userId="31778da7-479e-42eb-a479-dd3498b854b0" providerId="ADAL" clId="{008C97CB-D3F3-42B8-8C3E-6032A01E8C2B}" dt="2023-04-27T15:20:29.190" v="255" actId="26606"/>
          <ac:spMkLst>
            <pc:docMk/>
            <pc:sldMk cId="4155998509" sldId="263"/>
            <ac:spMk id="30" creationId="{7A5F0580-5EE9-419F-96EE-B6529EF6E7D0}"/>
          </ac:spMkLst>
        </pc:spChg>
        <pc:spChg chg="add">
          <ac:chgData name="Kristin Ruckle" userId="31778da7-479e-42eb-a479-dd3498b854b0" providerId="ADAL" clId="{008C97CB-D3F3-42B8-8C3E-6032A01E8C2B}" dt="2023-04-27T15:20:29.193" v="256" actId="26606"/>
          <ac:spMkLst>
            <pc:docMk/>
            <pc:sldMk cId="4155998509" sldId="263"/>
            <ac:spMk id="32" creationId="{D5997EA8-5EFC-40CD-A85F-C3C3BC5F9EB7}"/>
          </ac:spMkLst>
        </pc:spChg>
        <pc:spChg chg="add">
          <ac:chgData name="Kristin Ruckle" userId="31778da7-479e-42eb-a479-dd3498b854b0" providerId="ADAL" clId="{008C97CB-D3F3-42B8-8C3E-6032A01E8C2B}" dt="2023-04-27T15:20:29.193" v="256" actId="26606"/>
          <ac:spMkLst>
            <pc:docMk/>
            <pc:sldMk cId="4155998509" sldId="263"/>
            <ac:spMk id="33" creationId="{1CF6A1EC-BD15-42D9-A339-A3970CF7C65A}"/>
          </ac:spMkLst>
        </pc:spChg>
        <pc:spChg chg="add">
          <ac:chgData name="Kristin Ruckle" userId="31778da7-479e-42eb-a479-dd3498b854b0" providerId="ADAL" clId="{008C97CB-D3F3-42B8-8C3E-6032A01E8C2B}" dt="2023-04-27T15:20:29.193" v="256" actId="26606"/>
          <ac:spMkLst>
            <pc:docMk/>
            <pc:sldMk cId="4155998509" sldId="263"/>
            <ac:spMk id="34" creationId="{A720C27D-5C39-492B-BD68-C220C0F838AC}"/>
          </ac:spMkLst>
        </pc:spChg>
        <pc:spChg chg="add">
          <ac:chgData name="Kristin Ruckle" userId="31778da7-479e-42eb-a479-dd3498b854b0" providerId="ADAL" clId="{008C97CB-D3F3-42B8-8C3E-6032A01E8C2B}" dt="2023-04-27T15:20:29.193" v="256" actId="26606"/>
          <ac:spMkLst>
            <pc:docMk/>
            <pc:sldMk cId="4155998509" sldId="263"/>
            <ac:spMk id="35" creationId="{A4F3394A-A959-460A-ACF9-5FA682C76940}"/>
          </ac:spMkLst>
        </pc:spChg>
        <pc:picChg chg="add mod ord">
          <ac:chgData name="Kristin Ruckle" userId="31778da7-479e-42eb-a479-dd3498b854b0" providerId="ADAL" clId="{008C97CB-D3F3-42B8-8C3E-6032A01E8C2B}" dt="2023-04-27T15:20:29.193" v="256" actId="26606"/>
          <ac:picMkLst>
            <pc:docMk/>
            <pc:sldMk cId="4155998509" sldId="263"/>
            <ac:picMk id="4" creationId="{571016DA-48BF-6561-4F0A-650A93E5AE4B}"/>
          </ac:picMkLst>
        </pc:picChg>
      </pc:sldChg>
      <pc:sldChg chg="addSp delSp modSp new mod setBg modAnim">
        <pc:chgData name="Kristin Ruckle" userId="31778da7-479e-42eb-a479-dd3498b854b0" providerId="ADAL" clId="{008C97CB-D3F3-42B8-8C3E-6032A01E8C2B}" dt="2023-04-27T15:31:50.991" v="518"/>
        <pc:sldMkLst>
          <pc:docMk/>
          <pc:sldMk cId="2104912838" sldId="264"/>
        </pc:sldMkLst>
        <pc:spChg chg="mod">
          <ac:chgData name="Kristin Ruckle" userId="31778da7-479e-42eb-a479-dd3498b854b0" providerId="ADAL" clId="{008C97CB-D3F3-42B8-8C3E-6032A01E8C2B}" dt="2023-04-27T15:29:03.431" v="506" actId="26606"/>
          <ac:spMkLst>
            <pc:docMk/>
            <pc:sldMk cId="2104912838" sldId="264"/>
            <ac:spMk id="2" creationId="{02AD8A69-D218-3BAA-4E47-247855B97380}"/>
          </ac:spMkLst>
        </pc:spChg>
        <pc:spChg chg="del mod">
          <ac:chgData name="Kristin Ruckle" userId="31778da7-479e-42eb-a479-dd3498b854b0" providerId="ADAL" clId="{008C97CB-D3F3-42B8-8C3E-6032A01E8C2B}" dt="2023-04-27T15:29:03.450" v="507" actId="26606"/>
          <ac:spMkLst>
            <pc:docMk/>
            <pc:sldMk cId="2104912838" sldId="264"/>
            <ac:spMk id="3" creationId="{92C32A6A-3C63-E7E3-C3F6-249AE9CC8C34}"/>
          </ac:spMkLst>
        </pc:spChg>
        <pc:spChg chg="add del mod">
          <ac:chgData name="Kristin Ruckle" userId="31778da7-479e-42eb-a479-dd3498b854b0" providerId="ADAL" clId="{008C97CB-D3F3-42B8-8C3E-6032A01E8C2B}" dt="2023-04-27T15:27:54.244" v="491" actId="21"/>
          <ac:spMkLst>
            <pc:docMk/>
            <pc:sldMk cId="2104912838" sldId="264"/>
            <ac:spMk id="4" creationId="{CD2BE651-B6FE-A97A-F312-7776B12BD90E}"/>
          </ac:spMkLst>
        </pc:spChg>
        <pc:spChg chg="add del">
          <ac:chgData name="Kristin Ruckle" userId="31778da7-479e-42eb-a479-dd3498b854b0" providerId="ADAL" clId="{008C97CB-D3F3-42B8-8C3E-6032A01E8C2B}" dt="2023-04-27T15:28:12.231" v="493" actId="26606"/>
          <ac:spMkLst>
            <pc:docMk/>
            <pc:sldMk cId="2104912838" sldId="264"/>
            <ac:spMk id="10" creationId="{2C9A9DA9-7DC8-488B-A882-123947B0F3D9}"/>
          </ac:spMkLst>
        </pc:spChg>
        <pc:spChg chg="add del">
          <ac:chgData name="Kristin Ruckle" userId="31778da7-479e-42eb-a479-dd3498b854b0" providerId="ADAL" clId="{008C97CB-D3F3-42B8-8C3E-6032A01E8C2B}" dt="2023-04-27T15:28:12.231" v="493" actId="26606"/>
          <ac:spMkLst>
            <pc:docMk/>
            <pc:sldMk cId="2104912838" sldId="264"/>
            <ac:spMk id="12" creationId="{57F6BDD4-E066-4008-8011-6CC31AEB4556}"/>
          </ac:spMkLst>
        </pc:spChg>
        <pc:spChg chg="add del">
          <ac:chgData name="Kristin Ruckle" userId="31778da7-479e-42eb-a479-dd3498b854b0" providerId="ADAL" clId="{008C97CB-D3F3-42B8-8C3E-6032A01E8C2B}" dt="2023-04-27T15:28:12.231" v="493" actId="26606"/>
          <ac:spMkLst>
            <pc:docMk/>
            <pc:sldMk cId="2104912838" sldId="264"/>
            <ac:spMk id="14" creationId="{2711A8FB-68FC-45FC-B01E-38F809E2D439}"/>
          </ac:spMkLst>
        </pc:spChg>
        <pc:spChg chg="add del">
          <ac:chgData name="Kristin Ruckle" userId="31778da7-479e-42eb-a479-dd3498b854b0" providerId="ADAL" clId="{008C97CB-D3F3-42B8-8C3E-6032A01E8C2B}" dt="2023-04-27T15:28:12.231" v="493" actId="26606"/>
          <ac:spMkLst>
            <pc:docMk/>
            <pc:sldMk cId="2104912838" sldId="264"/>
            <ac:spMk id="16" creationId="{2A865FE3-5FC9-4049-87CF-30019C46C0F5}"/>
          </ac:spMkLst>
        </pc:spChg>
        <pc:spChg chg="add del">
          <ac:chgData name="Kristin Ruckle" userId="31778da7-479e-42eb-a479-dd3498b854b0" providerId="ADAL" clId="{008C97CB-D3F3-42B8-8C3E-6032A01E8C2B}" dt="2023-04-27T15:28:17.744" v="495" actId="26606"/>
          <ac:spMkLst>
            <pc:docMk/>
            <pc:sldMk cId="2104912838" sldId="264"/>
            <ac:spMk id="18" creationId="{F94AA2BD-2E3F-4B1D-8127-5744B8115311}"/>
          </ac:spMkLst>
        </pc:spChg>
        <pc:spChg chg="add del">
          <ac:chgData name="Kristin Ruckle" userId="31778da7-479e-42eb-a479-dd3498b854b0" providerId="ADAL" clId="{008C97CB-D3F3-42B8-8C3E-6032A01E8C2B}" dt="2023-04-27T15:28:17.744" v="495" actId="26606"/>
          <ac:spMkLst>
            <pc:docMk/>
            <pc:sldMk cId="2104912838" sldId="264"/>
            <ac:spMk id="19" creationId="{4BD02261-2DC8-4AA8-9E16-7751AE892445}"/>
          </ac:spMkLst>
        </pc:spChg>
        <pc:spChg chg="add del">
          <ac:chgData name="Kristin Ruckle" userId="31778da7-479e-42eb-a479-dd3498b854b0" providerId="ADAL" clId="{008C97CB-D3F3-42B8-8C3E-6032A01E8C2B}" dt="2023-04-27T15:28:17.744" v="495" actId="26606"/>
          <ac:spMkLst>
            <pc:docMk/>
            <pc:sldMk cId="2104912838" sldId="264"/>
            <ac:spMk id="20" creationId="{3D752CF2-2291-40B5-B462-C17B174C10BC}"/>
          </ac:spMkLst>
        </pc:spChg>
        <pc:spChg chg="add del">
          <ac:chgData name="Kristin Ruckle" userId="31778da7-479e-42eb-a479-dd3498b854b0" providerId="ADAL" clId="{008C97CB-D3F3-42B8-8C3E-6032A01E8C2B}" dt="2023-04-27T15:28:21.864" v="497" actId="26606"/>
          <ac:spMkLst>
            <pc:docMk/>
            <pc:sldMk cId="2104912838" sldId="264"/>
            <ac:spMk id="22" creationId="{50E4C519-FBE9-4ABE-A8F9-C2CBE326932F}"/>
          </ac:spMkLst>
        </pc:spChg>
        <pc:spChg chg="add del">
          <ac:chgData name="Kristin Ruckle" userId="31778da7-479e-42eb-a479-dd3498b854b0" providerId="ADAL" clId="{008C97CB-D3F3-42B8-8C3E-6032A01E8C2B}" dt="2023-04-27T15:28:21.864" v="497" actId="26606"/>
          <ac:spMkLst>
            <pc:docMk/>
            <pc:sldMk cId="2104912838" sldId="264"/>
            <ac:spMk id="23" creationId="{80EC29FB-299E-49F3-8C7B-01199632A30F}"/>
          </ac:spMkLst>
        </pc:spChg>
        <pc:spChg chg="add del">
          <ac:chgData name="Kristin Ruckle" userId="31778da7-479e-42eb-a479-dd3498b854b0" providerId="ADAL" clId="{008C97CB-D3F3-42B8-8C3E-6032A01E8C2B}" dt="2023-04-27T15:28:21.864" v="497" actId="26606"/>
          <ac:spMkLst>
            <pc:docMk/>
            <pc:sldMk cId="2104912838" sldId="264"/>
            <ac:spMk id="24" creationId="{C29A2522-B27A-45C5-897B-79A1407D159A}"/>
          </ac:spMkLst>
        </pc:spChg>
        <pc:spChg chg="add del">
          <ac:chgData name="Kristin Ruckle" userId="31778da7-479e-42eb-a479-dd3498b854b0" providerId="ADAL" clId="{008C97CB-D3F3-42B8-8C3E-6032A01E8C2B}" dt="2023-04-27T15:28:21.864" v="497" actId="26606"/>
          <ac:spMkLst>
            <pc:docMk/>
            <pc:sldMk cId="2104912838" sldId="264"/>
            <ac:spMk id="25" creationId="{98E79BE4-34FE-485A-98A5-92CE8F7C4743}"/>
          </ac:spMkLst>
        </pc:spChg>
        <pc:spChg chg="add del">
          <ac:chgData name="Kristin Ruckle" userId="31778da7-479e-42eb-a479-dd3498b854b0" providerId="ADAL" clId="{008C97CB-D3F3-42B8-8C3E-6032A01E8C2B}" dt="2023-04-27T15:28:21.864" v="497" actId="26606"/>
          <ac:spMkLst>
            <pc:docMk/>
            <pc:sldMk cId="2104912838" sldId="264"/>
            <ac:spMk id="26" creationId="{7A5F0580-5EE9-419F-96EE-B6529EF6E7D0}"/>
          </ac:spMkLst>
        </pc:spChg>
        <pc:spChg chg="add del">
          <ac:chgData name="Kristin Ruckle" userId="31778da7-479e-42eb-a479-dd3498b854b0" providerId="ADAL" clId="{008C97CB-D3F3-42B8-8C3E-6032A01E8C2B}" dt="2023-04-27T15:28:23.728" v="499" actId="26606"/>
          <ac:spMkLst>
            <pc:docMk/>
            <pc:sldMk cId="2104912838" sldId="264"/>
            <ac:spMk id="28" creationId="{F94AA2BD-2E3F-4B1D-8127-5744B8115311}"/>
          </ac:spMkLst>
        </pc:spChg>
        <pc:spChg chg="add del">
          <ac:chgData name="Kristin Ruckle" userId="31778da7-479e-42eb-a479-dd3498b854b0" providerId="ADAL" clId="{008C97CB-D3F3-42B8-8C3E-6032A01E8C2B}" dt="2023-04-27T15:28:23.728" v="499" actId="26606"/>
          <ac:spMkLst>
            <pc:docMk/>
            <pc:sldMk cId="2104912838" sldId="264"/>
            <ac:spMk id="29" creationId="{4BD02261-2DC8-4AA8-9E16-7751AE892445}"/>
          </ac:spMkLst>
        </pc:spChg>
        <pc:spChg chg="add del">
          <ac:chgData name="Kristin Ruckle" userId="31778da7-479e-42eb-a479-dd3498b854b0" providerId="ADAL" clId="{008C97CB-D3F3-42B8-8C3E-6032A01E8C2B}" dt="2023-04-27T15:28:23.728" v="499" actId="26606"/>
          <ac:spMkLst>
            <pc:docMk/>
            <pc:sldMk cId="2104912838" sldId="264"/>
            <ac:spMk id="30" creationId="{3D752CF2-2291-40B5-B462-C17B174C10BC}"/>
          </ac:spMkLst>
        </pc:spChg>
        <pc:spChg chg="add del">
          <ac:chgData name="Kristin Ruckle" userId="31778da7-479e-42eb-a479-dd3498b854b0" providerId="ADAL" clId="{008C97CB-D3F3-42B8-8C3E-6032A01E8C2B}" dt="2023-04-27T15:28:25.361" v="501" actId="26606"/>
          <ac:spMkLst>
            <pc:docMk/>
            <pc:sldMk cId="2104912838" sldId="264"/>
            <ac:spMk id="32" creationId="{0288C6B4-AFC3-407F-A595-EFFD38D4CCAF}"/>
          </ac:spMkLst>
        </pc:spChg>
        <pc:spChg chg="add del">
          <ac:chgData name="Kristin Ruckle" userId="31778da7-479e-42eb-a479-dd3498b854b0" providerId="ADAL" clId="{008C97CB-D3F3-42B8-8C3E-6032A01E8C2B}" dt="2023-04-27T15:28:25.361" v="501" actId="26606"/>
          <ac:spMkLst>
            <pc:docMk/>
            <pc:sldMk cId="2104912838" sldId="264"/>
            <ac:spMk id="33" creationId="{CF236821-17FE-429B-8D2C-08E13A64EA40}"/>
          </ac:spMkLst>
        </pc:spChg>
        <pc:spChg chg="add del">
          <ac:chgData name="Kristin Ruckle" userId="31778da7-479e-42eb-a479-dd3498b854b0" providerId="ADAL" clId="{008C97CB-D3F3-42B8-8C3E-6032A01E8C2B}" dt="2023-04-27T15:28:25.361" v="501" actId="26606"/>
          <ac:spMkLst>
            <pc:docMk/>
            <pc:sldMk cId="2104912838" sldId="264"/>
            <ac:spMk id="34" creationId="{C0BDBCD2-E081-43AB-9119-C55465E59757}"/>
          </ac:spMkLst>
        </pc:spChg>
        <pc:spChg chg="add del">
          <ac:chgData name="Kristin Ruckle" userId="31778da7-479e-42eb-a479-dd3498b854b0" providerId="ADAL" clId="{008C97CB-D3F3-42B8-8C3E-6032A01E8C2B}" dt="2023-04-27T15:28:25.361" v="501" actId="26606"/>
          <ac:spMkLst>
            <pc:docMk/>
            <pc:sldMk cId="2104912838" sldId="264"/>
            <ac:spMk id="35" creationId="{98E79BE4-34FE-485A-98A5-92CE8F7C4743}"/>
          </ac:spMkLst>
        </pc:spChg>
        <pc:spChg chg="add del">
          <ac:chgData name="Kristin Ruckle" userId="31778da7-479e-42eb-a479-dd3498b854b0" providerId="ADAL" clId="{008C97CB-D3F3-42B8-8C3E-6032A01E8C2B}" dt="2023-04-27T15:28:25.361" v="501" actId="26606"/>
          <ac:spMkLst>
            <pc:docMk/>
            <pc:sldMk cId="2104912838" sldId="264"/>
            <ac:spMk id="36" creationId="{7A5F0580-5EE9-419F-96EE-B6529EF6E7D0}"/>
          </ac:spMkLst>
        </pc:spChg>
        <pc:spChg chg="add del">
          <ac:chgData name="Kristin Ruckle" userId="31778da7-479e-42eb-a479-dd3498b854b0" providerId="ADAL" clId="{008C97CB-D3F3-42B8-8C3E-6032A01E8C2B}" dt="2023-04-27T15:29:03.450" v="507" actId="26606"/>
          <ac:spMkLst>
            <pc:docMk/>
            <pc:sldMk cId="2104912838" sldId="264"/>
            <ac:spMk id="38" creationId="{2C9A9DA9-7DC8-488B-A882-123947B0F3D9}"/>
          </ac:spMkLst>
        </pc:spChg>
        <pc:spChg chg="add del">
          <ac:chgData name="Kristin Ruckle" userId="31778da7-479e-42eb-a479-dd3498b854b0" providerId="ADAL" clId="{008C97CB-D3F3-42B8-8C3E-6032A01E8C2B}" dt="2023-04-27T15:29:03.450" v="507" actId="26606"/>
          <ac:spMkLst>
            <pc:docMk/>
            <pc:sldMk cId="2104912838" sldId="264"/>
            <ac:spMk id="39" creationId="{57F6BDD4-E066-4008-8011-6CC31AEB4556}"/>
          </ac:spMkLst>
        </pc:spChg>
        <pc:spChg chg="add del">
          <ac:chgData name="Kristin Ruckle" userId="31778da7-479e-42eb-a479-dd3498b854b0" providerId="ADAL" clId="{008C97CB-D3F3-42B8-8C3E-6032A01E8C2B}" dt="2023-04-27T15:29:03.450" v="507" actId="26606"/>
          <ac:spMkLst>
            <pc:docMk/>
            <pc:sldMk cId="2104912838" sldId="264"/>
            <ac:spMk id="40" creationId="{2711A8FB-68FC-45FC-B01E-38F809E2D439}"/>
          </ac:spMkLst>
        </pc:spChg>
        <pc:spChg chg="add del">
          <ac:chgData name="Kristin Ruckle" userId="31778da7-479e-42eb-a479-dd3498b854b0" providerId="ADAL" clId="{008C97CB-D3F3-42B8-8C3E-6032A01E8C2B}" dt="2023-04-27T15:29:03.450" v="507" actId="26606"/>
          <ac:spMkLst>
            <pc:docMk/>
            <pc:sldMk cId="2104912838" sldId="264"/>
            <ac:spMk id="41" creationId="{2A865FE3-5FC9-4049-87CF-30019C46C0F5}"/>
          </ac:spMkLst>
        </pc:spChg>
        <pc:spChg chg="add del">
          <ac:chgData name="Kristin Ruckle" userId="31778da7-479e-42eb-a479-dd3498b854b0" providerId="ADAL" clId="{008C97CB-D3F3-42B8-8C3E-6032A01E8C2B}" dt="2023-04-27T15:28:59.620" v="504" actId="26606"/>
          <ac:spMkLst>
            <pc:docMk/>
            <pc:sldMk cId="2104912838" sldId="264"/>
            <ac:spMk id="46" creationId="{0B9EE3F3-89B7-43C3-8651-C4C96830993D}"/>
          </ac:spMkLst>
        </pc:spChg>
        <pc:spChg chg="add del">
          <ac:chgData name="Kristin Ruckle" userId="31778da7-479e-42eb-a479-dd3498b854b0" providerId="ADAL" clId="{008C97CB-D3F3-42B8-8C3E-6032A01E8C2B}" dt="2023-04-27T15:28:59.620" v="504" actId="26606"/>
          <ac:spMkLst>
            <pc:docMk/>
            <pc:sldMk cId="2104912838" sldId="264"/>
            <ac:spMk id="48" creationId="{33AE4636-AEEC-45D6-84D4-7AC2DA48ECF8}"/>
          </ac:spMkLst>
        </pc:spChg>
        <pc:spChg chg="add del">
          <ac:chgData name="Kristin Ruckle" userId="31778da7-479e-42eb-a479-dd3498b854b0" providerId="ADAL" clId="{008C97CB-D3F3-42B8-8C3E-6032A01E8C2B}" dt="2023-04-27T15:28:59.620" v="504" actId="26606"/>
          <ac:spMkLst>
            <pc:docMk/>
            <pc:sldMk cId="2104912838" sldId="264"/>
            <ac:spMk id="50" creationId="{8D9CE0F4-2EB2-4F1F-8AAC-DB3571D9FE10}"/>
          </ac:spMkLst>
        </pc:spChg>
        <pc:spChg chg="add del">
          <ac:chgData name="Kristin Ruckle" userId="31778da7-479e-42eb-a479-dd3498b854b0" providerId="ADAL" clId="{008C97CB-D3F3-42B8-8C3E-6032A01E8C2B}" dt="2023-04-27T15:29:03.431" v="506" actId="26606"/>
          <ac:spMkLst>
            <pc:docMk/>
            <pc:sldMk cId="2104912838" sldId="264"/>
            <ac:spMk id="52" creationId="{90D01200-0224-43C5-AB38-FB4D16B73FB7}"/>
          </ac:spMkLst>
        </pc:spChg>
        <pc:spChg chg="add del">
          <ac:chgData name="Kristin Ruckle" userId="31778da7-479e-42eb-a479-dd3498b854b0" providerId="ADAL" clId="{008C97CB-D3F3-42B8-8C3E-6032A01E8C2B}" dt="2023-04-27T15:29:03.431" v="506" actId="26606"/>
          <ac:spMkLst>
            <pc:docMk/>
            <pc:sldMk cId="2104912838" sldId="264"/>
            <ac:spMk id="53" creationId="{728A44A4-A002-4A88-9FC9-1D0566C97A47}"/>
          </ac:spMkLst>
        </pc:spChg>
        <pc:spChg chg="add del">
          <ac:chgData name="Kristin Ruckle" userId="31778da7-479e-42eb-a479-dd3498b854b0" providerId="ADAL" clId="{008C97CB-D3F3-42B8-8C3E-6032A01E8C2B}" dt="2023-04-27T15:29:03.431" v="506" actId="26606"/>
          <ac:spMkLst>
            <pc:docMk/>
            <pc:sldMk cId="2104912838" sldId="264"/>
            <ac:spMk id="54" creationId="{3E7D5C7B-DD16-401B-85CE-4AAA2A4F5136}"/>
          </ac:spMkLst>
        </pc:spChg>
        <pc:spChg chg="add">
          <ac:chgData name="Kristin Ruckle" userId="31778da7-479e-42eb-a479-dd3498b854b0" providerId="ADAL" clId="{008C97CB-D3F3-42B8-8C3E-6032A01E8C2B}" dt="2023-04-27T15:29:03.450" v="507" actId="26606"/>
          <ac:spMkLst>
            <pc:docMk/>
            <pc:sldMk cId="2104912838" sldId="264"/>
            <ac:spMk id="56" creationId="{2C9A9DA9-7DC8-488B-A882-123947B0F3D9}"/>
          </ac:spMkLst>
        </pc:spChg>
        <pc:spChg chg="add">
          <ac:chgData name="Kristin Ruckle" userId="31778da7-479e-42eb-a479-dd3498b854b0" providerId="ADAL" clId="{008C97CB-D3F3-42B8-8C3E-6032A01E8C2B}" dt="2023-04-27T15:29:03.450" v="507" actId="26606"/>
          <ac:spMkLst>
            <pc:docMk/>
            <pc:sldMk cId="2104912838" sldId="264"/>
            <ac:spMk id="57" creationId="{57F6BDD4-E066-4008-8011-6CC31AEB4556}"/>
          </ac:spMkLst>
        </pc:spChg>
        <pc:spChg chg="add">
          <ac:chgData name="Kristin Ruckle" userId="31778da7-479e-42eb-a479-dd3498b854b0" providerId="ADAL" clId="{008C97CB-D3F3-42B8-8C3E-6032A01E8C2B}" dt="2023-04-27T15:29:03.450" v="507" actId="26606"/>
          <ac:spMkLst>
            <pc:docMk/>
            <pc:sldMk cId="2104912838" sldId="264"/>
            <ac:spMk id="58" creationId="{2711A8FB-68FC-45FC-B01E-38F809E2D439}"/>
          </ac:spMkLst>
        </pc:spChg>
        <pc:spChg chg="add">
          <ac:chgData name="Kristin Ruckle" userId="31778da7-479e-42eb-a479-dd3498b854b0" providerId="ADAL" clId="{008C97CB-D3F3-42B8-8C3E-6032A01E8C2B}" dt="2023-04-27T15:29:03.450" v="507" actId="26606"/>
          <ac:spMkLst>
            <pc:docMk/>
            <pc:sldMk cId="2104912838" sldId="264"/>
            <ac:spMk id="59" creationId="{2A865FE3-5FC9-4049-87CF-30019C46C0F5}"/>
          </ac:spMkLst>
        </pc:spChg>
        <pc:graphicFrameChg chg="add mod">
          <ac:chgData name="Kristin Ruckle" userId="31778da7-479e-42eb-a479-dd3498b854b0" providerId="ADAL" clId="{008C97CB-D3F3-42B8-8C3E-6032A01E8C2B}" dt="2023-04-27T15:29:48.790" v="514" actId="120"/>
          <ac:graphicFrameMkLst>
            <pc:docMk/>
            <pc:sldMk cId="2104912838" sldId="264"/>
            <ac:graphicFrameMk id="43" creationId="{BE801B82-EF31-1D8B-C49D-C9AA6A405AB3}"/>
          </ac:graphicFrameMkLst>
        </pc:graphicFrameChg>
        <pc:picChg chg="add mod ord">
          <ac:chgData name="Kristin Ruckle" userId="31778da7-479e-42eb-a479-dd3498b854b0" providerId="ADAL" clId="{008C97CB-D3F3-42B8-8C3E-6032A01E8C2B}" dt="2023-04-27T15:29:03.431" v="506" actId="26606"/>
          <ac:picMkLst>
            <pc:docMk/>
            <pc:sldMk cId="2104912838" sldId="264"/>
            <ac:picMk id="5" creationId="{945A86BF-2F8B-B64E-C5DB-9A48EA47B7FD}"/>
          </ac:picMkLst>
        </pc:picChg>
      </pc:sldChg>
      <pc:sldChg chg="addSp delSp modSp new mod setBg modAnim">
        <pc:chgData name="Kristin Ruckle" userId="31778da7-479e-42eb-a479-dd3498b854b0" providerId="ADAL" clId="{008C97CB-D3F3-42B8-8C3E-6032A01E8C2B}" dt="2023-04-27T15:46:18.872" v="734" actId="20577"/>
        <pc:sldMkLst>
          <pc:docMk/>
          <pc:sldMk cId="1757475727" sldId="265"/>
        </pc:sldMkLst>
        <pc:spChg chg="mod">
          <ac:chgData name="Kristin Ruckle" userId="31778da7-479e-42eb-a479-dd3498b854b0" providerId="ADAL" clId="{008C97CB-D3F3-42B8-8C3E-6032A01E8C2B}" dt="2023-04-27T15:46:18.872" v="734" actId="20577"/>
          <ac:spMkLst>
            <pc:docMk/>
            <pc:sldMk cId="1757475727" sldId="265"/>
            <ac:spMk id="2" creationId="{66C91250-716F-0FA0-BDDD-A0373BC9742E}"/>
          </ac:spMkLst>
        </pc:spChg>
        <pc:spChg chg="mod ord">
          <ac:chgData name="Kristin Ruckle" userId="31778da7-479e-42eb-a479-dd3498b854b0" providerId="ADAL" clId="{008C97CB-D3F3-42B8-8C3E-6032A01E8C2B}" dt="2023-04-27T15:34:29.810" v="567" actId="255"/>
          <ac:spMkLst>
            <pc:docMk/>
            <pc:sldMk cId="1757475727" sldId="265"/>
            <ac:spMk id="3" creationId="{23775B7C-9A7D-B62D-44D5-CE554E9B133C}"/>
          </ac:spMkLst>
        </pc:spChg>
        <pc:spChg chg="add del">
          <ac:chgData name="Kristin Ruckle" userId="31778da7-479e-42eb-a479-dd3498b854b0" providerId="ADAL" clId="{008C97CB-D3F3-42B8-8C3E-6032A01E8C2B}" dt="2023-04-27T15:32:57.890" v="552" actId="26606"/>
          <ac:spMkLst>
            <pc:docMk/>
            <pc:sldMk cId="1757475727" sldId="265"/>
            <ac:spMk id="9" creationId="{2C9A9DA9-7DC8-488B-A882-123947B0F3D9}"/>
          </ac:spMkLst>
        </pc:spChg>
        <pc:spChg chg="add del">
          <ac:chgData name="Kristin Ruckle" userId="31778da7-479e-42eb-a479-dd3498b854b0" providerId="ADAL" clId="{008C97CB-D3F3-42B8-8C3E-6032A01E8C2B}" dt="2023-04-27T15:32:57.890" v="552" actId="26606"/>
          <ac:spMkLst>
            <pc:docMk/>
            <pc:sldMk cId="1757475727" sldId="265"/>
            <ac:spMk id="11" creationId="{57F6BDD4-E066-4008-8011-6CC31AEB4556}"/>
          </ac:spMkLst>
        </pc:spChg>
        <pc:spChg chg="add del">
          <ac:chgData name="Kristin Ruckle" userId="31778da7-479e-42eb-a479-dd3498b854b0" providerId="ADAL" clId="{008C97CB-D3F3-42B8-8C3E-6032A01E8C2B}" dt="2023-04-27T15:32:57.890" v="552" actId="26606"/>
          <ac:spMkLst>
            <pc:docMk/>
            <pc:sldMk cId="1757475727" sldId="265"/>
            <ac:spMk id="13" creationId="{2711A8FB-68FC-45FC-B01E-38F809E2D439}"/>
          </ac:spMkLst>
        </pc:spChg>
        <pc:spChg chg="add del">
          <ac:chgData name="Kristin Ruckle" userId="31778da7-479e-42eb-a479-dd3498b854b0" providerId="ADAL" clId="{008C97CB-D3F3-42B8-8C3E-6032A01E8C2B}" dt="2023-04-27T15:32:57.890" v="552" actId="26606"/>
          <ac:spMkLst>
            <pc:docMk/>
            <pc:sldMk cId="1757475727" sldId="265"/>
            <ac:spMk id="15" creationId="{2A865FE3-5FC9-4049-87CF-30019C46C0F5}"/>
          </ac:spMkLst>
        </pc:spChg>
        <pc:spChg chg="add del">
          <ac:chgData name="Kristin Ruckle" userId="31778da7-479e-42eb-a479-dd3498b854b0" providerId="ADAL" clId="{008C97CB-D3F3-42B8-8C3E-6032A01E8C2B}" dt="2023-04-27T15:33:02.031" v="554" actId="26606"/>
          <ac:spMkLst>
            <pc:docMk/>
            <pc:sldMk cId="1757475727" sldId="265"/>
            <ac:spMk id="17" creationId="{0B9EE3F3-89B7-43C3-8651-C4C96830993D}"/>
          </ac:spMkLst>
        </pc:spChg>
        <pc:spChg chg="add del">
          <ac:chgData name="Kristin Ruckle" userId="31778da7-479e-42eb-a479-dd3498b854b0" providerId="ADAL" clId="{008C97CB-D3F3-42B8-8C3E-6032A01E8C2B}" dt="2023-04-27T15:33:02.031" v="554" actId="26606"/>
          <ac:spMkLst>
            <pc:docMk/>
            <pc:sldMk cId="1757475727" sldId="265"/>
            <ac:spMk id="18" creationId="{33AE4636-AEEC-45D6-84D4-7AC2DA48ECF8}"/>
          </ac:spMkLst>
        </pc:spChg>
        <pc:spChg chg="add del">
          <ac:chgData name="Kristin Ruckle" userId="31778da7-479e-42eb-a479-dd3498b854b0" providerId="ADAL" clId="{008C97CB-D3F3-42B8-8C3E-6032A01E8C2B}" dt="2023-04-27T15:33:02.031" v="554" actId="26606"/>
          <ac:spMkLst>
            <pc:docMk/>
            <pc:sldMk cId="1757475727" sldId="265"/>
            <ac:spMk id="19" creationId="{8D9CE0F4-2EB2-4F1F-8AAC-DB3571D9FE10}"/>
          </ac:spMkLst>
        </pc:spChg>
        <pc:spChg chg="add del">
          <ac:chgData name="Kristin Ruckle" userId="31778da7-479e-42eb-a479-dd3498b854b0" providerId="ADAL" clId="{008C97CB-D3F3-42B8-8C3E-6032A01E8C2B}" dt="2023-04-27T15:33:05.030" v="556" actId="26606"/>
          <ac:spMkLst>
            <pc:docMk/>
            <pc:sldMk cId="1757475727" sldId="265"/>
            <ac:spMk id="21" creationId="{57F72BCA-EE24-40BE-9ECA-E10C9BA55F90}"/>
          </ac:spMkLst>
        </pc:spChg>
        <pc:spChg chg="add del">
          <ac:chgData name="Kristin Ruckle" userId="31778da7-479e-42eb-a479-dd3498b854b0" providerId="ADAL" clId="{008C97CB-D3F3-42B8-8C3E-6032A01E8C2B}" dt="2023-04-27T15:33:05.030" v="556" actId="26606"/>
          <ac:spMkLst>
            <pc:docMk/>
            <pc:sldMk cId="1757475727" sldId="265"/>
            <ac:spMk id="22" creationId="{6B3C4597-DD46-4BFC-B999-C52879B95B16}"/>
          </ac:spMkLst>
        </pc:spChg>
        <pc:spChg chg="add del">
          <ac:chgData name="Kristin Ruckle" userId="31778da7-479e-42eb-a479-dd3498b854b0" providerId="ADAL" clId="{008C97CB-D3F3-42B8-8C3E-6032A01E8C2B}" dt="2023-04-27T15:33:05.030" v="556" actId="26606"/>
          <ac:spMkLst>
            <pc:docMk/>
            <pc:sldMk cId="1757475727" sldId="265"/>
            <ac:spMk id="23" creationId="{632B59AC-0160-4F1D-934F-B7D8B6AE44A1}"/>
          </ac:spMkLst>
        </pc:spChg>
        <pc:spChg chg="add del">
          <ac:chgData name="Kristin Ruckle" userId="31778da7-479e-42eb-a479-dd3498b854b0" providerId="ADAL" clId="{008C97CB-D3F3-42B8-8C3E-6032A01E8C2B}" dt="2023-04-27T15:33:49.540" v="561" actId="26606"/>
          <ac:spMkLst>
            <pc:docMk/>
            <pc:sldMk cId="1757475727" sldId="265"/>
            <ac:spMk id="25" creationId="{8FC9BE17-9A7B-462D-AE50-3D8777387304}"/>
          </ac:spMkLst>
        </pc:spChg>
        <pc:spChg chg="add del">
          <ac:chgData name="Kristin Ruckle" userId="31778da7-479e-42eb-a479-dd3498b854b0" providerId="ADAL" clId="{008C97CB-D3F3-42B8-8C3E-6032A01E8C2B}" dt="2023-04-27T15:33:49.540" v="561" actId="26606"/>
          <ac:spMkLst>
            <pc:docMk/>
            <pc:sldMk cId="1757475727" sldId="265"/>
            <ac:spMk id="26" creationId="{3EBE8569-6AEC-4B8C-8D53-2DE337CDBA65}"/>
          </ac:spMkLst>
        </pc:spChg>
        <pc:spChg chg="add del">
          <ac:chgData name="Kristin Ruckle" userId="31778da7-479e-42eb-a479-dd3498b854b0" providerId="ADAL" clId="{008C97CB-D3F3-42B8-8C3E-6032A01E8C2B}" dt="2023-04-27T15:33:49.540" v="561" actId="26606"/>
          <ac:spMkLst>
            <pc:docMk/>
            <pc:sldMk cId="1757475727" sldId="265"/>
            <ac:spMk id="27" creationId="{55D4142C-5077-457F-A6AD-3FECFDB39685}"/>
          </ac:spMkLst>
        </pc:spChg>
        <pc:spChg chg="add del">
          <ac:chgData name="Kristin Ruckle" userId="31778da7-479e-42eb-a479-dd3498b854b0" providerId="ADAL" clId="{008C97CB-D3F3-42B8-8C3E-6032A01E8C2B}" dt="2023-04-27T15:33:49.540" v="561" actId="26606"/>
          <ac:spMkLst>
            <pc:docMk/>
            <pc:sldMk cId="1757475727" sldId="265"/>
            <ac:spMk id="28" creationId="{7A5F0580-5EE9-419F-96EE-B6529EF6E7D0}"/>
          </ac:spMkLst>
        </pc:spChg>
        <pc:spChg chg="add del">
          <ac:chgData name="Kristin Ruckle" userId="31778da7-479e-42eb-a479-dd3498b854b0" providerId="ADAL" clId="{008C97CB-D3F3-42B8-8C3E-6032A01E8C2B}" dt="2023-04-27T15:33:49.540" v="560" actId="26606"/>
          <ac:spMkLst>
            <pc:docMk/>
            <pc:sldMk cId="1757475727" sldId="265"/>
            <ac:spMk id="33" creationId="{3EAF38DC-B069-4F74-89ED-92C7579C3D26}"/>
          </ac:spMkLst>
        </pc:spChg>
        <pc:spChg chg="add del">
          <ac:chgData name="Kristin Ruckle" userId="31778da7-479e-42eb-a479-dd3498b854b0" providerId="ADAL" clId="{008C97CB-D3F3-42B8-8C3E-6032A01E8C2B}" dt="2023-04-27T15:33:49.540" v="560" actId="26606"/>
          <ac:spMkLst>
            <pc:docMk/>
            <pc:sldMk cId="1757475727" sldId="265"/>
            <ac:spMk id="35" creationId="{83549E37-C86B-4401-90BD-D8BF83859F14}"/>
          </ac:spMkLst>
        </pc:spChg>
        <pc:spChg chg="add del">
          <ac:chgData name="Kristin Ruckle" userId="31778da7-479e-42eb-a479-dd3498b854b0" providerId="ADAL" clId="{008C97CB-D3F3-42B8-8C3E-6032A01E8C2B}" dt="2023-04-27T15:33:49.540" v="560" actId="26606"/>
          <ac:spMkLst>
            <pc:docMk/>
            <pc:sldMk cId="1757475727" sldId="265"/>
            <ac:spMk id="37" creationId="{8A17784E-76D8-4521-A77D-0D2EBB923004}"/>
          </ac:spMkLst>
        </pc:spChg>
        <pc:spChg chg="add del">
          <ac:chgData name="Kristin Ruckle" userId="31778da7-479e-42eb-a479-dd3498b854b0" providerId="ADAL" clId="{008C97CB-D3F3-42B8-8C3E-6032A01E8C2B}" dt="2023-04-27T15:33:49.540" v="560" actId="26606"/>
          <ac:spMkLst>
            <pc:docMk/>
            <pc:sldMk cId="1757475727" sldId="265"/>
            <ac:spMk id="39" creationId="{7A0CBFF4-EA32-4FE2-BA6B-8F3A6E6ED144}"/>
          </ac:spMkLst>
        </pc:spChg>
        <pc:spChg chg="add del">
          <ac:chgData name="Kristin Ruckle" userId="31778da7-479e-42eb-a479-dd3498b854b0" providerId="ADAL" clId="{008C97CB-D3F3-42B8-8C3E-6032A01E8C2B}" dt="2023-04-27T15:33:49.540" v="560" actId="26606"/>
          <ac:spMkLst>
            <pc:docMk/>
            <pc:sldMk cId="1757475727" sldId="265"/>
            <ac:spMk id="41" creationId="{FC8D5885-2804-4D3C-BE31-902E4D3279B0}"/>
          </ac:spMkLst>
        </pc:spChg>
        <pc:spChg chg="add del">
          <ac:chgData name="Kristin Ruckle" userId="31778da7-479e-42eb-a479-dd3498b854b0" providerId="ADAL" clId="{008C97CB-D3F3-42B8-8C3E-6032A01E8C2B}" dt="2023-04-27T15:34:14.809" v="565" actId="26606"/>
          <ac:spMkLst>
            <pc:docMk/>
            <pc:sldMk cId="1757475727" sldId="265"/>
            <ac:spMk id="43" creationId="{8FC9BE17-9A7B-462D-AE50-3D8777387304}"/>
          </ac:spMkLst>
        </pc:spChg>
        <pc:spChg chg="add del">
          <ac:chgData name="Kristin Ruckle" userId="31778da7-479e-42eb-a479-dd3498b854b0" providerId="ADAL" clId="{008C97CB-D3F3-42B8-8C3E-6032A01E8C2B}" dt="2023-04-27T15:34:14.809" v="565" actId="26606"/>
          <ac:spMkLst>
            <pc:docMk/>
            <pc:sldMk cId="1757475727" sldId="265"/>
            <ac:spMk id="44" creationId="{3EBE8569-6AEC-4B8C-8D53-2DE337CDBA65}"/>
          </ac:spMkLst>
        </pc:spChg>
        <pc:spChg chg="add del">
          <ac:chgData name="Kristin Ruckle" userId="31778da7-479e-42eb-a479-dd3498b854b0" providerId="ADAL" clId="{008C97CB-D3F3-42B8-8C3E-6032A01E8C2B}" dt="2023-04-27T15:34:14.809" v="565" actId="26606"/>
          <ac:spMkLst>
            <pc:docMk/>
            <pc:sldMk cId="1757475727" sldId="265"/>
            <ac:spMk id="45" creationId="{55D4142C-5077-457F-A6AD-3FECFDB39685}"/>
          </ac:spMkLst>
        </pc:spChg>
        <pc:spChg chg="add del">
          <ac:chgData name="Kristin Ruckle" userId="31778da7-479e-42eb-a479-dd3498b854b0" providerId="ADAL" clId="{008C97CB-D3F3-42B8-8C3E-6032A01E8C2B}" dt="2023-04-27T15:34:14.809" v="565" actId="26606"/>
          <ac:spMkLst>
            <pc:docMk/>
            <pc:sldMk cId="1757475727" sldId="265"/>
            <ac:spMk id="46" creationId="{7A5F0580-5EE9-419F-96EE-B6529EF6E7D0}"/>
          </ac:spMkLst>
        </pc:spChg>
        <pc:spChg chg="add">
          <ac:chgData name="Kristin Ruckle" userId="31778da7-479e-42eb-a479-dd3498b854b0" providerId="ADAL" clId="{008C97CB-D3F3-42B8-8C3E-6032A01E8C2B}" dt="2023-04-27T15:34:14.809" v="565" actId="26606"/>
          <ac:spMkLst>
            <pc:docMk/>
            <pc:sldMk cId="1757475727" sldId="265"/>
            <ac:spMk id="51" creationId="{3EAF38DC-B069-4F74-89ED-92C7579C3D26}"/>
          </ac:spMkLst>
        </pc:spChg>
        <pc:spChg chg="add">
          <ac:chgData name="Kristin Ruckle" userId="31778da7-479e-42eb-a479-dd3498b854b0" providerId="ADAL" clId="{008C97CB-D3F3-42B8-8C3E-6032A01E8C2B}" dt="2023-04-27T15:34:14.809" v="565" actId="26606"/>
          <ac:spMkLst>
            <pc:docMk/>
            <pc:sldMk cId="1757475727" sldId="265"/>
            <ac:spMk id="53" creationId="{83549E37-C86B-4401-90BD-D8BF83859F14}"/>
          </ac:spMkLst>
        </pc:spChg>
        <pc:spChg chg="add">
          <ac:chgData name="Kristin Ruckle" userId="31778da7-479e-42eb-a479-dd3498b854b0" providerId="ADAL" clId="{008C97CB-D3F3-42B8-8C3E-6032A01E8C2B}" dt="2023-04-27T15:34:14.809" v="565" actId="26606"/>
          <ac:spMkLst>
            <pc:docMk/>
            <pc:sldMk cId="1757475727" sldId="265"/>
            <ac:spMk id="55" creationId="{8A17784E-76D8-4521-A77D-0D2EBB923004}"/>
          </ac:spMkLst>
        </pc:spChg>
        <pc:spChg chg="add">
          <ac:chgData name="Kristin Ruckle" userId="31778da7-479e-42eb-a479-dd3498b854b0" providerId="ADAL" clId="{008C97CB-D3F3-42B8-8C3E-6032A01E8C2B}" dt="2023-04-27T15:34:14.809" v="565" actId="26606"/>
          <ac:spMkLst>
            <pc:docMk/>
            <pc:sldMk cId="1757475727" sldId="265"/>
            <ac:spMk id="57" creationId="{7A0CBFF4-EA32-4FE2-BA6B-8F3A6E6ED144}"/>
          </ac:spMkLst>
        </pc:spChg>
        <pc:spChg chg="add">
          <ac:chgData name="Kristin Ruckle" userId="31778da7-479e-42eb-a479-dd3498b854b0" providerId="ADAL" clId="{008C97CB-D3F3-42B8-8C3E-6032A01E8C2B}" dt="2023-04-27T15:34:14.809" v="565" actId="26606"/>
          <ac:spMkLst>
            <pc:docMk/>
            <pc:sldMk cId="1757475727" sldId="265"/>
            <ac:spMk id="59" creationId="{FC8D5885-2804-4D3C-BE31-902E4D3279B0}"/>
          </ac:spMkLst>
        </pc:spChg>
        <pc:picChg chg="add mod ord">
          <ac:chgData name="Kristin Ruckle" userId="31778da7-479e-42eb-a479-dd3498b854b0" providerId="ADAL" clId="{008C97CB-D3F3-42B8-8C3E-6032A01E8C2B}" dt="2023-04-27T15:34:14.809" v="565" actId="26606"/>
          <ac:picMkLst>
            <pc:docMk/>
            <pc:sldMk cId="1757475727" sldId="265"/>
            <ac:picMk id="4" creationId="{7CFED056-5915-FADC-361E-B777E39975A6}"/>
          </ac:picMkLst>
        </pc:picChg>
      </pc:sldChg>
      <pc:sldChg chg="addSp delSp modSp new mod setBg modAnim">
        <pc:chgData name="Kristin Ruckle" userId="31778da7-479e-42eb-a479-dd3498b854b0" providerId="ADAL" clId="{008C97CB-D3F3-42B8-8C3E-6032A01E8C2B}" dt="2023-04-27T15:46:23.881" v="742" actId="20577"/>
        <pc:sldMkLst>
          <pc:docMk/>
          <pc:sldMk cId="344876744" sldId="266"/>
        </pc:sldMkLst>
        <pc:spChg chg="mod ord">
          <ac:chgData name="Kristin Ruckle" userId="31778da7-479e-42eb-a479-dd3498b854b0" providerId="ADAL" clId="{008C97CB-D3F3-42B8-8C3E-6032A01E8C2B}" dt="2023-04-27T15:46:23.881" v="742" actId="20577"/>
          <ac:spMkLst>
            <pc:docMk/>
            <pc:sldMk cId="344876744" sldId="266"/>
            <ac:spMk id="2" creationId="{CF339A66-9BBA-E5AF-2312-42047464A58A}"/>
          </ac:spMkLst>
        </pc:spChg>
        <pc:spChg chg="mod ord">
          <ac:chgData name="Kristin Ruckle" userId="31778da7-479e-42eb-a479-dd3498b854b0" providerId="ADAL" clId="{008C97CB-D3F3-42B8-8C3E-6032A01E8C2B}" dt="2023-04-27T15:41:09.420" v="657" actId="14100"/>
          <ac:spMkLst>
            <pc:docMk/>
            <pc:sldMk cId="344876744" sldId="266"/>
            <ac:spMk id="3" creationId="{90AE3C9F-63EC-417D-91D4-18C0AC46FFA3}"/>
          </ac:spMkLst>
        </pc:spChg>
        <pc:spChg chg="add del">
          <ac:chgData name="Kristin Ruckle" userId="31778da7-479e-42eb-a479-dd3498b854b0" providerId="ADAL" clId="{008C97CB-D3F3-42B8-8C3E-6032A01E8C2B}" dt="2023-04-27T15:38:12.950" v="620" actId="26606"/>
          <ac:spMkLst>
            <pc:docMk/>
            <pc:sldMk cId="344876744" sldId="266"/>
            <ac:spMk id="11" creationId="{B43B9CA2-4B31-4ACD-9A9F-B8E6C6420386}"/>
          </ac:spMkLst>
        </pc:spChg>
        <pc:spChg chg="add del">
          <ac:chgData name="Kristin Ruckle" userId="31778da7-479e-42eb-a479-dd3498b854b0" providerId="ADAL" clId="{008C97CB-D3F3-42B8-8C3E-6032A01E8C2B}" dt="2023-04-27T15:38:12.950" v="620" actId="26606"/>
          <ac:spMkLst>
            <pc:docMk/>
            <pc:sldMk cId="344876744" sldId="266"/>
            <ac:spMk id="13" creationId="{33F94DB1-BC5D-454D-845C-7BA3A1F46999}"/>
          </ac:spMkLst>
        </pc:spChg>
        <pc:spChg chg="add del">
          <ac:chgData name="Kristin Ruckle" userId="31778da7-479e-42eb-a479-dd3498b854b0" providerId="ADAL" clId="{008C97CB-D3F3-42B8-8C3E-6032A01E8C2B}" dt="2023-04-27T15:38:12.950" v="620" actId="26606"/>
          <ac:spMkLst>
            <pc:docMk/>
            <pc:sldMk cId="344876744" sldId="266"/>
            <ac:spMk id="15" creationId="{5676B86F-860B-4586-BCAA-C0650C09B7B9}"/>
          </ac:spMkLst>
        </pc:spChg>
        <pc:spChg chg="add del">
          <ac:chgData name="Kristin Ruckle" userId="31778da7-479e-42eb-a479-dd3498b854b0" providerId="ADAL" clId="{008C97CB-D3F3-42B8-8C3E-6032A01E8C2B}" dt="2023-04-27T15:38:12.950" v="620" actId="26606"/>
          <ac:spMkLst>
            <pc:docMk/>
            <pc:sldMk cId="344876744" sldId="266"/>
            <ac:spMk id="17" creationId="{8C818ED5-2F56-4171-9445-3AA4F4462396}"/>
          </ac:spMkLst>
        </pc:spChg>
        <pc:spChg chg="add del">
          <ac:chgData name="Kristin Ruckle" userId="31778da7-479e-42eb-a479-dd3498b854b0" providerId="ADAL" clId="{008C97CB-D3F3-42B8-8C3E-6032A01E8C2B}" dt="2023-04-27T15:38:12.950" v="620" actId="26606"/>
          <ac:spMkLst>
            <pc:docMk/>
            <pc:sldMk cId="344876744" sldId="266"/>
            <ac:spMk id="19" creationId="{DE74FCE8-866C-4AFA-B45C-FACE2A6094E4}"/>
          </ac:spMkLst>
        </pc:spChg>
        <pc:spChg chg="add del">
          <ac:chgData name="Kristin Ruckle" userId="31778da7-479e-42eb-a479-dd3498b854b0" providerId="ADAL" clId="{008C97CB-D3F3-42B8-8C3E-6032A01E8C2B}" dt="2023-04-27T15:38:17.791" v="622" actId="26606"/>
          <ac:spMkLst>
            <pc:docMk/>
            <pc:sldMk cId="344876744" sldId="266"/>
            <ac:spMk id="21" creationId="{6C9F64E8-8F1D-4A06-B1A4-685E72C092CA}"/>
          </ac:spMkLst>
        </pc:spChg>
        <pc:spChg chg="add del">
          <ac:chgData name="Kristin Ruckle" userId="31778da7-479e-42eb-a479-dd3498b854b0" providerId="ADAL" clId="{008C97CB-D3F3-42B8-8C3E-6032A01E8C2B}" dt="2023-04-27T15:38:17.791" v="622" actId="26606"/>
          <ac:spMkLst>
            <pc:docMk/>
            <pc:sldMk cId="344876744" sldId="266"/>
            <ac:spMk id="22" creationId="{9073D962-D3D2-4A72-8593-65C213CBFFC3}"/>
          </ac:spMkLst>
        </pc:spChg>
        <pc:spChg chg="add del">
          <ac:chgData name="Kristin Ruckle" userId="31778da7-479e-42eb-a479-dd3498b854b0" providerId="ADAL" clId="{008C97CB-D3F3-42B8-8C3E-6032A01E8C2B}" dt="2023-04-27T15:38:17.791" v="622" actId="26606"/>
          <ac:spMkLst>
            <pc:docMk/>
            <pc:sldMk cId="344876744" sldId="266"/>
            <ac:spMk id="23" creationId="{2387511B-F6E1-4929-AC90-94FB8B6B0F41}"/>
          </ac:spMkLst>
        </pc:spChg>
        <pc:spChg chg="add del">
          <ac:chgData name="Kristin Ruckle" userId="31778da7-479e-42eb-a479-dd3498b854b0" providerId="ADAL" clId="{008C97CB-D3F3-42B8-8C3E-6032A01E8C2B}" dt="2023-04-27T15:38:17.791" v="622" actId="26606"/>
          <ac:spMkLst>
            <pc:docMk/>
            <pc:sldMk cId="344876744" sldId="266"/>
            <ac:spMk id="24" creationId="{AA58F78C-27AB-465F-AA33-15E08AF267F9}"/>
          </ac:spMkLst>
        </pc:spChg>
        <pc:spChg chg="add del">
          <ac:chgData name="Kristin Ruckle" userId="31778da7-479e-42eb-a479-dd3498b854b0" providerId="ADAL" clId="{008C97CB-D3F3-42B8-8C3E-6032A01E8C2B}" dt="2023-04-27T15:38:28.901" v="624" actId="26606"/>
          <ac:spMkLst>
            <pc:docMk/>
            <pc:sldMk cId="344876744" sldId="266"/>
            <ac:spMk id="26" creationId="{614141FC-8189-47F8-821A-FC9A4E91E039}"/>
          </ac:spMkLst>
        </pc:spChg>
        <pc:spChg chg="add del">
          <ac:chgData name="Kristin Ruckle" userId="31778da7-479e-42eb-a479-dd3498b854b0" providerId="ADAL" clId="{008C97CB-D3F3-42B8-8C3E-6032A01E8C2B}" dt="2023-04-27T15:38:28.901" v="624" actId="26606"/>
          <ac:spMkLst>
            <pc:docMk/>
            <pc:sldMk cId="344876744" sldId="266"/>
            <ac:spMk id="27" creationId="{C062E60F-5CD4-4268-8359-8076634680E5}"/>
          </ac:spMkLst>
        </pc:spChg>
        <pc:spChg chg="add del">
          <ac:chgData name="Kristin Ruckle" userId="31778da7-479e-42eb-a479-dd3498b854b0" providerId="ADAL" clId="{008C97CB-D3F3-42B8-8C3E-6032A01E8C2B}" dt="2023-04-27T15:38:28.901" v="624" actId="26606"/>
          <ac:spMkLst>
            <pc:docMk/>
            <pc:sldMk cId="344876744" sldId="266"/>
            <ac:spMk id="28" creationId="{BB341EC3-1810-4D33-BA3F-E2D0AA0ECFB6}"/>
          </ac:spMkLst>
        </pc:spChg>
        <pc:spChg chg="add del">
          <ac:chgData name="Kristin Ruckle" userId="31778da7-479e-42eb-a479-dd3498b854b0" providerId="ADAL" clId="{008C97CB-D3F3-42B8-8C3E-6032A01E8C2B}" dt="2023-04-27T15:38:28.901" v="624" actId="26606"/>
          <ac:spMkLst>
            <pc:docMk/>
            <pc:sldMk cId="344876744" sldId="266"/>
            <ac:spMk id="29" creationId="{10127CDE-2B99-47A8-BB3C-7D17519105E0}"/>
          </ac:spMkLst>
        </pc:spChg>
        <pc:spChg chg="add del">
          <ac:chgData name="Kristin Ruckle" userId="31778da7-479e-42eb-a479-dd3498b854b0" providerId="ADAL" clId="{008C97CB-D3F3-42B8-8C3E-6032A01E8C2B}" dt="2023-04-27T15:38:35.841" v="626" actId="26606"/>
          <ac:spMkLst>
            <pc:docMk/>
            <pc:sldMk cId="344876744" sldId="266"/>
            <ac:spMk id="31" creationId="{B3F59054-3394-4D87-8BD0-A28DCD47F1BC}"/>
          </ac:spMkLst>
        </pc:spChg>
        <pc:spChg chg="add del">
          <ac:chgData name="Kristin Ruckle" userId="31778da7-479e-42eb-a479-dd3498b854b0" providerId="ADAL" clId="{008C97CB-D3F3-42B8-8C3E-6032A01E8C2B}" dt="2023-04-27T15:38:35.841" v="626" actId="26606"/>
          <ac:spMkLst>
            <pc:docMk/>
            <pc:sldMk cId="344876744" sldId="266"/>
            <ac:spMk id="32" creationId="{2FE0ABA9-CAF1-4816-837D-5F28AAA08E0A}"/>
          </ac:spMkLst>
        </pc:spChg>
        <pc:spChg chg="add del">
          <ac:chgData name="Kristin Ruckle" userId="31778da7-479e-42eb-a479-dd3498b854b0" providerId="ADAL" clId="{008C97CB-D3F3-42B8-8C3E-6032A01E8C2B}" dt="2023-04-27T15:38:35.841" v="626" actId="26606"/>
          <ac:spMkLst>
            <pc:docMk/>
            <pc:sldMk cId="344876744" sldId="266"/>
            <ac:spMk id="33" creationId="{BC8B9C14-70F0-4F42-85FF-0DD3D5A585A5}"/>
          </ac:spMkLst>
        </pc:spChg>
        <pc:spChg chg="add del">
          <ac:chgData name="Kristin Ruckle" userId="31778da7-479e-42eb-a479-dd3498b854b0" providerId="ADAL" clId="{008C97CB-D3F3-42B8-8C3E-6032A01E8C2B}" dt="2023-04-27T15:38:35.841" v="626" actId="26606"/>
          <ac:spMkLst>
            <pc:docMk/>
            <pc:sldMk cId="344876744" sldId="266"/>
            <ac:spMk id="34" creationId="{98DE6C44-43F8-4DE4-AB81-66853FFEA09A}"/>
          </ac:spMkLst>
        </pc:spChg>
        <pc:spChg chg="add del">
          <ac:chgData name="Kristin Ruckle" userId="31778da7-479e-42eb-a479-dd3498b854b0" providerId="ADAL" clId="{008C97CB-D3F3-42B8-8C3E-6032A01E8C2B}" dt="2023-04-27T15:38:35.841" v="626" actId="26606"/>
          <ac:spMkLst>
            <pc:docMk/>
            <pc:sldMk cId="344876744" sldId="266"/>
            <ac:spMk id="35" creationId="{2409529B-9B56-4F10-BE4D-F934DB89E57E}"/>
          </ac:spMkLst>
        </pc:spChg>
        <pc:spChg chg="add del">
          <ac:chgData name="Kristin Ruckle" userId="31778da7-479e-42eb-a479-dd3498b854b0" providerId="ADAL" clId="{008C97CB-D3F3-42B8-8C3E-6032A01E8C2B}" dt="2023-04-27T15:38:43.761" v="628" actId="26606"/>
          <ac:spMkLst>
            <pc:docMk/>
            <pc:sldMk cId="344876744" sldId="266"/>
            <ac:spMk id="37" creationId="{0550F5B9-399F-4FAD-AE6C-ED65F9A43A74}"/>
          </ac:spMkLst>
        </pc:spChg>
        <pc:spChg chg="add del">
          <ac:chgData name="Kristin Ruckle" userId="31778da7-479e-42eb-a479-dd3498b854b0" providerId="ADAL" clId="{008C97CB-D3F3-42B8-8C3E-6032A01E8C2B}" dt="2023-04-27T15:38:43.761" v="628" actId="26606"/>
          <ac:spMkLst>
            <pc:docMk/>
            <pc:sldMk cId="344876744" sldId="266"/>
            <ac:spMk id="38" creationId="{C062E60F-5CD4-4268-8359-8076634680E5}"/>
          </ac:spMkLst>
        </pc:spChg>
        <pc:spChg chg="add del">
          <ac:chgData name="Kristin Ruckle" userId="31778da7-479e-42eb-a479-dd3498b854b0" providerId="ADAL" clId="{008C97CB-D3F3-42B8-8C3E-6032A01E8C2B}" dt="2023-04-27T15:38:43.761" v="628" actId="26606"/>
          <ac:spMkLst>
            <pc:docMk/>
            <pc:sldMk cId="344876744" sldId="266"/>
            <ac:spMk id="39" creationId="{BB341EC3-1810-4D33-BA3F-E2D0AA0ECFB6}"/>
          </ac:spMkLst>
        </pc:spChg>
        <pc:spChg chg="add del">
          <ac:chgData name="Kristin Ruckle" userId="31778da7-479e-42eb-a479-dd3498b854b0" providerId="ADAL" clId="{008C97CB-D3F3-42B8-8C3E-6032A01E8C2B}" dt="2023-04-27T15:38:43.761" v="628" actId="26606"/>
          <ac:spMkLst>
            <pc:docMk/>
            <pc:sldMk cId="344876744" sldId="266"/>
            <ac:spMk id="40" creationId="{10127CDE-2B99-47A8-BB3C-7D17519105E0}"/>
          </ac:spMkLst>
        </pc:spChg>
        <pc:spChg chg="add del">
          <ac:chgData name="Kristin Ruckle" userId="31778da7-479e-42eb-a479-dd3498b854b0" providerId="ADAL" clId="{008C97CB-D3F3-42B8-8C3E-6032A01E8C2B}" dt="2023-04-27T15:38:47.995" v="630" actId="26606"/>
          <ac:spMkLst>
            <pc:docMk/>
            <pc:sldMk cId="344876744" sldId="266"/>
            <ac:spMk id="42" creationId="{A6B42B9F-F674-4D7F-AEFD-F5DC47A70952}"/>
          </ac:spMkLst>
        </pc:spChg>
        <pc:spChg chg="add del">
          <ac:chgData name="Kristin Ruckle" userId="31778da7-479e-42eb-a479-dd3498b854b0" providerId="ADAL" clId="{008C97CB-D3F3-42B8-8C3E-6032A01E8C2B}" dt="2023-04-27T15:38:47.995" v="630" actId="26606"/>
          <ac:spMkLst>
            <pc:docMk/>
            <pc:sldMk cId="344876744" sldId="266"/>
            <ac:spMk id="43" creationId="{E677BBB0-8A66-4619-B31B-5097655C5FF2}"/>
          </ac:spMkLst>
        </pc:spChg>
        <pc:spChg chg="add del">
          <ac:chgData name="Kristin Ruckle" userId="31778da7-479e-42eb-a479-dd3498b854b0" providerId="ADAL" clId="{008C97CB-D3F3-42B8-8C3E-6032A01E8C2B}" dt="2023-04-27T15:38:47.995" v="630" actId="26606"/>
          <ac:spMkLst>
            <pc:docMk/>
            <pc:sldMk cId="344876744" sldId="266"/>
            <ac:spMk id="44" creationId="{FB56C437-7CF8-4D2B-8C62-6F9CEA5611FA}"/>
          </ac:spMkLst>
        </pc:spChg>
        <pc:spChg chg="add del">
          <ac:chgData name="Kristin Ruckle" userId="31778da7-479e-42eb-a479-dd3498b854b0" providerId="ADAL" clId="{008C97CB-D3F3-42B8-8C3E-6032A01E8C2B}" dt="2023-04-27T15:38:47.995" v="630" actId="26606"/>
          <ac:spMkLst>
            <pc:docMk/>
            <pc:sldMk cId="344876744" sldId="266"/>
            <ac:spMk id="45" creationId="{288F414E-1A16-495F-8EF5-F55A4207EE48}"/>
          </ac:spMkLst>
        </pc:spChg>
        <pc:spChg chg="add del">
          <ac:chgData name="Kristin Ruckle" userId="31778da7-479e-42eb-a479-dd3498b854b0" providerId="ADAL" clId="{008C97CB-D3F3-42B8-8C3E-6032A01E8C2B}" dt="2023-04-27T15:38:51.190" v="632" actId="26606"/>
          <ac:spMkLst>
            <pc:docMk/>
            <pc:sldMk cId="344876744" sldId="266"/>
            <ac:spMk id="47" creationId="{59653884-08CE-4579-8A80-F00D55BF077F}"/>
          </ac:spMkLst>
        </pc:spChg>
        <pc:spChg chg="add del">
          <ac:chgData name="Kristin Ruckle" userId="31778da7-479e-42eb-a479-dd3498b854b0" providerId="ADAL" clId="{008C97CB-D3F3-42B8-8C3E-6032A01E8C2B}" dt="2023-04-27T15:38:51.190" v="632" actId="26606"/>
          <ac:spMkLst>
            <pc:docMk/>
            <pc:sldMk cId="344876744" sldId="266"/>
            <ac:spMk id="48" creationId="{720D4FAC-7B9A-4A4F-8E53-071522870B7B}"/>
          </ac:spMkLst>
        </pc:spChg>
        <pc:spChg chg="add del">
          <ac:chgData name="Kristin Ruckle" userId="31778da7-479e-42eb-a479-dd3498b854b0" providerId="ADAL" clId="{008C97CB-D3F3-42B8-8C3E-6032A01E8C2B}" dt="2023-04-27T15:38:51.190" v="632" actId="26606"/>
          <ac:spMkLst>
            <pc:docMk/>
            <pc:sldMk cId="344876744" sldId="266"/>
            <ac:spMk id="49" creationId="{EDD2A13B-608C-4BE1-AC1F-62B2DAF76BF7}"/>
          </ac:spMkLst>
        </pc:spChg>
        <pc:spChg chg="add del">
          <ac:chgData name="Kristin Ruckle" userId="31778da7-479e-42eb-a479-dd3498b854b0" providerId="ADAL" clId="{008C97CB-D3F3-42B8-8C3E-6032A01E8C2B}" dt="2023-04-27T15:38:51.190" v="632" actId="26606"/>
          <ac:spMkLst>
            <pc:docMk/>
            <pc:sldMk cId="344876744" sldId="266"/>
            <ac:spMk id="50" creationId="{977038ED-F717-467A-8D75-D8441BB92668}"/>
          </ac:spMkLst>
        </pc:spChg>
        <pc:spChg chg="add del">
          <ac:chgData name="Kristin Ruckle" userId="31778da7-479e-42eb-a479-dd3498b854b0" providerId="ADAL" clId="{008C97CB-D3F3-42B8-8C3E-6032A01E8C2B}" dt="2023-04-27T15:38:57.061" v="634" actId="26606"/>
          <ac:spMkLst>
            <pc:docMk/>
            <pc:sldMk cId="344876744" sldId="266"/>
            <ac:spMk id="52" creationId="{2DDE3054-7688-403A-8800-8FA4F1B54962}"/>
          </ac:spMkLst>
        </pc:spChg>
        <pc:spChg chg="add del">
          <ac:chgData name="Kristin Ruckle" userId="31778da7-479e-42eb-a479-dd3498b854b0" providerId="ADAL" clId="{008C97CB-D3F3-42B8-8C3E-6032A01E8C2B}" dt="2023-04-27T15:38:57.061" v="634" actId="26606"/>
          <ac:spMkLst>
            <pc:docMk/>
            <pc:sldMk cId="344876744" sldId="266"/>
            <ac:spMk id="53" creationId="{1C938212-FA12-4FF1-87C8-ACDE99D06F69}"/>
          </ac:spMkLst>
        </pc:spChg>
        <pc:spChg chg="add del">
          <ac:chgData name="Kristin Ruckle" userId="31778da7-479e-42eb-a479-dd3498b854b0" providerId="ADAL" clId="{008C97CB-D3F3-42B8-8C3E-6032A01E8C2B}" dt="2023-04-27T15:38:57.061" v="634" actId="26606"/>
          <ac:spMkLst>
            <pc:docMk/>
            <pc:sldMk cId="344876744" sldId="266"/>
            <ac:spMk id="54" creationId="{369F152D-E540-4B48-BA11-2ADF043C6111}"/>
          </ac:spMkLst>
        </pc:spChg>
        <pc:spChg chg="add del">
          <ac:chgData name="Kristin Ruckle" userId="31778da7-479e-42eb-a479-dd3498b854b0" providerId="ADAL" clId="{008C97CB-D3F3-42B8-8C3E-6032A01E8C2B}" dt="2023-04-27T15:38:57.061" v="634" actId="26606"/>
          <ac:spMkLst>
            <pc:docMk/>
            <pc:sldMk cId="344876744" sldId="266"/>
            <ac:spMk id="55" creationId="{0C059F7E-04C4-4C46-9B3E-E5CE267E347D}"/>
          </ac:spMkLst>
        </pc:spChg>
        <pc:spChg chg="add del">
          <ac:chgData name="Kristin Ruckle" userId="31778da7-479e-42eb-a479-dd3498b854b0" providerId="ADAL" clId="{008C97CB-D3F3-42B8-8C3E-6032A01E8C2B}" dt="2023-04-27T15:39:02.303" v="636" actId="26606"/>
          <ac:spMkLst>
            <pc:docMk/>
            <pc:sldMk cId="344876744" sldId="266"/>
            <ac:spMk id="57" creationId="{4E37AFD8-49EE-4E57-8DAD-71736702727A}"/>
          </ac:spMkLst>
        </pc:spChg>
        <pc:spChg chg="add del">
          <ac:chgData name="Kristin Ruckle" userId="31778da7-479e-42eb-a479-dd3498b854b0" providerId="ADAL" clId="{008C97CB-D3F3-42B8-8C3E-6032A01E8C2B}" dt="2023-04-27T15:39:02.303" v="636" actId="26606"/>
          <ac:spMkLst>
            <pc:docMk/>
            <pc:sldMk cId="344876744" sldId="266"/>
            <ac:spMk id="58" creationId="{134744D3-B068-4646-83B8-525E6D15DF43}"/>
          </ac:spMkLst>
        </pc:spChg>
        <pc:spChg chg="add del">
          <ac:chgData name="Kristin Ruckle" userId="31778da7-479e-42eb-a479-dd3498b854b0" providerId="ADAL" clId="{008C97CB-D3F3-42B8-8C3E-6032A01E8C2B}" dt="2023-04-27T15:39:02.303" v="636" actId="26606"/>
          <ac:spMkLst>
            <pc:docMk/>
            <pc:sldMk cId="344876744" sldId="266"/>
            <ac:spMk id="59" creationId="{15048A18-0381-485F-B557-E17906AE6A95}"/>
          </ac:spMkLst>
        </pc:spChg>
        <pc:spChg chg="add del">
          <ac:chgData name="Kristin Ruckle" userId="31778da7-479e-42eb-a479-dd3498b854b0" providerId="ADAL" clId="{008C97CB-D3F3-42B8-8C3E-6032A01E8C2B}" dt="2023-04-27T15:39:11.080" v="638" actId="26606"/>
          <ac:spMkLst>
            <pc:docMk/>
            <pc:sldMk cId="344876744" sldId="266"/>
            <ac:spMk id="61" creationId="{B43B9CA2-4B31-4ACD-9A9F-B8E6C6420386}"/>
          </ac:spMkLst>
        </pc:spChg>
        <pc:spChg chg="add del">
          <ac:chgData name="Kristin Ruckle" userId="31778da7-479e-42eb-a479-dd3498b854b0" providerId="ADAL" clId="{008C97CB-D3F3-42B8-8C3E-6032A01E8C2B}" dt="2023-04-27T15:39:11.080" v="638" actId="26606"/>
          <ac:spMkLst>
            <pc:docMk/>
            <pc:sldMk cId="344876744" sldId="266"/>
            <ac:spMk id="62" creationId="{33F94DB1-BC5D-454D-845C-7BA3A1F46999}"/>
          </ac:spMkLst>
        </pc:spChg>
        <pc:spChg chg="add del">
          <ac:chgData name="Kristin Ruckle" userId="31778da7-479e-42eb-a479-dd3498b854b0" providerId="ADAL" clId="{008C97CB-D3F3-42B8-8C3E-6032A01E8C2B}" dt="2023-04-27T15:39:11.080" v="638" actId="26606"/>
          <ac:spMkLst>
            <pc:docMk/>
            <pc:sldMk cId="344876744" sldId="266"/>
            <ac:spMk id="63" creationId="{5676B86F-860B-4586-BCAA-C0650C09B7B9}"/>
          </ac:spMkLst>
        </pc:spChg>
        <pc:spChg chg="add del">
          <ac:chgData name="Kristin Ruckle" userId="31778da7-479e-42eb-a479-dd3498b854b0" providerId="ADAL" clId="{008C97CB-D3F3-42B8-8C3E-6032A01E8C2B}" dt="2023-04-27T15:39:11.080" v="638" actId="26606"/>
          <ac:spMkLst>
            <pc:docMk/>
            <pc:sldMk cId="344876744" sldId="266"/>
            <ac:spMk id="64" creationId="{8C818ED5-2F56-4171-9445-3AA4F4462396}"/>
          </ac:spMkLst>
        </pc:spChg>
        <pc:spChg chg="add del">
          <ac:chgData name="Kristin Ruckle" userId="31778da7-479e-42eb-a479-dd3498b854b0" providerId="ADAL" clId="{008C97CB-D3F3-42B8-8C3E-6032A01E8C2B}" dt="2023-04-27T15:39:11.080" v="638" actId="26606"/>
          <ac:spMkLst>
            <pc:docMk/>
            <pc:sldMk cId="344876744" sldId="266"/>
            <ac:spMk id="65" creationId="{DE74FCE8-866C-4AFA-B45C-FACE2A6094E4}"/>
          </ac:spMkLst>
        </pc:spChg>
        <pc:spChg chg="add del">
          <ac:chgData name="Kristin Ruckle" userId="31778da7-479e-42eb-a479-dd3498b854b0" providerId="ADAL" clId="{008C97CB-D3F3-42B8-8C3E-6032A01E8C2B}" dt="2023-04-27T15:39:37.503" v="640" actId="26606"/>
          <ac:spMkLst>
            <pc:docMk/>
            <pc:sldMk cId="344876744" sldId="266"/>
            <ac:spMk id="67" creationId="{614141FC-8189-47F8-821A-FC9A4E91E039}"/>
          </ac:spMkLst>
        </pc:spChg>
        <pc:spChg chg="add del">
          <ac:chgData name="Kristin Ruckle" userId="31778da7-479e-42eb-a479-dd3498b854b0" providerId="ADAL" clId="{008C97CB-D3F3-42B8-8C3E-6032A01E8C2B}" dt="2023-04-27T15:39:37.503" v="640" actId="26606"/>
          <ac:spMkLst>
            <pc:docMk/>
            <pc:sldMk cId="344876744" sldId="266"/>
            <ac:spMk id="68" creationId="{C062E60F-5CD4-4268-8359-8076634680E5}"/>
          </ac:spMkLst>
        </pc:spChg>
        <pc:spChg chg="add del">
          <ac:chgData name="Kristin Ruckle" userId="31778da7-479e-42eb-a479-dd3498b854b0" providerId="ADAL" clId="{008C97CB-D3F3-42B8-8C3E-6032A01E8C2B}" dt="2023-04-27T15:39:37.503" v="640" actId="26606"/>
          <ac:spMkLst>
            <pc:docMk/>
            <pc:sldMk cId="344876744" sldId="266"/>
            <ac:spMk id="69" creationId="{BB341EC3-1810-4D33-BA3F-E2D0AA0ECFB6}"/>
          </ac:spMkLst>
        </pc:spChg>
        <pc:spChg chg="add del">
          <ac:chgData name="Kristin Ruckle" userId="31778da7-479e-42eb-a479-dd3498b854b0" providerId="ADAL" clId="{008C97CB-D3F3-42B8-8C3E-6032A01E8C2B}" dt="2023-04-27T15:39:37.503" v="640" actId="26606"/>
          <ac:spMkLst>
            <pc:docMk/>
            <pc:sldMk cId="344876744" sldId="266"/>
            <ac:spMk id="70" creationId="{10127CDE-2B99-47A8-BB3C-7D17519105E0}"/>
          </ac:spMkLst>
        </pc:spChg>
        <pc:spChg chg="add del">
          <ac:chgData name="Kristin Ruckle" userId="31778da7-479e-42eb-a479-dd3498b854b0" providerId="ADAL" clId="{008C97CB-D3F3-42B8-8C3E-6032A01E8C2B}" dt="2023-04-27T15:39:49.351" v="642" actId="26606"/>
          <ac:spMkLst>
            <pc:docMk/>
            <pc:sldMk cId="344876744" sldId="266"/>
            <ac:spMk id="72" creationId="{5EBC18B6-E5C3-4AD1-97A4-E6A3477A0BB9}"/>
          </ac:spMkLst>
        </pc:spChg>
        <pc:spChg chg="add del">
          <ac:chgData name="Kristin Ruckle" userId="31778da7-479e-42eb-a479-dd3498b854b0" providerId="ADAL" clId="{008C97CB-D3F3-42B8-8C3E-6032A01E8C2B}" dt="2023-04-27T15:39:49.351" v="642" actId="26606"/>
          <ac:spMkLst>
            <pc:docMk/>
            <pc:sldMk cId="344876744" sldId="266"/>
            <ac:spMk id="73" creationId="{136A4AB6-B72B-4CC6-ADCF-BE807B6C3D71}"/>
          </ac:spMkLst>
        </pc:spChg>
        <pc:spChg chg="add del">
          <ac:chgData name="Kristin Ruckle" userId="31778da7-479e-42eb-a479-dd3498b854b0" providerId="ADAL" clId="{008C97CB-D3F3-42B8-8C3E-6032A01E8C2B}" dt="2023-04-27T15:39:49.351" v="642" actId="26606"/>
          <ac:spMkLst>
            <pc:docMk/>
            <pc:sldMk cId="344876744" sldId="266"/>
            <ac:spMk id="74" creationId="{B35D540D-9486-4236-952A-F72DC52D79BF}"/>
          </ac:spMkLst>
        </pc:spChg>
        <pc:spChg chg="add del">
          <ac:chgData name="Kristin Ruckle" userId="31778da7-479e-42eb-a479-dd3498b854b0" providerId="ADAL" clId="{008C97CB-D3F3-42B8-8C3E-6032A01E8C2B}" dt="2023-04-27T15:39:55.722" v="644" actId="26606"/>
          <ac:spMkLst>
            <pc:docMk/>
            <pc:sldMk cId="344876744" sldId="266"/>
            <ac:spMk id="76" creationId="{6C9F64E8-8F1D-4A06-B1A4-685E72C092CA}"/>
          </ac:spMkLst>
        </pc:spChg>
        <pc:spChg chg="add del">
          <ac:chgData name="Kristin Ruckle" userId="31778da7-479e-42eb-a479-dd3498b854b0" providerId="ADAL" clId="{008C97CB-D3F3-42B8-8C3E-6032A01E8C2B}" dt="2023-04-27T15:39:55.722" v="644" actId="26606"/>
          <ac:spMkLst>
            <pc:docMk/>
            <pc:sldMk cId="344876744" sldId="266"/>
            <ac:spMk id="77" creationId="{9073D962-D3D2-4A72-8593-65C213CBFFC3}"/>
          </ac:spMkLst>
        </pc:spChg>
        <pc:spChg chg="add del">
          <ac:chgData name="Kristin Ruckle" userId="31778da7-479e-42eb-a479-dd3498b854b0" providerId="ADAL" clId="{008C97CB-D3F3-42B8-8C3E-6032A01E8C2B}" dt="2023-04-27T15:39:55.722" v="644" actId="26606"/>
          <ac:spMkLst>
            <pc:docMk/>
            <pc:sldMk cId="344876744" sldId="266"/>
            <ac:spMk id="78" creationId="{2387511B-F6E1-4929-AC90-94FB8B6B0F41}"/>
          </ac:spMkLst>
        </pc:spChg>
        <pc:spChg chg="add del">
          <ac:chgData name="Kristin Ruckle" userId="31778da7-479e-42eb-a479-dd3498b854b0" providerId="ADAL" clId="{008C97CB-D3F3-42B8-8C3E-6032A01E8C2B}" dt="2023-04-27T15:39:55.722" v="644" actId="26606"/>
          <ac:spMkLst>
            <pc:docMk/>
            <pc:sldMk cId="344876744" sldId="266"/>
            <ac:spMk id="79" creationId="{AA58F78C-27AB-465F-AA33-15E08AF267F9}"/>
          </ac:spMkLst>
        </pc:spChg>
        <pc:spChg chg="add del">
          <ac:chgData name="Kristin Ruckle" userId="31778da7-479e-42eb-a479-dd3498b854b0" providerId="ADAL" clId="{008C97CB-D3F3-42B8-8C3E-6032A01E8C2B}" dt="2023-04-27T15:39:58.310" v="646" actId="26606"/>
          <ac:spMkLst>
            <pc:docMk/>
            <pc:sldMk cId="344876744" sldId="266"/>
            <ac:spMk id="81" creationId="{B3F59054-3394-4D87-8BD0-A28DCD47F1BC}"/>
          </ac:spMkLst>
        </pc:spChg>
        <pc:spChg chg="add del">
          <ac:chgData name="Kristin Ruckle" userId="31778da7-479e-42eb-a479-dd3498b854b0" providerId="ADAL" clId="{008C97CB-D3F3-42B8-8C3E-6032A01E8C2B}" dt="2023-04-27T15:39:58.310" v="646" actId="26606"/>
          <ac:spMkLst>
            <pc:docMk/>
            <pc:sldMk cId="344876744" sldId="266"/>
            <ac:spMk id="82" creationId="{2FE0ABA9-CAF1-4816-837D-5F28AAA08E0A}"/>
          </ac:spMkLst>
        </pc:spChg>
        <pc:spChg chg="add del">
          <ac:chgData name="Kristin Ruckle" userId="31778da7-479e-42eb-a479-dd3498b854b0" providerId="ADAL" clId="{008C97CB-D3F3-42B8-8C3E-6032A01E8C2B}" dt="2023-04-27T15:39:58.310" v="646" actId="26606"/>
          <ac:spMkLst>
            <pc:docMk/>
            <pc:sldMk cId="344876744" sldId="266"/>
            <ac:spMk id="83" creationId="{BC8B9C14-70F0-4F42-85FF-0DD3D5A585A5}"/>
          </ac:spMkLst>
        </pc:spChg>
        <pc:spChg chg="add del">
          <ac:chgData name="Kristin Ruckle" userId="31778da7-479e-42eb-a479-dd3498b854b0" providerId="ADAL" clId="{008C97CB-D3F3-42B8-8C3E-6032A01E8C2B}" dt="2023-04-27T15:39:58.310" v="646" actId="26606"/>
          <ac:spMkLst>
            <pc:docMk/>
            <pc:sldMk cId="344876744" sldId="266"/>
            <ac:spMk id="84" creationId="{98DE6C44-43F8-4DE4-AB81-66853FFEA09A}"/>
          </ac:spMkLst>
        </pc:spChg>
        <pc:spChg chg="add del">
          <ac:chgData name="Kristin Ruckle" userId="31778da7-479e-42eb-a479-dd3498b854b0" providerId="ADAL" clId="{008C97CB-D3F3-42B8-8C3E-6032A01E8C2B}" dt="2023-04-27T15:39:58.310" v="646" actId="26606"/>
          <ac:spMkLst>
            <pc:docMk/>
            <pc:sldMk cId="344876744" sldId="266"/>
            <ac:spMk id="85" creationId="{2409529B-9B56-4F10-BE4D-F934DB89E57E}"/>
          </ac:spMkLst>
        </pc:spChg>
        <pc:spChg chg="add del">
          <ac:chgData name="Kristin Ruckle" userId="31778da7-479e-42eb-a479-dd3498b854b0" providerId="ADAL" clId="{008C97CB-D3F3-42B8-8C3E-6032A01E8C2B}" dt="2023-04-27T15:40:07.082" v="648" actId="26606"/>
          <ac:spMkLst>
            <pc:docMk/>
            <pc:sldMk cId="344876744" sldId="266"/>
            <ac:spMk id="87" creationId="{0550F5B9-399F-4FAD-AE6C-ED65F9A43A74}"/>
          </ac:spMkLst>
        </pc:spChg>
        <pc:spChg chg="add del">
          <ac:chgData name="Kristin Ruckle" userId="31778da7-479e-42eb-a479-dd3498b854b0" providerId="ADAL" clId="{008C97CB-D3F3-42B8-8C3E-6032A01E8C2B}" dt="2023-04-27T15:40:07.082" v="648" actId="26606"/>
          <ac:spMkLst>
            <pc:docMk/>
            <pc:sldMk cId="344876744" sldId="266"/>
            <ac:spMk id="88" creationId="{C062E60F-5CD4-4268-8359-8076634680E5}"/>
          </ac:spMkLst>
        </pc:spChg>
        <pc:spChg chg="add del">
          <ac:chgData name="Kristin Ruckle" userId="31778da7-479e-42eb-a479-dd3498b854b0" providerId="ADAL" clId="{008C97CB-D3F3-42B8-8C3E-6032A01E8C2B}" dt="2023-04-27T15:40:07.082" v="648" actId="26606"/>
          <ac:spMkLst>
            <pc:docMk/>
            <pc:sldMk cId="344876744" sldId="266"/>
            <ac:spMk id="89" creationId="{BB341EC3-1810-4D33-BA3F-E2D0AA0ECFB6}"/>
          </ac:spMkLst>
        </pc:spChg>
        <pc:spChg chg="add del">
          <ac:chgData name="Kristin Ruckle" userId="31778da7-479e-42eb-a479-dd3498b854b0" providerId="ADAL" clId="{008C97CB-D3F3-42B8-8C3E-6032A01E8C2B}" dt="2023-04-27T15:40:07.082" v="648" actId="26606"/>
          <ac:spMkLst>
            <pc:docMk/>
            <pc:sldMk cId="344876744" sldId="266"/>
            <ac:spMk id="90" creationId="{10127CDE-2B99-47A8-BB3C-7D17519105E0}"/>
          </ac:spMkLst>
        </pc:spChg>
        <pc:spChg chg="add del">
          <ac:chgData name="Kristin Ruckle" userId="31778da7-479e-42eb-a479-dd3498b854b0" providerId="ADAL" clId="{008C97CB-D3F3-42B8-8C3E-6032A01E8C2B}" dt="2023-04-27T15:40:36.991" v="655" actId="26606"/>
          <ac:spMkLst>
            <pc:docMk/>
            <pc:sldMk cId="344876744" sldId="266"/>
            <ac:spMk id="92" creationId="{D8B45C0C-1C22-45E0-96AC-EAFF20BAD7A5}"/>
          </ac:spMkLst>
        </pc:spChg>
        <pc:spChg chg="add del">
          <ac:chgData name="Kristin Ruckle" userId="31778da7-479e-42eb-a479-dd3498b854b0" providerId="ADAL" clId="{008C97CB-D3F3-42B8-8C3E-6032A01E8C2B}" dt="2023-04-27T15:40:36.991" v="655" actId="26606"/>
          <ac:spMkLst>
            <pc:docMk/>
            <pc:sldMk cId="344876744" sldId="266"/>
            <ac:spMk id="93" creationId="{A1A6B414-1D19-4586-8383-0B3BDE0A205F}"/>
          </ac:spMkLst>
        </pc:spChg>
        <pc:spChg chg="add del">
          <ac:chgData name="Kristin Ruckle" userId="31778da7-479e-42eb-a479-dd3498b854b0" providerId="ADAL" clId="{008C97CB-D3F3-42B8-8C3E-6032A01E8C2B}" dt="2023-04-27T15:40:36.991" v="655" actId="26606"/>
          <ac:spMkLst>
            <pc:docMk/>
            <pc:sldMk cId="344876744" sldId="266"/>
            <ac:spMk id="94" creationId="{8414D3ED-40C9-4391-BEA1-622CE47FB90D}"/>
          </ac:spMkLst>
        </pc:spChg>
        <pc:spChg chg="add del">
          <ac:chgData name="Kristin Ruckle" userId="31778da7-479e-42eb-a479-dd3498b854b0" providerId="ADAL" clId="{008C97CB-D3F3-42B8-8C3E-6032A01E8C2B}" dt="2023-04-27T15:40:36.991" v="655" actId="26606"/>
          <ac:spMkLst>
            <pc:docMk/>
            <pc:sldMk cId="344876744" sldId="266"/>
            <ac:spMk id="95" creationId="{1F7F5575-FC35-4612-B24D-902BC5577576}"/>
          </ac:spMkLst>
        </pc:spChg>
        <pc:spChg chg="add">
          <ac:chgData name="Kristin Ruckle" userId="31778da7-479e-42eb-a479-dd3498b854b0" providerId="ADAL" clId="{008C97CB-D3F3-42B8-8C3E-6032A01E8C2B}" dt="2023-04-27T15:40:36.991" v="655" actId="26606"/>
          <ac:spMkLst>
            <pc:docMk/>
            <pc:sldMk cId="344876744" sldId="266"/>
            <ac:spMk id="100" creationId="{B43B9CA2-4B31-4ACD-9A9F-B8E6C6420386}"/>
          </ac:spMkLst>
        </pc:spChg>
        <pc:spChg chg="add">
          <ac:chgData name="Kristin Ruckle" userId="31778da7-479e-42eb-a479-dd3498b854b0" providerId="ADAL" clId="{008C97CB-D3F3-42B8-8C3E-6032A01E8C2B}" dt="2023-04-27T15:40:36.991" v="655" actId="26606"/>
          <ac:spMkLst>
            <pc:docMk/>
            <pc:sldMk cId="344876744" sldId="266"/>
            <ac:spMk id="102" creationId="{33F94DB1-BC5D-454D-845C-7BA3A1F46999}"/>
          </ac:spMkLst>
        </pc:spChg>
        <pc:spChg chg="add">
          <ac:chgData name="Kristin Ruckle" userId="31778da7-479e-42eb-a479-dd3498b854b0" providerId="ADAL" clId="{008C97CB-D3F3-42B8-8C3E-6032A01E8C2B}" dt="2023-04-27T15:40:36.991" v="655" actId="26606"/>
          <ac:spMkLst>
            <pc:docMk/>
            <pc:sldMk cId="344876744" sldId="266"/>
            <ac:spMk id="104" creationId="{5676B86F-860B-4586-BCAA-C0650C09B7B9}"/>
          </ac:spMkLst>
        </pc:spChg>
        <pc:spChg chg="add">
          <ac:chgData name="Kristin Ruckle" userId="31778da7-479e-42eb-a479-dd3498b854b0" providerId="ADAL" clId="{008C97CB-D3F3-42B8-8C3E-6032A01E8C2B}" dt="2023-04-27T15:40:36.991" v="655" actId="26606"/>
          <ac:spMkLst>
            <pc:docMk/>
            <pc:sldMk cId="344876744" sldId="266"/>
            <ac:spMk id="106" creationId="{8C818ED5-2F56-4171-9445-3AA4F4462396}"/>
          </ac:spMkLst>
        </pc:spChg>
        <pc:spChg chg="add">
          <ac:chgData name="Kristin Ruckle" userId="31778da7-479e-42eb-a479-dd3498b854b0" providerId="ADAL" clId="{008C97CB-D3F3-42B8-8C3E-6032A01E8C2B}" dt="2023-04-27T15:40:36.991" v="655" actId="26606"/>
          <ac:spMkLst>
            <pc:docMk/>
            <pc:sldMk cId="344876744" sldId="266"/>
            <ac:spMk id="108" creationId="{DE74FCE8-866C-4AFA-B45C-FACE2A6094E4}"/>
          </ac:spMkLst>
        </pc:spChg>
        <pc:picChg chg="add mod ord">
          <ac:chgData name="Kristin Ruckle" userId="31778da7-479e-42eb-a479-dd3498b854b0" providerId="ADAL" clId="{008C97CB-D3F3-42B8-8C3E-6032A01E8C2B}" dt="2023-04-27T15:41:36.580" v="663" actId="1076"/>
          <ac:picMkLst>
            <pc:docMk/>
            <pc:sldMk cId="344876744" sldId="266"/>
            <ac:picMk id="4" creationId="{9710444D-3880-1D92-91E8-24F2EFEADA1D}"/>
          </ac:picMkLst>
        </pc:picChg>
        <pc:picChg chg="add mod ord">
          <ac:chgData name="Kristin Ruckle" userId="31778da7-479e-42eb-a479-dd3498b854b0" providerId="ADAL" clId="{008C97CB-D3F3-42B8-8C3E-6032A01E8C2B}" dt="2023-04-27T15:40:36.991" v="655" actId="26606"/>
          <ac:picMkLst>
            <pc:docMk/>
            <pc:sldMk cId="344876744" sldId="266"/>
            <ac:picMk id="5" creationId="{0F1C0F23-9B66-5651-F252-9EDD7AFF12F5}"/>
          </ac:picMkLst>
        </pc:picChg>
        <pc:picChg chg="add mod ord">
          <ac:chgData name="Kristin Ruckle" userId="31778da7-479e-42eb-a479-dd3498b854b0" providerId="ADAL" clId="{008C97CB-D3F3-42B8-8C3E-6032A01E8C2B}" dt="2023-04-27T15:40:36.991" v="655" actId="26606"/>
          <ac:picMkLst>
            <pc:docMk/>
            <pc:sldMk cId="344876744" sldId="266"/>
            <ac:picMk id="6" creationId="{4FE9FB8A-2A2E-EC89-CDE6-69B5F0F58572}"/>
          </ac:picMkLst>
        </pc:picChg>
      </pc:sldChg>
      <pc:sldChg chg="addSp delSp modSp new mod setBg modAnim">
        <pc:chgData name="Kristin Ruckle" userId="31778da7-479e-42eb-a479-dd3498b854b0" providerId="ADAL" clId="{008C97CB-D3F3-42B8-8C3E-6032A01E8C2B}" dt="2023-04-27T15:59:03.191" v="833"/>
        <pc:sldMkLst>
          <pc:docMk/>
          <pc:sldMk cId="3457530259" sldId="267"/>
        </pc:sldMkLst>
        <pc:spChg chg="mod ord">
          <ac:chgData name="Kristin Ruckle" userId="31778da7-479e-42eb-a479-dd3498b854b0" providerId="ADAL" clId="{008C97CB-D3F3-42B8-8C3E-6032A01E8C2B}" dt="2023-04-27T15:58:14.506" v="825" actId="26606"/>
          <ac:spMkLst>
            <pc:docMk/>
            <pc:sldMk cId="3457530259" sldId="267"/>
            <ac:spMk id="2" creationId="{0C02AAB0-081C-E0D9-5821-CCD60D6E5C5D}"/>
          </ac:spMkLst>
        </pc:spChg>
        <pc:spChg chg="add del mod ord">
          <ac:chgData name="Kristin Ruckle" userId="31778da7-479e-42eb-a479-dd3498b854b0" providerId="ADAL" clId="{008C97CB-D3F3-42B8-8C3E-6032A01E8C2B}" dt="2023-04-27T15:58:50.356" v="829" actId="255"/>
          <ac:spMkLst>
            <pc:docMk/>
            <pc:sldMk cId="3457530259" sldId="267"/>
            <ac:spMk id="3" creationId="{C234CD10-07E8-19B2-07E0-F81C7A61CCFC}"/>
          </ac:spMkLst>
        </pc:spChg>
        <pc:spChg chg="add del">
          <ac:chgData name="Kristin Ruckle" userId="31778da7-479e-42eb-a479-dd3498b854b0" providerId="ADAL" clId="{008C97CB-D3F3-42B8-8C3E-6032A01E8C2B}" dt="2023-04-27T15:47:50.531" v="759" actId="26606"/>
          <ac:spMkLst>
            <pc:docMk/>
            <pc:sldMk cId="3457530259" sldId="267"/>
            <ac:spMk id="6" creationId="{4E2ED6F9-63C3-4A8D-9BB4-1EA62533B672}"/>
          </ac:spMkLst>
        </pc:spChg>
        <pc:spChg chg="add del">
          <ac:chgData name="Kristin Ruckle" userId="31778da7-479e-42eb-a479-dd3498b854b0" providerId="ADAL" clId="{008C97CB-D3F3-42B8-8C3E-6032A01E8C2B}" dt="2023-04-27T15:47:50.531" v="759" actId="26606"/>
          <ac:spMkLst>
            <pc:docMk/>
            <pc:sldMk cId="3457530259" sldId="267"/>
            <ac:spMk id="7" creationId="{6D72081E-AD41-4FBB-B02B-698A68DBCA5E}"/>
          </ac:spMkLst>
        </pc:spChg>
        <pc:spChg chg="add del">
          <ac:chgData name="Kristin Ruckle" userId="31778da7-479e-42eb-a479-dd3498b854b0" providerId="ADAL" clId="{008C97CB-D3F3-42B8-8C3E-6032A01E8C2B}" dt="2023-04-27T15:47:50.531" v="759" actId="26606"/>
          <ac:spMkLst>
            <pc:docMk/>
            <pc:sldMk cId="3457530259" sldId="267"/>
            <ac:spMk id="8" creationId="{716248AD-805F-41BF-9B57-FC53E5B32F98}"/>
          </ac:spMkLst>
        </pc:spChg>
        <pc:spChg chg="add del">
          <ac:chgData name="Kristin Ruckle" userId="31778da7-479e-42eb-a479-dd3498b854b0" providerId="ADAL" clId="{008C97CB-D3F3-42B8-8C3E-6032A01E8C2B}" dt="2023-04-27T15:47:22.112" v="756" actId="26606"/>
          <ac:spMkLst>
            <pc:docMk/>
            <pc:sldMk cId="3457530259" sldId="267"/>
            <ac:spMk id="9" creationId="{53B021B3-DE93-4AB7-8A18-CF5F1CED88B8}"/>
          </ac:spMkLst>
        </pc:spChg>
        <pc:spChg chg="add del">
          <ac:chgData name="Kristin Ruckle" userId="31778da7-479e-42eb-a479-dd3498b854b0" providerId="ADAL" clId="{008C97CB-D3F3-42B8-8C3E-6032A01E8C2B}" dt="2023-04-27T15:47:22.112" v="756" actId="26606"/>
          <ac:spMkLst>
            <pc:docMk/>
            <pc:sldMk cId="3457530259" sldId="267"/>
            <ac:spMk id="11" creationId="{52D502E5-F6B4-4D58-B4AE-FC466FF15EE8}"/>
          </ac:spMkLst>
        </pc:spChg>
        <pc:spChg chg="add del">
          <ac:chgData name="Kristin Ruckle" userId="31778da7-479e-42eb-a479-dd3498b854b0" providerId="ADAL" clId="{008C97CB-D3F3-42B8-8C3E-6032A01E8C2B}" dt="2023-04-27T15:47:22.112" v="756" actId="26606"/>
          <ac:spMkLst>
            <pc:docMk/>
            <pc:sldMk cId="3457530259" sldId="267"/>
            <ac:spMk id="13" creationId="{9DECDBF4-02B6-4BB4-B65B-B8107AD6A9E8}"/>
          </ac:spMkLst>
        </pc:spChg>
        <pc:spChg chg="add del">
          <ac:chgData name="Kristin Ruckle" userId="31778da7-479e-42eb-a479-dd3498b854b0" providerId="ADAL" clId="{008C97CB-D3F3-42B8-8C3E-6032A01E8C2B}" dt="2023-04-27T15:47:50.531" v="759" actId="26606"/>
          <ac:spMkLst>
            <pc:docMk/>
            <pc:sldMk cId="3457530259" sldId="267"/>
            <ac:spMk id="15" creationId="{1F82758F-B2B3-4F0A-BB90-4BFFEDD166D6}"/>
          </ac:spMkLst>
        </pc:spChg>
        <pc:spChg chg="add del">
          <ac:chgData name="Kristin Ruckle" userId="31778da7-479e-42eb-a479-dd3498b854b0" providerId="ADAL" clId="{008C97CB-D3F3-42B8-8C3E-6032A01E8C2B}" dt="2023-04-27T15:48:06.152" v="761" actId="26606"/>
          <ac:spMkLst>
            <pc:docMk/>
            <pc:sldMk cId="3457530259" sldId="267"/>
            <ac:spMk id="17" creationId="{D5997EA8-5EFC-40CD-A85F-C3C3BC5F9EB7}"/>
          </ac:spMkLst>
        </pc:spChg>
        <pc:spChg chg="add del">
          <ac:chgData name="Kristin Ruckle" userId="31778da7-479e-42eb-a479-dd3498b854b0" providerId="ADAL" clId="{008C97CB-D3F3-42B8-8C3E-6032A01E8C2B}" dt="2023-04-27T15:48:06.152" v="761" actId="26606"/>
          <ac:spMkLst>
            <pc:docMk/>
            <pc:sldMk cId="3457530259" sldId="267"/>
            <ac:spMk id="18" creationId="{1CF6A1EC-BD15-42D9-A339-A3970CF7C65A}"/>
          </ac:spMkLst>
        </pc:spChg>
        <pc:spChg chg="add del">
          <ac:chgData name="Kristin Ruckle" userId="31778da7-479e-42eb-a479-dd3498b854b0" providerId="ADAL" clId="{008C97CB-D3F3-42B8-8C3E-6032A01E8C2B}" dt="2023-04-27T15:48:06.152" v="761" actId="26606"/>
          <ac:spMkLst>
            <pc:docMk/>
            <pc:sldMk cId="3457530259" sldId="267"/>
            <ac:spMk id="19" creationId="{A720C27D-5C39-492B-BD68-C220C0F838AC}"/>
          </ac:spMkLst>
        </pc:spChg>
        <pc:spChg chg="add del">
          <ac:chgData name="Kristin Ruckle" userId="31778da7-479e-42eb-a479-dd3498b854b0" providerId="ADAL" clId="{008C97CB-D3F3-42B8-8C3E-6032A01E8C2B}" dt="2023-04-27T15:48:06.152" v="761" actId="26606"/>
          <ac:spMkLst>
            <pc:docMk/>
            <pc:sldMk cId="3457530259" sldId="267"/>
            <ac:spMk id="20" creationId="{A4F3394A-A959-460A-ACF9-5FA682C76940}"/>
          </ac:spMkLst>
        </pc:spChg>
        <pc:spChg chg="add del">
          <ac:chgData name="Kristin Ruckle" userId="31778da7-479e-42eb-a479-dd3498b854b0" providerId="ADAL" clId="{008C97CB-D3F3-42B8-8C3E-6032A01E8C2B}" dt="2023-04-27T15:55:21.835" v="800" actId="26606"/>
          <ac:spMkLst>
            <pc:docMk/>
            <pc:sldMk cId="3457530259" sldId="267"/>
            <ac:spMk id="22" creationId="{2C9A9DA9-7DC8-488B-A882-123947B0F3D9}"/>
          </ac:spMkLst>
        </pc:spChg>
        <pc:spChg chg="add del">
          <ac:chgData name="Kristin Ruckle" userId="31778da7-479e-42eb-a479-dd3498b854b0" providerId="ADAL" clId="{008C97CB-D3F3-42B8-8C3E-6032A01E8C2B}" dt="2023-04-27T15:55:21.835" v="800" actId="26606"/>
          <ac:spMkLst>
            <pc:docMk/>
            <pc:sldMk cId="3457530259" sldId="267"/>
            <ac:spMk id="23" creationId="{57F6BDD4-E066-4008-8011-6CC31AEB4556}"/>
          </ac:spMkLst>
        </pc:spChg>
        <pc:spChg chg="add del">
          <ac:chgData name="Kristin Ruckle" userId="31778da7-479e-42eb-a479-dd3498b854b0" providerId="ADAL" clId="{008C97CB-D3F3-42B8-8C3E-6032A01E8C2B}" dt="2023-04-27T15:55:21.835" v="800" actId="26606"/>
          <ac:spMkLst>
            <pc:docMk/>
            <pc:sldMk cId="3457530259" sldId="267"/>
            <ac:spMk id="24" creationId="{2711A8FB-68FC-45FC-B01E-38F809E2D439}"/>
          </ac:spMkLst>
        </pc:spChg>
        <pc:spChg chg="add del">
          <ac:chgData name="Kristin Ruckle" userId="31778da7-479e-42eb-a479-dd3498b854b0" providerId="ADAL" clId="{008C97CB-D3F3-42B8-8C3E-6032A01E8C2B}" dt="2023-04-27T15:55:21.835" v="800" actId="26606"/>
          <ac:spMkLst>
            <pc:docMk/>
            <pc:sldMk cId="3457530259" sldId="267"/>
            <ac:spMk id="25" creationId="{2A865FE3-5FC9-4049-87CF-30019C46C0F5}"/>
          </ac:spMkLst>
        </pc:spChg>
        <pc:spChg chg="add del">
          <ac:chgData name="Kristin Ruckle" userId="31778da7-479e-42eb-a479-dd3498b854b0" providerId="ADAL" clId="{008C97CB-D3F3-42B8-8C3E-6032A01E8C2B}" dt="2023-04-27T15:50:23.173" v="767" actId="26606"/>
          <ac:spMkLst>
            <pc:docMk/>
            <pc:sldMk cId="3457530259" sldId="267"/>
            <ac:spMk id="32" creationId="{2C9A9DA9-7DC8-488B-A882-123947B0F3D9}"/>
          </ac:spMkLst>
        </pc:spChg>
        <pc:spChg chg="add del">
          <ac:chgData name="Kristin Ruckle" userId="31778da7-479e-42eb-a479-dd3498b854b0" providerId="ADAL" clId="{008C97CB-D3F3-42B8-8C3E-6032A01E8C2B}" dt="2023-04-27T15:50:23.173" v="767" actId="26606"/>
          <ac:spMkLst>
            <pc:docMk/>
            <pc:sldMk cId="3457530259" sldId="267"/>
            <ac:spMk id="34" creationId="{57F6BDD4-E066-4008-8011-6CC31AEB4556}"/>
          </ac:spMkLst>
        </pc:spChg>
        <pc:spChg chg="add del">
          <ac:chgData name="Kristin Ruckle" userId="31778da7-479e-42eb-a479-dd3498b854b0" providerId="ADAL" clId="{008C97CB-D3F3-42B8-8C3E-6032A01E8C2B}" dt="2023-04-27T15:50:23.173" v="767" actId="26606"/>
          <ac:spMkLst>
            <pc:docMk/>
            <pc:sldMk cId="3457530259" sldId="267"/>
            <ac:spMk id="36" creationId="{2711A8FB-68FC-45FC-B01E-38F809E2D439}"/>
          </ac:spMkLst>
        </pc:spChg>
        <pc:spChg chg="add del">
          <ac:chgData name="Kristin Ruckle" userId="31778da7-479e-42eb-a479-dd3498b854b0" providerId="ADAL" clId="{008C97CB-D3F3-42B8-8C3E-6032A01E8C2B}" dt="2023-04-27T15:50:23.173" v="767" actId="26606"/>
          <ac:spMkLst>
            <pc:docMk/>
            <pc:sldMk cId="3457530259" sldId="267"/>
            <ac:spMk id="38" creationId="{2A865FE3-5FC9-4049-87CF-30019C46C0F5}"/>
          </ac:spMkLst>
        </pc:spChg>
        <pc:spChg chg="add del">
          <ac:chgData name="Kristin Ruckle" userId="31778da7-479e-42eb-a479-dd3498b854b0" providerId="ADAL" clId="{008C97CB-D3F3-42B8-8C3E-6032A01E8C2B}" dt="2023-04-27T15:50:27.003" v="769" actId="26606"/>
          <ac:spMkLst>
            <pc:docMk/>
            <pc:sldMk cId="3457530259" sldId="267"/>
            <ac:spMk id="40" creationId="{2C9A9DA9-7DC8-488B-A882-123947B0F3D9}"/>
          </ac:spMkLst>
        </pc:spChg>
        <pc:spChg chg="add del">
          <ac:chgData name="Kristin Ruckle" userId="31778da7-479e-42eb-a479-dd3498b854b0" providerId="ADAL" clId="{008C97CB-D3F3-42B8-8C3E-6032A01E8C2B}" dt="2023-04-27T15:50:27.003" v="769" actId="26606"/>
          <ac:spMkLst>
            <pc:docMk/>
            <pc:sldMk cId="3457530259" sldId="267"/>
            <ac:spMk id="41" creationId="{57F6BDD4-E066-4008-8011-6CC31AEB4556}"/>
          </ac:spMkLst>
        </pc:spChg>
        <pc:spChg chg="add del">
          <ac:chgData name="Kristin Ruckle" userId="31778da7-479e-42eb-a479-dd3498b854b0" providerId="ADAL" clId="{008C97CB-D3F3-42B8-8C3E-6032A01E8C2B}" dt="2023-04-27T15:50:27.003" v="769" actId="26606"/>
          <ac:spMkLst>
            <pc:docMk/>
            <pc:sldMk cId="3457530259" sldId="267"/>
            <ac:spMk id="42" creationId="{2711A8FB-68FC-45FC-B01E-38F809E2D439}"/>
          </ac:spMkLst>
        </pc:spChg>
        <pc:spChg chg="add del">
          <ac:chgData name="Kristin Ruckle" userId="31778da7-479e-42eb-a479-dd3498b854b0" providerId="ADAL" clId="{008C97CB-D3F3-42B8-8C3E-6032A01E8C2B}" dt="2023-04-27T15:50:27.003" v="769" actId="26606"/>
          <ac:spMkLst>
            <pc:docMk/>
            <pc:sldMk cId="3457530259" sldId="267"/>
            <ac:spMk id="43" creationId="{2A865FE3-5FC9-4049-87CF-30019C46C0F5}"/>
          </ac:spMkLst>
        </pc:spChg>
        <pc:spChg chg="add del">
          <ac:chgData name="Kristin Ruckle" userId="31778da7-479e-42eb-a479-dd3498b854b0" providerId="ADAL" clId="{008C97CB-D3F3-42B8-8C3E-6032A01E8C2B}" dt="2023-04-27T15:50:28.303" v="771" actId="26606"/>
          <ac:spMkLst>
            <pc:docMk/>
            <pc:sldMk cId="3457530259" sldId="267"/>
            <ac:spMk id="45" creationId="{2C9A9DA9-7DC8-488B-A882-123947B0F3D9}"/>
          </ac:spMkLst>
        </pc:spChg>
        <pc:spChg chg="add del">
          <ac:chgData name="Kristin Ruckle" userId="31778da7-479e-42eb-a479-dd3498b854b0" providerId="ADAL" clId="{008C97CB-D3F3-42B8-8C3E-6032A01E8C2B}" dt="2023-04-27T15:50:28.303" v="771" actId="26606"/>
          <ac:spMkLst>
            <pc:docMk/>
            <pc:sldMk cId="3457530259" sldId="267"/>
            <ac:spMk id="46" creationId="{57F6BDD4-E066-4008-8011-6CC31AEB4556}"/>
          </ac:spMkLst>
        </pc:spChg>
        <pc:spChg chg="add del">
          <ac:chgData name="Kristin Ruckle" userId="31778da7-479e-42eb-a479-dd3498b854b0" providerId="ADAL" clId="{008C97CB-D3F3-42B8-8C3E-6032A01E8C2B}" dt="2023-04-27T15:50:28.303" v="771" actId="26606"/>
          <ac:spMkLst>
            <pc:docMk/>
            <pc:sldMk cId="3457530259" sldId="267"/>
            <ac:spMk id="47" creationId="{2711A8FB-68FC-45FC-B01E-38F809E2D439}"/>
          </ac:spMkLst>
        </pc:spChg>
        <pc:spChg chg="add del">
          <ac:chgData name="Kristin Ruckle" userId="31778da7-479e-42eb-a479-dd3498b854b0" providerId="ADAL" clId="{008C97CB-D3F3-42B8-8C3E-6032A01E8C2B}" dt="2023-04-27T15:50:28.303" v="771" actId="26606"/>
          <ac:spMkLst>
            <pc:docMk/>
            <pc:sldMk cId="3457530259" sldId="267"/>
            <ac:spMk id="48" creationId="{2A865FE3-5FC9-4049-87CF-30019C46C0F5}"/>
          </ac:spMkLst>
        </pc:spChg>
        <pc:spChg chg="add del">
          <ac:chgData name="Kristin Ruckle" userId="31778da7-479e-42eb-a479-dd3498b854b0" providerId="ADAL" clId="{008C97CB-D3F3-42B8-8C3E-6032A01E8C2B}" dt="2023-04-27T15:55:19.975" v="797" actId="26606"/>
          <ac:spMkLst>
            <pc:docMk/>
            <pc:sldMk cId="3457530259" sldId="267"/>
            <ac:spMk id="50" creationId="{2C9A9DA9-7DC8-488B-A882-123947B0F3D9}"/>
          </ac:spMkLst>
        </pc:spChg>
        <pc:spChg chg="add del">
          <ac:chgData name="Kristin Ruckle" userId="31778da7-479e-42eb-a479-dd3498b854b0" providerId="ADAL" clId="{008C97CB-D3F3-42B8-8C3E-6032A01E8C2B}" dt="2023-04-27T15:55:19.975" v="797" actId="26606"/>
          <ac:spMkLst>
            <pc:docMk/>
            <pc:sldMk cId="3457530259" sldId="267"/>
            <ac:spMk id="51" creationId="{57F6BDD4-E066-4008-8011-6CC31AEB4556}"/>
          </ac:spMkLst>
        </pc:spChg>
        <pc:spChg chg="add del">
          <ac:chgData name="Kristin Ruckle" userId="31778da7-479e-42eb-a479-dd3498b854b0" providerId="ADAL" clId="{008C97CB-D3F3-42B8-8C3E-6032A01E8C2B}" dt="2023-04-27T15:55:19.975" v="797" actId="26606"/>
          <ac:spMkLst>
            <pc:docMk/>
            <pc:sldMk cId="3457530259" sldId="267"/>
            <ac:spMk id="52" creationId="{2711A8FB-68FC-45FC-B01E-38F809E2D439}"/>
          </ac:spMkLst>
        </pc:spChg>
        <pc:spChg chg="add del">
          <ac:chgData name="Kristin Ruckle" userId="31778da7-479e-42eb-a479-dd3498b854b0" providerId="ADAL" clId="{008C97CB-D3F3-42B8-8C3E-6032A01E8C2B}" dt="2023-04-27T15:55:19.975" v="797" actId="26606"/>
          <ac:spMkLst>
            <pc:docMk/>
            <pc:sldMk cId="3457530259" sldId="267"/>
            <ac:spMk id="53" creationId="{2A865FE3-5FC9-4049-87CF-30019C46C0F5}"/>
          </ac:spMkLst>
        </pc:spChg>
        <pc:spChg chg="add del">
          <ac:chgData name="Kristin Ruckle" userId="31778da7-479e-42eb-a479-dd3498b854b0" providerId="ADAL" clId="{008C97CB-D3F3-42B8-8C3E-6032A01E8C2B}" dt="2023-04-27T15:56:47.175" v="814" actId="26606"/>
          <ac:spMkLst>
            <pc:docMk/>
            <pc:sldMk cId="3457530259" sldId="267"/>
            <ac:spMk id="2054" creationId="{2C9A9DA9-7DC8-488B-A882-123947B0F3D9}"/>
          </ac:spMkLst>
        </pc:spChg>
        <pc:spChg chg="add del">
          <ac:chgData name="Kristin Ruckle" userId="31778da7-479e-42eb-a479-dd3498b854b0" providerId="ADAL" clId="{008C97CB-D3F3-42B8-8C3E-6032A01E8C2B}" dt="2023-04-27T15:56:47.175" v="814" actId="26606"/>
          <ac:spMkLst>
            <pc:docMk/>
            <pc:sldMk cId="3457530259" sldId="267"/>
            <ac:spMk id="2055" creationId="{57F6BDD4-E066-4008-8011-6CC31AEB4556}"/>
          </ac:spMkLst>
        </pc:spChg>
        <pc:spChg chg="add del">
          <ac:chgData name="Kristin Ruckle" userId="31778da7-479e-42eb-a479-dd3498b854b0" providerId="ADAL" clId="{008C97CB-D3F3-42B8-8C3E-6032A01E8C2B}" dt="2023-04-27T15:56:47.175" v="814" actId="26606"/>
          <ac:spMkLst>
            <pc:docMk/>
            <pc:sldMk cId="3457530259" sldId="267"/>
            <ac:spMk id="2056" creationId="{2711A8FB-68FC-45FC-B01E-38F809E2D439}"/>
          </ac:spMkLst>
        </pc:spChg>
        <pc:spChg chg="add del">
          <ac:chgData name="Kristin Ruckle" userId="31778da7-479e-42eb-a479-dd3498b854b0" providerId="ADAL" clId="{008C97CB-D3F3-42B8-8C3E-6032A01E8C2B}" dt="2023-04-27T15:56:09.907" v="804" actId="26606"/>
          <ac:spMkLst>
            <pc:docMk/>
            <pc:sldMk cId="3457530259" sldId="267"/>
            <ac:spMk id="2057" creationId="{84ECDE7A-6944-466D-8FFE-149A29BA6BAE}"/>
          </ac:spMkLst>
        </pc:spChg>
        <pc:spChg chg="add del">
          <ac:chgData name="Kristin Ruckle" userId="31778da7-479e-42eb-a479-dd3498b854b0" providerId="ADAL" clId="{008C97CB-D3F3-42B8-8C3E-6032A01E8C2B}" dt="2023-04-27T15:56:47.175" v="814" actId="26606"/>
          <ac:spMkLst>
            <pc:docMk/>
            <pc:sldMk cId="3457530259" sldId="267"/>
            <ac:spMk id="2058" creationId="{2A865FE3-5FC9-4049-87CF-30019C46C0F5}"/>
          </ac:spMkLst>
        </pc:spChg>
        <pc:spChg chg="add del">
          <ac:chgData name="Kristin Ruckle" userId="31778da7-479e-42eb-a479-dd3498b854b0" providerId="ADAL" clId="{008C97CB-D3F3-42B8-8C3E-6032A01E8C2B}" dt="2023-04-27T15:56:09.907" v="804" actId="26606"/>
          <ac:spMkLst>
            <pc:docMk/>
            <pc:sldMk cId="3457530259" sldId="267"/>
            <ac:spMk id="2059" creationId="{B3420082-9415-44EC-802E-C77D71D59C57}"/>
          </ac:spMkLst>
        </pc:spChg>
        <pc:spChg chg="add del">
          <ac:chgData name="Kristin Ruckle" userId="31778da7-479e-42eb-a479-dd3498b854b0" providerId="ADAL" clId="{008C97CB-D3F3-42B8-8C3E-6032A01E8C2B}" dt="2023-04-27T15:56:47.165" v="813" actId="26606"/>
          <ac:spMkLst>
            <pc:docMk/>
            <pc:sldMk cId="3457530259" sldId="267"/>
            <ac:spMk id="2060" creationId="{0B9EE3F3-89B7-43C3-8651-C4C96830993D}"/>
          </ac:spMkLst>
        </pc:spChg>
        <pc:spChg chg="add del">
          <ac:chgData name="Kristin Ruckle" userId="31778da7-479e-42eb-a479-dd3498b854b0" providerId="ADAL" clId="{008C97CB-D3F3-42B8-8C3E-6032A01E8C2B}" dt="2023-04-27T15:56:09.907" v="804" actId="26606"/>
          <ac:spMkLst>
            <pc:docMk/>
            <pc:sldMk cId="3457530259" sldId="267"/>
            <ac:spMk id="2061" creationId="{55A52C45-1FCB-4636-A80F-2849B8226C01}"/>
          </ac:spMkLst>
        </pc:spChg>
        <pc:spChg chg="add del">
          <ac:chgData name="Kristin Ruckle" userId="31778da7-479e-42eb-a479-dd3498b854b0" providerId="ADAL" clId="{008C97CB-D3F3-42B8-8C3E-6032A01E8C2B}" dt="2023-04-27T15:56:47.165" v="813" actId="26606"/>
          <ac:spMkLst>
            <pc:docMk/>
            <pc:sldMk cId="3457530259" sldId="267"/>
            <ac:spMk id="2062" creationId="{33AE4636-AEEC-45D6-84D4-7AC2DA48ECF8}"/>
          </ac:spMkLst>
        </pc:spChg>
        <pc:spChg chg="add del">
          <ac:chgData name="Kristin Ruckle" userId="31778da7-479e-42eb-a479-dd3498b854b0" providerId="ADAL" clId="{008C97CB-D3F3-42B8-8C3E-6032A01E8C2B}" dt="2023-04-27T15:56:09.907" v="804" actId="26606"/>
          <ac:spMkLst>
            <pc:docMk/>
            <pc:sldMk cId="3457530259" sldId="267"/>
            <ac:spMk id="2063" creationId="{768EB4DD-3704-43AD-92B3-C4E0C6EA92CB}"/>
          </ac:spMkLst>
        </pc:spChg>
        <pc:spChg chg="add del">
          <ac:chgData name="Kristin Ruckle" userId="31778da7-479e-42eb-a479-dd3498b854b0" providerId="ADAL" clId="{008C97CB-D3F3-42B8-8C3E-6032A01E8C2B}" dt="2023-04-27T15:56:31.461" v="810" actId="26606"/>
          <ac:spMkLst>
            <pc:docMk/>
            <pc:sldMk cId="3457530259" sldId="267"/>
            <ac:spMk id="2065" creationId="{D1A4588A-55D5-49B8-BE41-54ACDCFF2C17}"/>
          </ac:spMkLst>
        </pc:spChg>
        <pc:spChg chg="add del">
          <ac:chgData name="Kristin Ruckle" userId="31778da7-479e-42eb-a479-dd3498b854b0" providerId="ADAL" clId="{008C97CB-D3F3-42B8-8C3E-6032A01E8C2B}" dt="2023-04-27T15:56:31.461" v="810" actId="26606"/>
          <ac:spMkLst>
            <pc:docMk/>
            <pc:sldMk cId="3457530259" sldId="267"/>
            <ac:spMk id="2066" creationId="{F97E7EA2-EDCD-47E9-81BC-415C606D1B58}"/>
          </ac:spMkLst>
        </pc:spChg>
        <pc:spChg chg="add del">
          <ac:chgData name="Kristin Ruckle" userId="31778da7-479e-42eb-a479-dd3498b854b0" providerId="ADAL" clId="{008C97CB-D3F3-42B8-8C3E-6032A01E8C2B}" dt="2023-04-27T15:56:47.165" v="813" actId="26606"/>
          <ac:spMkLst>
            <pc:docMk/>
            <pc:sldMk cId="3457530259" sldId="267"/>
            <ac:spMk id="2067" creationId="{8D9CE0F4-2EB2-4F1F-8AAC-DB3571D9FE10}"/>
          </ac:spMkLst>
        </pc:spChg>
        <pc:spChg chg="add del">
          <ac:chgData name="Kristin Ruckle" userId="31778da7-479e-42eb-a479-dd3498b854b0" providerId="ADAL" clId="{008C97CB-D3F3-42B8-8C3E-6032A01E8C2B}" dt="2023-04-27T15:56:59.295" v="815" actId="26606"/>
          <ac:spMkLst>
            <pc:docMk/>
            <pc:sldMk cId="3457530259" sldId="267"/>
            <ac:spMk id="2069" creationId="{2A865FE3-5FC9-4049-87CF-30019C46C0F5}"/>
          </ac:spMkLst>
        </pc:spChg>
        <pc:spChg chg="add del">
          <ac:chgData name="Kristin Ruckle" userId="31778da7-479e-42eb-a479-dd3498b854b0" providerId="ADAL" clId="{008C97CB-D3F3-42B8-8C3E-6032A01E8C2B}" dt="2023-04-27T15:56:59.295" v="815" actId="26606"/>
          <ac:spMkLst>
            <pc:docMk/>
            <pc:sldMk cId="3457530259" sldId="267"/>
            <ac:spMk id="2070" creationId="{2C9A9DA9-7DC8-488B-A882-123947B0F3D9}"/>
          </ac:spMkLst>
        </pc:spChg>
        <pc:spChg chg="add del">
          <ac:chgData name="Kristin Ruckle" userId="31778da7-479e-42eb-a479-dd3498b854b0" providerId="ADAL" clId="{008C97CB-D3F3-42B8-8C3E-6032A01E8C2B}" dt="2023-04-27T15:56:24.165" v="807" actId="26606"/>
          <ac:spMkLst>
            <pc:docMk/>
            <pc:sldMk cId="3457530259" sldId="267"/>
            <ac:spMk id="2071" creationId="{4E2ED6F9-63C3-4A8D-9BB4-1EA62533B672}"/>
          </ac:spMkLst>
        </pc:spChg>
        <pc:spChg chg="add del">
          <ac:chgData name="Kristin Ruckle" userId="31778da7-479e-42eb-a479-dd3498b854b0" providerId="ADAL" clId="{008C97CB-D3F3-42B8-8C3E-6032A01E8C2B}" dt="2023-04-27T15:56:59.295" v="815" actId="26606"/>
          <ac:spMkLst>
            <pc:docMk/>
            <pc:sldMk cId="3457530259" sldId="267"/>
            <ac:spMk id="2072" creationId="{57F6BDD4-E066-4008-8011-6CC31AEB4556}"/>
          </ac:spMkLst>
        </pc:spChg>
        <pc:spChg chg="add del">
          <ac:chgData name="Kristin Ruckle" userId="31778da7-479e-42eb-a479-dd3498b854b0" providerId="ADAL" clId="{008C97CB-D3F3-42B8-8C3E-6032A01E8C2B}" dt="2023-04-27T15:56:24.165" v="807" actId="26606"/>
          <ac:spMkLst>
            <pc:docMk/>
            <pc:sldMk cId="3457530259" sldId="267"/>
            <ac:spMk id="2073" creationId="{6D72081E-AD41-4FBB-B02B-698A68DBCA5E}"/>
          </ac:spMkLst>
        </pc:spChg>
        <pc:spChg chg="add del">
          <ac:chgData name="Kristin Ruckle" userId="31778da7-479e-42eb-a479-dd3498b854b0" providerId="ADAL" clId="{008C97CB-D3F3-42B8-8C3E-6032A01E8C2B}" dt="2023-04-27T15:56:59.295" v="815" actId="26606"/>
          <ac:spMkLst>
            <pc:docMk/>
            <pc:sldMk cId="3457530259" sldId="267"/>
            <ac:spMk id="2074" creationId="{2711A8FB-68FC-45FC-B01E-38F809E2D439}"/>
          </ac:spMkLst>
        </pc:spChg>
        <pc:spChg chg="add del">
          <ac:chgData name="Kristin Ruckle" userId="31778da7-479e-42eb-a479-dd3498b854b0" providerId="ADAL" clId="{008C97CB-D3F3-42B8-8C3E-6032A01E8C2B}" dt="2023-04-27T15:56:24.165" v="807" actId="26606"/>
          <ac:spMkLst>
            <pc:docMk/>
            <pc:sldMk cId="3457530259" sldId="267"/>
            <ac:spMk id="2075" creationId="{716248AD-805F-41BF-9B57-FC53E5B32F98}"/>
          </ac:spMkLst>
        </pc:spChg>
        <pc:spChg chg="add del">
          <ac:chgData name="Kristin Ruckle" userId="31778da7-479e-42eb-a479-dd3498b854b0" providerId="ADAL" clId="{008C97CB-D3F3-42B8-8C3E-6032A01E8C2B}" dt="2023-04-27T15:57:32.805" v="816" actId="26606"/>
          <ac:spMkLst>
            <pc:docMk/>
            <pc:sldMk cId="3457530259" sldId="267"/>
            <ac:spMk id="2076" creationId="{2C9A9DA9-7DC8-488B-A882-123947B0F3D9}"/>
          </ac:spMkLst>
        </pc:spChg>
        <pc:spChg chg="add del">
          <ac:chgData name="Kristin Ruckle" userId="31778da7-479e-42eb-a479-dd3498b854b0" providerId="ADAL" clId="{008C97CB-D3F3-42B8-8C3E-6032A01E8C2B}" dt="2023-04-27T15:56:24.165" v="807" actId="26606"/>
          <ac:spMkLst>
            <pc:docMk/>
            <pc:sldMk cId="3457530259" sldId="267"/>
            <ac:spMk id="2077" creationId="{1F82758F-B2B3-4F0A-BB90-4BFFEDD166D6}"/>
          </ac:spMkLst>
        </pc:spChg>
        <pc:spChg chg="add del">
          <ac:chgData name="Kristin Ruckle" userId="31778da7-479e-42eb-a479-dd3498b854b0" providerId="ADAL" clId="{008C97CB-D3F3-42B8-8C3E-6032A01E8C2B}" dt="2023-04-27T15:57:32.805" v="816" actId="26606"/>
          <ac:spMkLst>
            <pc:docMk/>
            <pc:sldMk cId="3457530259" sldId="267"/>
            <ac:spMk id="2078" creationId="{57F6BDD4-E066-4008-8011-6CC31AEB4556}"/>
          </ac:spMkLst>
        </pc:spChg>
        <pc:spChg chg="add del">
          <ac:chgData name="Kristin Ruckle" userId="31778da7-479e-42eb-a479-dd3498b854b0" providerId="ADAL" clId="{008C97CB-D3F3-42B8-8C3E-6032A01E8C2B}" dt="2023-04-27T15:56:30.730" v="809" actId="26606"/>
          <ac:spMkLst>
            <pc:docMk/>
            <pc:sldMk cId="3457530259" sldId="267"/>
            <ac:spMk id="2079" creationId="{D5997EA8-5EFC-40CD-A85F-C3C3BC5F9EB7}"/>
          </ac:spMkLst>
        </pc:spChg>
        <pc:spChg chg="add del">
          <ac:chgData name="Kristin Ruckle" userId="31778da7-479e-42eb-a479-dd3498b854b0" providerId="ADAL" clId="{008C97CB-D3F3-42B8-8C3E-6032A01E8C2B}" dt="2023-04-27T15:56:30.730" v="809" actId="26606"/>
          <ac:spMkLst>
            <pc:docMk/>
            <pc:sldMk cId="3457530259" sldId="267"/>
            <ac:spMk id="2080" creationId="{1CF6A1EC-BD15-42D9-A339-A3970CF7C65A}"/>
          </ac:spMkLst>
        </pc:spChg>
        <pc:spChg chg="add del">
          <ac:chgData name="Kristin Ruckle" userId="31778da7-479e-42eb-a479-dd3498b854b0" providerId="ADAL" clId="{008C97CB-D3F3-42B8-8C3E-6032A01E8C2B}" dt="2023-04-27T15:56:30.730" v="809" actId="26606"/>
          <ac:spMkLst>
            <pc:docMk/>
            <pc:sldMk cId="3457530259" sldId="267"/>
            <ac:spMk id="2081" creationId="{A720C27D-5C39-492B-BD68-C220C0F838AC}"/>
          </ac:spMkLst>
        </pc:spChg>
        <pc:spChg chg="add del">
          <ac:chgData name="Kristin Ruckle" userId="31778da7-479e-42eb-a479-dd3498b854b0" providerId="ADAL" clId="{008C97CB-D3F3-42B8-8C3E-6032A01E8C2B}" dt="2023-04-27T15:56:30.730" v="809" actId="26606"/>
          <ac:spMkLst>
            <pc:docMk/>
            <pc:sldMk cId="3457530259" sldId="267"/>
            <ac:spMk id="2082" creationId="{A4F3394A-A959-460A-ACF9-5FA682C76940}"/>
          </ac:spMkLst>
        </pc:spChg>
        <pc:spChg chg="add del">
          <ac:chgData name="Kristin Ruckle" userId="31778da7-479e-42eb-a479-dd3498b854b0" providerId="ADAL" clId="{008C97CB-D3F3-42B8-8C3E-6032A01E8C2B}" dt="2023-04-27T15:57:32.805" v="816" actId="26606"/>
          <ac:spMkLst>
            <pc:docMk/>
            <pc:sldMk cId="3457530259" sldId="267"/>
            <ac:spMk id="2083" creationId="{2711A8FB-68FC-45FC-B01E-38F809E2D439}"/>
          </ac:spMkLst>
        </pc:spChg>
        <pc:spChg chg="add del">
          <ac:chgData name="Kristin Ruckle" userId="31778da7-479e-42eb-a479-dd3498b854b0" providerId="ADAL" clId="{008C97CB-D3F3-42B8-8C3E-6032A01E8C2B}" dt="2023-04-27T15:57:32.805" v="816" actId="26606"/>
          <ac:spMkLst>
            <pc:docMk/>
            <pc:sldMk cId="3457530259" sldId="267"/>
            <ac:spMk id="2085" creationId="{2A865FE3-5FC9-4049-87CF-30019C46C0F5}"/>
          </ac:spMkLst>
        </pc:spChg>
        <pc:spChg chg="add del">
          <ac:chgData name="Kristin Ruckle" userId="31778da7-479e-42eb-a479-dd3498b854b0" providerId="ADAL" clId="{008C97CB-D3F3-42B8-8C3E-6032A01E8C2B}" dt="2023-04-27T15:58:14.506" v="825" actId="26606"/>
          <ac:spMkLst>
            <pc:docMk/>
            <pc:sldMk cId="3457530259" sldId="267"/>
            <ac:spMk id="2090" creationId="{4E2ED6F9-63C3-4A8D-9BB4-1EA62533B672}"/>
          </ac:spMkLst>
        </pc:spChg>
        <pc:spChg chg="add del">
          <ac:chgData name="Kristin Ruckle" userId="31778da7-479e-42eb-a479-dd3498b854b0" providerId="ADAL" clId="{008C97CB-D3F3-42B8-8C3E-6032A01E8C2B}" dt="2023-04-27T15:58:14.506" v="825" actId="26606"/>
          <ac:spMkLst>
            <pc:docMk/>
            <pc:sldMk cId="3457530259" sldId="267"/>
            <ac:spMk id="2092" creationId="{6D72081E-AD41-4FBB-B02B-698A68DBCA5E}"/>
          </ac:spMkLst>
        </pc:spChg>
        <pc:spChg chg="add del">
          <ac:chgData name="Kristin Ruckle" userId="31778da7-479e-42eb-a479-dd3498b854b0" providerId="ADAL" clId="{008C97CB-D3F3-42B8-8C3E-6032A01E8C2B}" dt="2023-04-27T15:58:14.506" v="825" actId="26606"/>
          <ac:spMkLst>
            <pc:docMk/>
            <pc:sldMk cId="3457530259" sldId="267"/>
            <ac:spMk id="2094" creationId="{716248AD-805F-41BF-9B57-FC53E5B32F98}"/>
          </ac:spMkLst>
        </pc:spChg>
        <pc:spChg chg="add del">
          <ac:chgData name="Kristin Ruckle" userId="31778da7-479e-42eb-a479-dd3498b854b0" providerId="ADAL" clId="{008C97CB-D3F3-42B8-8C3E-6032A01E8C2B}" dt="2023-04-27T15:58:14.506" v="825" actId="26606"/>
          <ac:spMkLst>
            <pc:docMk/>
            <pc:sldMk cId="3457530259" sldId="267"/>
            <ac:spMk id="2096" creationId="{1F82758F-B2B3-4F0A-BB90-4BFFEDD166D6}"/>
          </ac:spMkLst>
        </pc:spChg>
        <pc:spChg chg="add del">
          <ac:chgData name="Kristin Ruckle" userId="31778da7-479e-42eb-a479-dd3498b854b0" providerId="ADAL" clId="{008C97CB-D3F3-42B8-8C3E-6032A01E8C2B}" dt="2023-04-27T15:57:54.615" v="818" actId="26606"/>
          <ac:spMkLst>
            <pc:docMk/>
            <pc:sldMk cId="3457530259" sldId="267"/>
            <ac:spMk id="2101" creationId="{4E2ED6F9-63C3-4A8D-9BB4-1EA62533B672}"/>
          </ac:spMkLst>
        </pc:spChg>
        <pc:spChg chg="add del">
          <ac:chgData name="Kristin Ruckle" userId="31778da7-479e-42eb-a479-dd3498b854b0" providerId="ADAL" clId="{008C97CB-D3F3-42B8-8C3E-6032A01E8C2B}" dt="2023-04-27T15:57:54.615" v="818" actId="26606"/>
          <ac:spMkLst>
            <pc:docMk/>
            <pc:sldMk cId="3457530259" sldId="267"/>
            <ac:spMk id="2103" creationId="{6D72081E-AD41-4FBB-B02B-698A68DBCA5E}"/>
          </ac:spMkLst>
        </pc:spChg>
        <pc:spChg chg="add del">
          <ac:chgData name="Kristin Ruckle" userId="31778da7-479e-42eb-a479-dd3498b854b0" providerId="ADAL" clId="{008C97CB-D3F3-42B8-8C3E-6032A01E8C2B}" dt="2023-04-27T15:57:54.615" v="818" actId="26606"/>
          <ac:spMkLst>
            <pc:docMk/>
            <pc:sldMk cId="3457530259" sldId="267"/>
            <ac:spMk id="2105" creationId="{716248AD-805F-41BF-9B57-FC53E5B32F98}"/>
          </ac:spMkLst>
        </pc:spChg>
        <pc:spChg chg="add del">
          <ac:chgData name="Kristin Ruckle" userId="31778da7-479e-42eb-a479-dd3498b854b0" providerId="ADAL" clId="{008C97CB-D3F3-42B8-8C3E-6032A01E8C2B}" dt="2023-04-27T15:57:54.615" v="818" actId="26606"/>
          <ac:spMkLst>
            <pc:docMk/>
            <pc:sldMk cId="3457530259" sldId="267"/>
            <ac:spMk id="2107" creationId="{1F82758F-B2B3-4F0A-BB90-4BFFEDD166D6}"/>
          </ac:spMkLst>
        </pc:spChg>
        <pc:spChg chg="add del">
          <ac:chgData name="Kristin Ruckle" userId="31778da7-479e-42eb-a479-dd3498b854b0" providerId="ADAL" clId="{008C97CB-D3F3-42B8-8C3E-6032A01E8C2B}" dt="2023-04-27T15:58:01.170" v="820" actId="26606"/>
          <ac:spMkLst>
            <pc:docMk/>
            <pc:sldMk cId="3457530259" sldId="267"/>
            <ac:spMk id="2109" creationId="{D1A4588A-55D5-49B8-BE41-54ACDCFF2C17}"/>
          </ac:spMkLst>
        </pc:spChg>
        <pc:spChg chg="add del">
          <ac:chgData name="Kristin Ruckle" userId="31778da7-479e-42eb-a479-dd3498b854b0" providerId="ADAL" clId="{008C97CB-D3F3-42B8-8C3E-6032A01E8C2B}" dt="2023-04-27T15:58:01.170" v="820" actId="26606"/>
          <ac:spMkLst>
            <pc:docMk/>
            <pc:sldMk cId="3457530259" sldId="267"/>
            <ac:spMk id="2110" creationId="{F97E7EA2-EDCD-47E9-81BC-415C606D1B58}"/>
          </ac:spMkLst>
        </pc:spChg>
        <pc:spChg chg="add del">
          <ac:chgData name="Kristin Ruckle" userId="31778da7-479e-42eb-a479-dd3498b854b0" providerId="ADAL" clId="{008C97CB-D3F3-42B8-8C3E-6032A01E8C2B}" dt="2023-04-27T15:58:11.785" v="822" actId="26606"/>
          <ac:spMkLst>
            <pc:docMk/>
            <pc:sldMk cId="3457530259" sldId="267"/>
            <ac:spMk id="2112" creationId="{D5997EA8-5EFC-40CD-A85F-C3C3BC5F9EB7}"/>
          </ac:spMkLst>
        </pc:spChg>
        <pc:spChg chg="add del">
          <ac:chgData name="Kristin Ruckle" userId="31778da7-479e-42eb-a479-dd3498b854b0" providerId="ADAL" clId="{008C97CB-D3F3-42B8-8C3E-6032A01E8C2B}" dt="2023-04-27T15:58:11.785" v="822" actId="26606"/>
          <ac:spMkLst>
            <pc:docMk/>
            <pc:sldMk cId="3457530259" sldId="267"/>
            <ac:spMk id="2113" creationId="{1CF6A1EC-BD15-42D9-A339-A3970CF7C65A}"/>
          </ac:spMkLst>
        </pc:spChg>
        <pc:spChg chg="add del">
          <ac:chgData name="Kristin Ruckle" userId="31778da7-479e-42eb-a479-dd3498b854b0" providerId="ADAL" clId="{008C97CB-D3F3-42B8-8C3E-6032A01E8C2B}" dt="2023-04-27T15:58:11.785" v="822" actId="26606"/>
          <ac:spMkLst>
            <pc:docMk/>
            <pc:sldMk cId="3457530259" sldId="267"/>
            <ac:spMk id="2114" creationId="{A720C27D-5C39-492B-BD68-C220C0F838AC}"/>
          </ac:spMkLst>
        </pc:spChg>
        <pc:spChg chg="add del">
          <ac:chgData name="Kristin Ruckle" userId="31778da7-479e-42eb-a479-dd3498b854b0" providerId="ADAL" clId="{008C97CB-D3F3-42B8-8C3E-6032A01E8C2B}" dt="2023-04-27T15:58:11.785" v="822" actId="26606"/>
          <ac:spMkLst>
            <pc:docMk/>
            <pc:sldMk cId="3457530259" sldId="267"/>
            <ac:spMk id="2115" creationId="{A4F3394A-A959-460A-ACF9-5FA682C76940}"/>
          </ac:spMkLst>
        </pc:spChg>
        <pc:spChg chg="add del">
          <ac:chgData name="Kristin Ruckle" userId="31778da7-479e-42eb-a479-dd3498b854b0" providerId="ADAL" clId="{008C97CB-D3F3-42B8-8C3E-6032A01E8C2B}" dt="2023-04-27T15:58:14.506" v="824" actId="26606"/>
          <ac:spMkLst>
            <pc:docMk/>
            <pc:sldMk cId="3457530259" sldId="267"/>
            <ac:spMk id="2117" creationId="{4E2ED6F9-63C3-4A8D-9BB4-1EA62533B672}"/>
          </ac:spMkLst>
        </pc:spChg>
        <pc:spChg chg="add del">
          <ac:chgData name="Kristin Ruckle" userId="31778da7-479e-42eb-a479-dd3498b854b0" providerId="ADAL" clId="{008C97CB-D3F3-42B8-8C3E-6032A01E8C2B}" dt="2023-04-27T15:58:14.506" v="824" actId="26606"/>
          <ac:spMkLst>
            <pc:docMk/>
            <pc:sldMk cId="3457530259" sldId="267"/>
            <ac:spMk id="2118" creationId="{6D72081E-AD41-4FBB-B02B-698A68DBCA5E}"/>
          </ac:spMkLst>
        </pc:spChg>
        <pc:spChg chg="add del">
          <ac:chgData name="Kristin Ruckle" userId="31778da7-479e-42eb-a479-dd3498b854b0" providerId="ADAL" clId="{008C97CB-D3F3-42B8-8C3E-6032A01E8C2B}" dt="2023-04-27T15:58:14.506" v="824" actId="26606"/>
          <ac:spMkLst>
            <pc:docMk/>
            <pc:sldMk cId="3457530259" sldId="267"/>
            <ac:spMk id="2119" creationId="{716248AD-805F-41BF-9B57-FC53E5B32F98}"/>
          </ac:spMkLst>
        </pc:spChg>
        <pc:spChg chg="add del">
          <ac:chgData name="Kristin Ruckle" userId="31778da7-479e-42eb-a479-dd3498b854b0" providerId="ADAL" clId="{008C97CB-D3F3-42B8-8C3E-6032A01E8C2B}" dt="2023-04-27T15:58:14.506" v="824" actId="26606"/>
          <ac:spMkLst>
            <pc:docMk/>
            <pc:sldMk cId="3457530259" sldId="267"/>
            <ac:spMk id="2120" creationId="{1F82758F-B2B3-4F0A-BB90-4BFFEDD166D6}"/>
          </ac:spMkLst>
        </pc:spChg>
        <pc:spChg chg="add">
          <ac:chgData name="Kristin Ruckle" userId="31778da7-479e-42eb-a479-dd3498b854b0" providerId="ADAL" clId="{008C97CB-D3F3-42B8-8C3E-6032A01E8C2B}" dt="2023-04-27T15:58:14.506" v="825" actId="26606"/>
          <ac:spMkLst>
            <pc:docMk/>
            <pc:sldMk cId="3457530259" sldId="267"/>
            <ac:spMk id="2122" creationId="{D1A4588A-55D5-49B8-BE41-54ACDCFF2C17}"/>
          </ac:spMkLst>
        </pc:spChg>
        <pc:spChg chg="add">
          <ac:chgData name="Kristin Ruckle" userId="31778da7-479e-42eb-a479-dd3498b854b0" providerId="ADAL" clId="{008C97CB-D3F3-42B8-8C3E-6032A01E8C2B}" dt="2023-04-27T15:58:14.506" v="825" actId="26606"/>
          <ac:spMkLst>
            <pc:docMk/>
            <pc:sldMk cId="3457530259" sldId="267"/>
            <ac:spMk id="2123" creationId="{F97E7EA2-EDCD-47E9-81BC-415C606D1B58}"/>
          </ac:spMkLst>
        </pc:spChg>
        <pc:graphicFrameChg chg="add del">
          <ac:chgData name="Kristin Ruckle" userId="31778da7-479e-42eb-a479-dd3498b854b0" providerId="ADAL" clId="{008C97CB-D3F3-42B8-8C3E-6032A01E8C2B}" dt="2023-04-27T15:47:22.112" v="756" actId="26606"/>
          <ac:graphicFrameMkLst>
            <pc:docMk/>
            <pc:sldMk cId="3457530259" sldId="267"/>
            <ac:graphicFrameMk id="5" creationId="{687248DD-53FA-F0A2-69F1-51259B1CA2C9}"/>
          </ac:graphicFrameMkLst>
        </pc:graphicFrameChg>
        <pc:graphicFrameChg chg="add del mod modGraphic">
          <ac:chgData name="Kristin Ruckle" userId="31778da7-479e-42eb-a479-dd3498b854b0" providerId="ADAL" clId="{008C97CB-D3F3-42B8-8C3E-6032A01E8C2B}" dt="2023-04-27T15:55:20.484" v="798" actId="26606"/>
          <ac:graphicFrameMkLst>
            <pc:docMk/>
            <pc:sldMk cId="3457530259" sldId="267"/>
            <ac:graphicFrameMk id="27" creationId="{7C100796-27A3-4DD1-3F49-B226A13C1CEE}"/>
          </ac:graphicFrameMkLst>
        </pc:graphicFrameChg>
        <pc:picChg chg="add del mod ord">
          <ac:chgData name="Kristin Ruckle" userId="31778da7-479e-42eb-a479-dd3498b854b0" providerId="ADAL" clId="{008C97CB-D3F3-42B8-8C3E-6032A01E8C2B}" dt="2023-04-27T15:55:25.635" v="801" actId="21"/>
          <ac:picMkLst>
            <pc:docMk/>
            <pc:sldMk cId="3457530259" sldId="267"/>
            <ac:picMk id="4" creationId="{7C94388F-2317-8800-5F47-6B5581347671}"/>
          </ac:picMkLst>
        </pc:picChg>
        <pc:picChg chg="add del mod">
          <ac:chgData name="Kristin Ruckle" userId="31778da7-479e-42eb-a479-dd3498b854b0" providerId="ADAL" clId="{008C97CB-D3F3-42B8-8C3E-6032A01E8C2B}" dt="2023-04-27T15:55:10.985" v="788"/>
          <ac:picMkLst>
            <pc:docMk/>
            <pc:sldMk cId="3457530259" sldId="267"/>
            <ac:picMk id="2050" creationId="{6CB10D67-28D3-76DC-9553-1B9FE6BA2255}"/>
          </ac:picMkLst>
        </pc:picChg>
        <pc:picChg chg="add mod ord">
          <ac:chgData name="Kristin Ruckle" userId="31778da7-479e-42eb-a479-dd3498b854b0" providerId="ADAL" clId="{008C97CB-D3F3-42B8-8C3E-6032A01E8C2B}" dt="2023-04-27T15:58:14.506" v="825" actId="26606"/>
          <ac:picMkLst>
            <pc:docMk/>
            <pc:sldMk cId="3457530259" sldId="267"/>
            <ac:picMk id="2052" creationId="{3702A1F1-6A2C-DF4A-435F-BF9E0294C2BD}"/>
          </ac:picMkLst>
        </pc:picChg>
      </pc:sldChg>
      <pc:sldChg chg="addSp delSp modSp new mod setBg modAnim">
        <pc:chgData name="Kristin Ruckle" userId="31778da7-479e-42eb-a479-dd3498b854b0" providerId="ADAL" clId="{008C97CB-D3F3-42B8-8C3E-6032A01E8C2B}" dt="2023-04-27T19:42:49.281" v="4515" actId="207"/>
        <pc:sldMkLst>
          <pc:docMk/>
          <pc:sldMk cId="2357444897" sldId="268"/>
        </pc:sldMkLst>
        <pc:spChg chg="mod">
          <ac:chgData name="Kristin Ruckle" userId="31778da7-479e-42eb-a479-dd3498b854b0" providerId="ADAL" clId="{008C97CB-D3F3-42B8-8C3E-6032A01E8C2B}" dt="2023-04-27T16:29:54.886" v="889" actId="26606"/>
          <ac:spMkLst>
            <pc:docMk/>
            <pc:sldMk cId="2357444897" sldId="268"/>
            <ac:spMk id="2" creationId="{05EAE95A-5CBF-58CD-C94B-57A514688603}"/>
          </ac:spMkLst>
        </pc:spChg>
        <pc:spChg chg="add del mod ord">
          <ac:chgData name="Kristin Ruckle" userId="31778da7-479e-42eb-a479-dd3498b854b0" providerId="ADAL" clId="{008C97CB-D3F3-42B8-8C3E-6032A01E8C2B}" dt="2023-04-27T16:31:14.052" v="895" actId="26606"/>
          <ac:spMkLst>
            <pc:docMk/>
            <pc:sldMk cId="2357444897" sldId="268"/>
            <ac:spMk id="3" creationId="{6A7CEFA7-E19D-FED9-4116-DE013BB5D47E}"/>
          </ac:spMkLst>
        </pc:spChg>
        <pc:spChg chg="add del">
          <ac:chgData name="Kristin Ruckle" userId="31778da7-479e-42eb-a479-dd3498b854b0" providerId="ADAL" clId="{008C97CB-D3F3-42B8-8C3E-6032A01E8C2B}" dt="2023-04-27T16:29:51.669" v="886" actId="26606"/>
          <ac:spMkLst>
            <pc:docMk/>
            <pc:sldMk cId="2357444897" sldId="268"/>
            <ac:spMk id="9" creationId="{4E2ED6F9-63C3-4A8D-9BB4-1EA62533B672}"/>
          </ac:spMkLst>
        </pc:spChg>
        <pc:spChg chg="add del">
          <ac:chgData name="Kristin Ruckle" userId="31778da7-479e-42eb-a479-dd3498b854b0" providerId="ADAL" clId="{008C97CB-D3F3-42B8-8C3E-6032A01E8C2B}" dt="2023-04-27T16:29:51.669" v="886" actId="26606"/>
          <ac:spMkLst>
            <pc:docMk/>
            <pc:sldMk cId="2357444897" sldId="268"/>
            <ac:spMk id="11" creationId="{6D72081E-AD41-4FBB-B02B-698A68DBCA5E}"/>
          </ac:spMkLst>
        </pc:spChg>
        <pc:spChg chg="add del">
          <ac:chgData name="Kristin Ruckle" userId="31778da7-479e-42eb-a479-dd3498b854b0" providerId="ADAL" clId="{008C97CB-D3F3-42B8-8C3E-6032A01E8C2B}" dt="2023-04-27T16:29:51.669" v="886" actId="26606"/>
          <ac:spMkLst>
            <pc:docMk/>
            <pc:sldMk cId="2357444897" sldId="268"/>
            <ac:spMk id="13" creationId="{716248AD-805F-41BF-9B57-FC53E5B32F98}"/>
          </ac:spMkLst>
        </pc:spChg>
        <pc:spChg chg="add del">
          <ac:chgData name="Kristin Ruckle" userId="31778da7-479e-42eb-a479-dd3498b854b0" providerId="ADAL" clId="{008C97CB-D3F3-42B8-8C3E-6032A01E8C2B}" dt="2023-04-27T16:29:51.669" v="886" actId="26606"/>
          <ac:spMkLst>
            <pc:docMk/>
            <pc:sldMk cId="2357444897" sldId="268"/>
            <ac:spMk id="15" creationId="{1F82758F-B2B3-4F0A-BB90-4BFFEDD166D6}"/>
          </ac:spMkLst>
        </pc:spChg>
        <pc:spChg chg="add del">
          <ac:chgData name="Kristin Ruckle" userId="31778da7-479e-42eb-a479-dd3498b854b0" providerId="ADAL" clId="{008C97CB-D3F3-42B8-8C3E-6032A01E8C2B}" dt="2023-04-27T16:29:54.886" v="888" actId="26606"/>
          <ac:spMkLst>
            <pc:docMk/>
            <pc:sldMk cId="2357444897" sldId="268"/>
            <ac:spMk id="17" creationId="{D0D0518B-D51A-4AC9-8054-5C1EF2EB9AC1}"/>
          </ac:spMkLst>
        </pc:spChg>
        <pc:spChg chg="add del">
          <ac:chgData name="Kristin Ruckle" userId="31778da7-479e-42eb-a479-dd3498b854b0" providerId="ADAL" clId="{008C97CB-D3F3-42B8-8C3E-6032A01E8C2B}" dt="2023-04-27T16:29:54.886" v="888" actId="26606"/>
          <ac:spMkLst>
            <pc:docMk/>
            <pc:sldMk cId="2357444897" sldId="268"/>
            <ac:spMk id="18" creationId="{494CEDA0-FD8E-491B-8792-69F93BDA3937}"/>
          </ac:spMkLst>
        </pc:spChg>
        <pc:spChg chg="add del">
          <ac:chgData name="Kristin Ruckle" userId="31778da7-479e-42eb-a479-dd3498b854b0" providerId="ADAL" clId="{008C97CB-D3F3-42B8-8C3E-6032A01E8C2B}" dt="2023-04-27T16:29:54.886" v="888" actId="26606"/>
          <ac:spMkLst>
            <pc:docMk/>
            <pc:sldMk cId="2357444897" sldId="268"/>
            <ac:spMk id="19" creationId="{0FD3EBBB-DFE8-4525-B1BF-BE7BBC8DFA7C}"/>
          </ac:spMkLst>
        </pc:spChg>
        <pc:spChg chg="add del">
          <ac:chgData name="Kristin Ruckle" userId="31778da7-479e-42eb-a479-dd3498b854b0" providerId="ADAL" clId="{008C97CB-D3F3-42B8-8C3E-6032A01E8C2B}" dt="2023-04-27T16:29:54.886" v="888" actId="26606"/>
          <ac:spMkLst>
            <pc:docMk/>
            <pc:sldMk cId="2357444897" sldId="268"/>
            <ac:spMk id="20" creationId="{A9362A14-6FB8-4FFC-AAA0-2E5AFF8A8D36}"/>
          </ac:spMkLst>
        </pc:spChg>
        <pc:spChg chg="add del">
          <ac:chgData name="Kristin Ruckle" userId="31778da7-479e-42eb-a479-dd3498b854b0" providerId="ADAL" clId="{008C97CB-D3F3-42B8-8C3E-6032A01E8C2B}" dt="2023-04-27T16:31:14.052" v="895" actId="26606"/>
          <ac:spMkLst>
            <pc:docMk/>
            <pc:sldMk cId="2357444897" sldId="268"/>
            <ac:spMk id="22" creationId="{2C9A9DA9-7DC8-488B-A882-123947B0F3D9}"/>
          </ac:spMkLst>
        </pc:spChg>
        <pc:spChg chg="add del">
          <ac:chgData name="Kristin Ruckle" userId="31778da7-479e-42eb-a479-dd3498b854b0" providerId="ADAL" clId="{008C97CB-D3F3-42B8-8C3E-6032A01E8C2B}" dt="2023-04-27T16:31:14.052" v="895" actId="26606"/>
          <ac:spMkLst>
            <pc:docMk/>
            <pc:sldMk cId="2357444897" sldId="268"/>
            <ac:spMk id="23" creationId="{57F6BDD4-E066-4008-8011-6CC31AEB4556}"/>
          </ac:spMkLst>
        </pc:spChg>
        <pc:spChg chg="add del">
          <ac:chgData name="Kristin Ruckle" userId="31778da7-479e-42eb-a479-dd3498b854b0" providerId="ADAL" clId="{008C97CB-D3F3-42B8-8C3E-6032A01E8C2B}" dt="2023-04-27T16:31:14.052" v="895" actId="26606"/>
          <ac:spMkLst>
            <pc:docMk/>
            <pc:sldMk cId="2357444897" sldId="268"/>
            <ac:spMk id="24" creationId="{2711A8FB-68FC-45FC-B01E-38F809E2D439}"/>
          </ac:spMkLst>
        </pc:spChg>
        <pc:spChg chg="add del">
          <ac:chgData name="Kristin Ruckle" userId="31778da7-479e-42eb-a479-dd3498b854b0" providerId="ADAL" clId="{008C97CB-D3F3-42B8-8C3E-6032A01E8C2B}" dt="2023-04-27T16:31:14.052" v="895" actId="26606"/>
          <ac:spMkLst>
            <pc:docMk/>
            <pc:sldMk cId="2357444897" sldId="268"/>
            <ac:spMk id="25" creationId="{2A865FE3-5FC9-4049-87CF-30019C46C0F5}"/>
          </ac:spMkLst>
        </pc:spChg>
        <pc:spChg chg="add">
          <ac:chgData name="Kristin Ruckle" userId="31778da7-479e-42eb-a479-dd3498b854b0" providerId="ADAL" clId="{008C97CB-D3F3-42B8-8C3E-6032A01E8C2B}" dt="2023-04-27T16:31:14.052" v="895" actId="26606"/>
          <ac:spMkLst>
            <pc:docMk/>
            <pc:sldMk cId="2357444897" sldId="268"/>
            <ac:spMk id="30" creationId="{2C9A9DA9-7DC8-488B-A882-123947B0F3D9}"/>
          </ac:spMkLst>
        </pc:spChg>
        <pc:spChg chg="add mod">
          <ac:chgData name="Kristin Ruckle" userId="31778da7-479e-42eb-a479-dd3498b854b0" providerId="ADAL" clId="{008C97CB-D3F3-42B8-8C3E-6032A01E8C2B}" dt="2023-04-27T19:42:49.281" v="4515" actId="207"/>
          <ac:spMkLst>
            <pc:docMk/>
            <pc:sldMk cId="2357444897" sldId="268"/>
            <ac:spMk id="31" creationId="{6A7CEFA7-E19D-FED9-4116-DE013BB5D47E}"/>
          </ac:spMkLst>
        </pc:spChg>
        <pc:spChg chg="add">
          <ac:chgData name="Kristin Ruckle" userId="31778da7-479e-42eb-a479-dd3498b854b0" providerId="ADAL" clId="{008C97CB-D3F3-42B8-8C3E-6032A01E8C2B}" dt="2023-04-27T16:31:14.052" v="895" actId="26606"/>
          <ac:spMkLst>
            <pc:docMk/>
            <pc:sldMk cId="2357444897" sldId="268"/>
            <ac:spMk id="32" creationId="{57F6BDD4-E066-4008-8011-6CC31AEB4556}"/>
          </ac:spMkLst>
        </pc:spChg>
        <pc:spChg chg="add">
          <ac:chgData name="Kristin Ruckle" userId="31778da7-479e-42eb-a479-dd3498b854b0" providerId="ADAL" clId="{008C97CB-D3F3-42B8-8C3E-6032A01E8C2B}" dt="2023-04-27T16:31:14.052" v="895" actId="26606"/>
          <ac:spMkLst>
            <pc:docMk/>
            <pc:sldMk cId="2357444897" sldId="268"/>
            <ac:spMk id="34" creationId="{2711A8FB-68FC-45FC-B01E-38F809E2D439}"/>
          </ac:spMkLst>
        </pc:spChg>
        <pc:spChg chg="add">
          <ac:chgData name="Kristin Ruckle" userId="31778da7-479e-42eb-a479-dd3498b854b0" providerId="ADAL" clId="{008C97CB-D3F3-42B8-8C3E-6032A01E8C2B}" dt="2023-04-27T16:31:14.052" v="895" actId="26606"/>
          <ac:spMkLst>
            <pc:docMk/>
            <pc:sldMk cId="2357444897" sldId="268"/>
            <ac:spMk id="36" creationId="{2A865FE3-5FC9-4049-87CF-30019C46C0F5}"/>
          </ac:spMkLst>
        </pc:spChg>
        <pc:graphicFrameChg chg="add del">
          <ac:chgData name="Kristin Ruckle" userId="31778da7-479e-42eb-a479-dd3498b854b0" providerId="ADAL" clId="{008C97CB-D3F3-42B8-8C3E-6032A01E8C2B}" dt="2023-04-27T16:30:42.252" v="892" actId="26606"/>
          <ac:graphicFrameMkLst>
            <pc:docMk/>
            <pc:sldMk cId="2357444897" sldId="268"/>
            <ac:graphicFrameMk id="27" creationId="{67EA853F-F9AC-DDD6-945E-546E3CF7CE32}"/>
          </ac:graphicFrameMkLst>
        </pc:graphicFrameChg>
        <pc:graphicFrameChg chg="add del">
          <ac:chgData name="Kristin Ruckle" userId="31778da7-479e-42eb-a479-dd3498b854b0" providerId="ADAL" clId="{008C97CB-D3F3-42B8-8C3E-6032A01E8C2B}" dt="2023-04-27T16:31:14.052" v="894" actId="26606"/>
          <ac:graphicFrameMkLst>
            <pc:docMk/>
            <pc:sldMk cId="2357444897" sldId="268"/>
            <ac:graphicFrameMk id="29" creationId="{C2E3D250-33A6-4F2A-6A9A-57B7F9ACD068}"/>
          </ac:graphicFrameMkLst>
        </pc:graphicFrameChg>
        <pc:picChg chg="add mod ord">
          <ac:chgData name="Kristin Ruckle" userId="31778da7-479e-42eb-a479-dd3498b854b0" providerId="ADAL" clId="{008C97CB-D3F3-42B8-8C3E-6032A01E8C2B}" dt="2023-04-27T16:29:54.886" v="889" actId="26606"/>
          <ac:picMkLst>
            <pc:docMk/>
            <pc:sldMk cId="2357444897" sldId="268"/>
            <ac:picMk id="4" creationId="{9859A3F6-40E6-8184-1154-474EE584C30F}"/>
          </ac:picMkLst>
        </pc:picChg>
      </pc:sldChg>
      <pc:sldChg chg="addSp delSp modSp new mod setBg modAnim">
        <pc:chgData name="Kristin Ruckle" userId="31778da7-479e-42eb-a479-dd3498b854b0" providerId="ADAL" clId="{008C97CB-D3F3-42B8-8C3E-6032A01E8C2B}" dt="2023-04-27T16:36:05.758" v="943" actId="255"/>
        <pc:sldMkLst>
          <pc:docMk/>
          <pc:sldMk cId="3266367569" sldId="269"/>
        </pc:sldMkLst>
        <pc:spChg chg="mod">
          <ac:chgData name="Kristin Ruckle" userId="31778da7-479e-42eb-a479-dd3498b854b0" providerId="ADAL" clId="{008C97CB-D3F3-42B8-8C3E-6032A01E8C2B}" dt="2023-04-27T16:35:07.599" v="937" actId="26606"/>
          <ac:spMkLst>
            <pc:docMk/>
            <pc:sldMk cId="3266367569" sldId="269"/>
            <ac:spMk id="2" creationId="{D06D9F47-DB4E-3227-F10D-7D6324F2C647}"/>
          </ac:spMkLst>
        </pc:spChg>
        <pc:spChg chg="mod">
          <ac:chgData name="Kristin Ruckle" userId="31778da7-479e-42eb-a479-dd3498b854b0" providerId="ADAL" clId="{008C97CB-D3F3-42B8-8C3E-6032A01E8C2B}" dt="2023-04-27T16:36:05.758" v="943" actId="255"/>
          <ac:spMkLst>
            <pc:docMk/>
            <pc:sldMk cId="3266367569" sldId="269"/>
            <ac:spMk id="3" creationId="{95E4A573-A25F-EDA9-F5EB-E834A8FC8C9B}"/>
          </ac:spMkLst>
        </pc:spChg>
        <pc:spChg chg="add">
          <ac:chgData name="Kristin Ruckle" userId="31778da7-479e-42eb-a479-dd3498b854b0" providerId="ADAL" clId="{008C97CB-D3F3-42B8-8C3E-6032A01E8C2B}" dt="2023-04-27T16:35:07.599" v="937" actId="26606"/>
          <ac:spMkLst>
            <pc:docMk/>
            <pc:sldMk cId="3266367569" sldId="269"/>
            <ac:spMk id="6" creationId="{F94AA2BD-2E3F-4B1D-8127-5744B8115311}"/>
          </ac:spMkLst>
        </pc:spChg>
        <pc:spChg chg="add">
          <ac:chgData name="Kristin Ruckle" userId="31778da7-479e-42eb-a479-dd3498b854b0" providerId="ADAL" clId="{008C97CB-D3F3-42B8-8C3E-6032A01E8C2B}" dt="2023-04-27T16:35:07.599" v="937" actId="26606"/>
          <ac:spMkLst>
            <pc:docMk/>
            <pc:sldMk cId="3266367569" sldId="269"/>
            <ac:spMk id="7" creationId="{4BD02261-2DC8-4AA8-9E16-7751AE892445}"/>
          </ac:spMkLst>
        </pc:spChg>
        <pc:spChg chg="add">
          <ac:chgData name="Kristin Ruckle" userId="31778da7-479e-42eb-a479-dd3498b854b0" providerId="ADAL" clId="{008C97CB-D3F3-42B8-8C3E-6032A01E8C2B}" dt="2023-04-27T16:35:07.599" v="937" actId="26606"/>
          <ac:spMkLst>
            <pc:docMk/>
            <pc:sldMk cId="3266367569" sldId="269"/>
            <ac:spMk id="8" creationId="{3D752CF2-2291-40B5-B462-C17B174C10BC}"/>
          </ac:spMkLst>
        </pc:spChg>
        <pc:spChg chg="add del">
          <ac:chgData name="Kristin Ruckle" userId="31778da7-479e-42eb-a479-dd3498b854b0" providerId="ADAL" clId="{008C97CB-D3F3-42B8-8C3E-6032A01E8C2B}" dt="2023-04-27T16:34:55.818" v="936" actId="26606"/>
          <ac:spMkLst>
            <pc:docMk/>
            <pc:sldMk cId="3266367569" sldId="269"/>
            <ac:spMk id="9" creationId="{2C9A9DA9-7DC8-488B-A882-123947B0F3D9}"/>
          </ac:spMkLst>
        </pc:spChg>
        <pc:spChg chg="add del">
          <ac:chgData name="Kristin Ruckle" userId="31778da7-479e-42eb-a479-dd3498b854b0" providerId="ADAL" clId="{008C97CB-D3F3-42B8-8C3E-6032A01E8C2B}" dt="2023-04-27T16:34:55.818" v="936" actId="26606"/>
          <ac:spMkLst>
            <pc:docMk/>
            <pc:sldMk cId="3266367569" sldId="269"/>
            <ac:spMk id="11" creationId="{57F6BDD4-E066-4008-8011-6CC31AEB4556}"/>
          </ac:spMkLst>
        </pc:spChg>
        <pc:spChg chg="add del">
          <ac:chgData name="Kristin Ruckle" userId="31778da7-479e-42eb-a479-dd3498b854b0" providerId="ADAL" clId="{008C97CB-D3F3-42B8-8C3E-6032A01E8C2B}" dt="2023-04-27T16:34:55.818" v="936" actId="26606"/>
          <ac:spMkLst>
            <pc:docMk/>
            <pc:sldMk cId="3266367569" sldId="269"/>
            <ac:spMk id="13" creationId="{2711A8FB-68FC-45FC-B01E-38F809E2D439}"/>
          </ac:spMkLst>
        </pc:spChg>
        <pc:spChg chg="add del">
          <ac:chgData name="Kristin Ruckle" userId="31778da7-479e-42eb-a479-dd3498b854b0" providerId="ADAL" clId="{008C97CB-D3F3-42B8-8C3E-6032A01E8C2B}" dt="2023-04-27T16:34:55.818" v="936" actId="26606"/>
          <ac:spMkLst>
            <pc:docMk/>
            <pc:sldMk cId="3266367569" sldId="269"/>
            <ac:spMk id="15" creationId="{2A865FE3-5FC9-4049-87CF-30019C46C0F5}"/>
          </ac:spMkLst>
        </pc:spChg>
        <pc:picChg chg="add mod">
          <ac:chgData name="Kristin Ruckle" userId="31778da7-479e-42eb-a479-dd3498b854b0" providerId="ADAL" clId="{008C97CB-D3F3-42B8-8C3E-6032A01E8C2B}" dt="2023-04-27T16:35:07.599" v="937" actId="26606"/>
          <ac:picMkLst>
            <pc:docMk/>
            <pc:sldMk cId="3266367569" sldId="269"/>
            <ac:picMk id="4" creationId="{44E54B78-EDF6-8A59-7B46-4A47631E55C0}"/>
          </ac:picMkLst>
        </pc:picChg>
      </pc:sldChg>
      <pc:sldChg chg="addSp delSp modSp new mod setBg modAnim">
        <pc:chgData name="Kristin Ruckle" userId="31778da7-479e-42eb-a479-dd3498b854b0" providerId="ADAL" clId="{008C97CB-D3F3-42B8-8C3E-6032A01E8C2B}" dt="2023-04-27T16:45:02.686" v="1019"/>
        <pc:sldMkLst>
          <pc:docMk/>
          <pc:sldMk cId="4235228336" sldId="270"/>
        </pc:sldMkLst>
        <pc:spChg chg="mod">
          <ac:chgData name="Kristin Ruckle" userId="31778da7-479e-42eb-a479-dd3498b854b0" providerId="ADAL" clId="{008C97CB-D3F3-42B8-8C3E-6032A01E8C2B}" dt="2023-04-27T16:44:21.944" v="1011" actId="26606"/>
          <ac:spMkLst>
            <pc:docMk/>
            <pc:sldMk cId="4235228336" sldId="270"/>
            <ac:spMk id="2" creationId="{0082EBAD-7E05-D639-3C14-8F022BE05857}"/>
          </ac:spMkLst>
        </pc:spChg>
        <pc:spChg chg="mod ord">
          <ac:chgData name="Kristin Ruckle" userId="31778da7-479e-42eb-a479-dd3498b854b0" providerId="ADAL" clId="{008C97CB-D3F3-42B8-8C3E-6032A01E8C2B}" dt="2023-04-27T16:44:21.944" v="1011" actId="26606"/>
          <ac:spMkLst>
            <pc:docMk/>
            <pc:sldMk cId="4235228336" sldId="270"/>
            <ac:spMk id="3" creationId="{742F85F2-8884-5AC8-3957-5550161B1B59}"/>
          </ac:spMkLst>
        </pc:spChg>
        <pc:spChg chg="add del">
          <ac:chgData name="Kristin Ruckle" userId="31778da7-479e-42eb-a479-dd3498b854b0" providerId="ADAL" clId="{008C97CB-D3F3-42B8-8C3E-6032A01E8C2B}" dt="2023-04-27T16:44:21.944" v="1011" actId="26606"/>
          <ac:spMkLst>
            <pc:docMk/>
            <pc:sldMk cId="4235228336" sldId="270"/>
            <ac:spMk id="9" creationId="{F94AA2BD-2E3F-4B1D-8127-5744B8115311}"/>
          </ac:spMkLst>
        </pc:spChg>
        <pc:spChg chg="add del">
          <ac:chgData name="Kristin Ruckle" userId="31778da7-479e-42eb-a479-dd3498b854b0" providerId="ADAL" clId="{008C97CB-D3F3-42B8-8C3E-6032A01E8C2B}" dt="2023-04-27T16:44:21.944" v="1011" actId="26606"/>
          <ac:spMkLst>
            <pc:docMk/>
            <pc:sldMk cId="4235228336" sldId="270"/>
            <ac:spMk id="11" creationId="{4BD02261-2DC8-4AA8-9E16-7751AE892445}"/>
          </ac:spMkLst>
        </pc:spChg>
        <pc:spChg chg="add del">
          <ac:chgData name="Kristin Ruckle" userId="31778da7-479e-42eb-a479-dd3498b854b0" providerId="ADAL" clId="{008C97CB-D3F3-42B8-8C3E-6032A01E8C2B}" dt="2023-04-27T16:44:21.944" v="1011" actId="26606"/>
          <ac:spMkLst>
            <pc:docMk/>
            <pc:sldMk cId="4235228336" sldId="270"/>
            <ac:spMk id="13" creationId="{3D752CF2-2291-40B5-B462-C17B174C10BC}"/>
          </ac:spMkLst>
        </pc:spChg>
        <pc:spChg chg="add">
          <ac:chgData name="Kristin Ruckle" userId="31778da7-479e-42eb-a479-dd3498b854b0" providerId="ADAL" clId="{008C97CB-D3F3-42B8-8C3E-6032A01E8C2B}" dt="2023-04-27T16:44:21.944" v="1011" actId="26606"/>
          <ac:spMkLst>
            <pc:docMk/>
            <pc:sldMk cId="4235228336" sldId="270"/>
            <ac:spMk id="15" creationId="{57F72BCA-EE24-40BE-9ECA-E10C9BA55F90}"/>
          </ac:spMkLst>
        </pc:spChg>
        <pc:spChg chg="add">
          <ac:chgData name="Kristin Ruckle" userId="31778da7-479e-42eb-a479-dd3498b854b0" providerId="ADAL" clId="{008C97CB-D3F3-42B8-8C3E-6032A01E8C2B}" dt="2023-04-27T16:44:21.944" v="1011" actId="26606"/>
          <ac:spMkLst>
            <pc:docMk/>
            <pc:sldMk cId="4235228336" sldId="270"/>
            <ac:spMk id="16" creationId="{6B3C4597-DD46-4BFC-B999-C52879B95B16}"/>
          </ac:spMkLst>
        </pc:spChg>
        <pc:spChg chg="add">
          <ac:chgData name="Kristin Ruckle" userId="31778da7-479e-42eb-a479-dd3498b854b0" providerId="ADAL" clId="{008C97CB-D3F3-42B8-8C3E-6032A01E8C2B}" dt="2023-04-27T16:44:21.944" v="1011" actId="26606"/>
          <ac:spMkLst>
            <pc:docMk/>
            <pc:sldMk cId="4235228336" sldId="270"/>
            <ac:spMk id="17" creationId="{632B59AC-0160-4F1D-934F-B7D8B6AE44A1}"/>
          </ac:spMkLst>
        </pc:spChg>
        <pc:spChg chg="add del">
          <ac:chgData name="Kristin Ruckle" userId="31778da7-479e-42eb-a479-dd3498b854b0" providerId="ADAL" clId="{008C97CB-D3F3-42B8-8C3E-6032A01E8C2B}" dt="2023-04-27T16:43:28.752" v="998" actId="26606"/>
          <ac:spMkLst>
            <pc:docMk/>
            <pc:sldMk cId="4235228336" sldId="270"/>
            <ac:spMk id="18" creationId="{F94AA2BD-2E3F-4B1D-8127-5744B8115311}"/>
          </ac:spMkLst>
        </pc:spChg>
        <pc:spChg chg="add del">
          <ac:chgData name="Kristin Ruckle" userId="31778da7-479e-42eb-a479-dd3498b854b0" providerId="ADAL" clId="{008C97CB-D3F3-42B8-8C3E-6032A01E8C2B}" dt="2023-04-27T16:43:28.752" v="998" actId="26606"/>
          <ac:spMkLst>
            <pc:docMk/>
            <pc:sldMk cId="4235228336" sldId="270"/>
            <ac:spMk id="20" creationId="{4BD02261-2DC8-4AA8-9E16-7751AE892445}"/>
          </ac:spMkLst>
        </pc:spChg>
        <pc:spChg chg="add del">
          <ac:chgData name="Kristin Ruckle" userId="31778da7-479e-42eb-a479-dd3498b854b0" providerId="ADAL" clId="{008C97CB-D3F3-42B8-8C3E-6032A01E8C2B}" dt="2023-04-27T16:43:28.752" v="998" actId="26606"/>
          <ac:spMkLst>
            <pc:docMk/>
            <pc:sldMk cId="4235228336" sldId="270"/>
            <ac:spMk id="22" creationId="{3D752CF2-2291-40B5-B462-C17B174C10BC}"/>
          </ac:spMkLst>
        </pc:spChg>
        <pc:spChg chg="add del">
          <ac:chgData name="Kristin Ruckle" userId="31778da7-479e-42eb-a479-dd3498b854b0" providerId="ADAL" clId="{008C97CB-D3F3-42B8-8C3E-6032A01E8C2B}" dt="2023-04-27T16:43:30.168" v="1000" actId="26606"/>
          <ac:spMkLst>
            <pc:docMk/>
            <pc:sldMk cId="4235228336" sldId="270"/>
            <ac:spMk id="24" creationId="{0B9EE3F3-89B7-43C3-8651-C4C96830993D}"/>
          </ac:spMkLst>
        </pc:spChg>
        <pc:spChg chg="add del">
          <ac:chgData name="Kristin Ruckle" userId="31778da7-479e-42eb-a479-dd3498b854b0" providerId="ADAL" clId="{008C97CB-D3F3-42B8-8C3E-6032A01E8C2B}" dt="2023-04-27T16:43:30.168" v="1000" actId="26606"/>
          <ac:spMkLst>
            <pc:docMk/>
            <pc:sldMk cId="4235228336" sldId="270"/>
            <ac:spMk id="25" creationId="{33AE4636-AEEC-45D6-84D4-7AC2DA48ECF8}"/>
          </ac:spMkLst>
        </pc:spChg>
        <pc:spChg chg="add del">
          <ac:chgData name="Kristin Ruckle" userId="31778da7-479e-42eb-a479-dd3498b854b0" providerId="ADAL" clId="{008C97CB-D3F3-42B8-8C3E-6032A01E8C2B}" dt="2023-04-27T16:43:30.168" v="1000" actId="26606"/>
          <ac:spMkLst>
            <pc:docMk/>
            <pc:sldMk cId="4235228336" sldId="270"/>
            <ac:spMk id="26" creationId="{8D9CE0F4-2EB2-4F1F-8AAC-DB3571D9FE10}"/>
          </ac:spMkLst>
        </pc:spChg>
        <pc:spChg chg="add del">
          <ac:chgData name="Kristin Ruckle" userId="31778da7-479e-42eb-a479-dd3498b854b0" providerId="ADAL" clId="{008C97CB-D3F3-42B8-8C3E-6032A01E8C2B}" dt="2023-04-27T16:43:38.498" v="1002" actId="26606"/>
          <ac:spMkLst>
            <pc:docMk/>
            <pc:sldMk cId="4235228336" sldId="270"/>
            <ac:spMk id="28" creationId="{69A38EBA-6E97-44A4-B4B8-D9FB5D33FD89}"/>
          </ac:spMkLst>
        </pc:spChg>
        <pc:spChg chg="add del">
          <ac:chgData name="Kristin Ruckle" userId="31778da7-479e-42eb-a479-dd3498b854b0" providerId="ADAL" clId="{008C97CB-D3F3-42B8-8C3E-6032A01E8C2B}" dt="2023-04-27T16:43:38.498" v="1002" actId="26606"/>
          <ac:spMkLst>
            <pc:docMk/>
            <pc:sldMk cId="4235228336" sldId="270"/>
            <ac:spMk id="29" creationId="{33AE4636-AEEC-45D6-84D4-7AC2DA48ECF8}"/>
          </ac:spMkLst>
        </pc:spChg>
        <pc:spChg chg="add del">
          <ac:chgData name="Kristin Ruckle" userId="31778da7-479e-42eb-a479-dd3498b854b0" providerId="ADAL" clId="{008C97CB-D3F3-42B8-8C3E-6032A01E8C2B}" dt="2023-04-27T16:43:38.498" v="1002" actId="26606"/>
          <ac:spMkLst>
            <pc:docMk/>
            <pc:sldMk cId="4235228336" sldId="270"/>
            <ac:spMk id="30" creationId="{8D9CE0F4-2EB2-4F1F-8AAC-DB3571D9FE10}"/>
          </ac:spMkLst>
        </pc:spChg>
        <pc:spChg chg="add del">
          <ac:chgData name="Kristin Ruckle" userId="31778da7-479e-42eb-a479-dd3498b854b0" providerId="ADAL" clId="{008C97CB-D3F3-42B8-8C3E-6032A01E8C2B}" dt="2023-04-27T16:43:40.229" v="1004" actId="26606"/>
          <ac:spMkLst>
            <pc:docMk/>
            <pc:sldMk cId="4235228336" sldId="270"/>
            <ac:spMk id="32" creationId="{1ECAB1E8-8195-4748-BE71-FF806D86892E}"/>
          </ac:spMkLst>
        </pc:spChg>
        <pc:spChg chg="add del">
          <ac:chgData name="Kristin Ruckle" userId="31778da7-479e-42eb-a479-dd3498b854b0" providerId="ADAL" clId="{008C97CB-D3F3-42B8-8C3E-6032A01E8C2B}" dt="2023-04-27T16:43:40.229" v="1004" actId="26606"/>
          <ac:spMkLst>
            <pc:docMk/>
            <pc:sldMk cId="4235228336" sldId="270"/>
            <ac:spMk id="33" creationId="{57F6BDD4-E066-4008-8011-6CC31AEB4556}"/>
          </ac:spMkLst>
        </pc:spChg>
        <pc:spChg chg="add del">
          <ac:chgData name="Kristin Ruckle" userId="31778da7-479e-42eb-a479-dd3498b854b0" providerId="ADAL" clId="{008C97CB-D3F3-42B8-8C3E-6032A01E8C2B}" dt="2023-04-27T16:43:40.229" v="1004" actId="26606"/>
          <ac:spMkLst>
            <pc:docMk/>
            <pc:sldMk cId="4235228336" sldId="270"/>
            <ac:spMk id="34" creationId="{2711A8FB-68FC-45FC-B01E-38F809E2D439}"/>
          </ac:spMkLst>
        </pc:spChg>
        <pc:spChg chg="add del">
          <ac:chgData name="Kristin Ruckle" userId="31778da7-479e-42eb-a479-dd3498b854b0" providerId="ADAL" clId="{008C97CB-D3F3-42B8-8C3E-6032A01E8C2B}" dt="2023-04-27T16:43:40.229" v="1004" actId="26606"/>
          <ac:spMkLst>
            <pc:docMk/>
            <pc:sldMk cId="4235228336" sldId="270"/>
            <ac:spMk id="35" creationId="{2A865FE3-5FC9-4049-87CF-30019C46C0F5}"/>
          </ac:spMkLst>
        </pc:spChg>
        <pc:spChg chg="add del">
          <ac:chgData name="Kristin Ruckle" userId="31778da7-479e-42eb-a479-dd3498b854b0" providerId="ADAL" clId="{008C97CB-D3F3-42B8-8C3E-6032A01E8C2B}" dt="2023-04-27T16:43:43.331" v="1006" actId="26606"/>
          <ac:spMkLst>
            <pc:docMk/>
            <pc:sldMk cId="4235228336" sldId="270"/>
            <ac:spMk id="37" creationId="{2C9A9DA9-7DC8-488B-A882-123947B0F3D9}"/>
          </ac:spMkLst>
        </pc:spChg>
        <pc:spChg chg="add del">
          <ac:chgData name="Kristin Ruckle" userId="31778da7-479e-42eb-a479-dd3498b854b0" providerId="ADAL" clId="{008C97CB-D3F3-42B8-8C3E-6032A01E8C2B}" dt="2023-04-27T16:43:43.331" v="1006" actId="26606"/>
          <ac:spMkLst>
            <pc:docMk/>
            <pc:sldMk cId="4235228336" sldId="270"/>
            <ac:spMk id="38" creationId="{57F6BDD4-E066-4008-8011-6CC31AEB4556}"/>
          </ac:spMkLst>
        </pc:spChg>
        <pc:spChg chg="add del">
          <ac:chgData name="Kristin Ruckle" userId="31778da7-479e-42eb-a479-dd3498b854b0" providerId="ADAL" clId="{008C97CB-D3F3-42B8-8C3E-6032A01E8C2B}" dt="2023-04-27T16:43:43.331" v="1006" actId="26606"/>
          <ac:spMkLst>
            <pc:docMk/>
            <pc:sldMk cId="4235228336" sldId="270"/>
            <ac:spMk id="39" creationId="{2711A8FB-68FC-45FC-B01E-38F809E2D439}"/>
          </ac:spMkLst>
        </pc:spChg>
        <pc:spChg chg="add del">
          <ac:chgData name="Kristin Ruckle" userId="31778da7-479e-42eb-a479-dd3498b854b0" providerId="ADAL" clId="{008C97CB-D3F3-42B8-8C3E-6032A01E8C2B}" dt="2023-04-27T16:43:43.331" v="1006" actId="26606"/>
          <ac:spMkLst>
            <pc:docMk/>
            <pc:sldMk cId="4235228336" sldId="270"/>
            <ac:spMk id="40" creationId="{2A865FE3-5FC9-4049-87CF-30019C46C0F5}"/>
          </ac:spMkLst>
        </pc:spChg>
        <pc:spChg chg="add del">
          <ac:chgData name="Kristin Ruckle" userId="31778da7-479e-42eb-a479-dd3498b854b0" providerId="ADAL" clId="{008C97CB-D3F3-42B8-8C3E-6032A01E8C2B}" dt="2023-04-27T16:44:12.317" v="1008" actId="26606"/>
          <ac:spMkLst>
            <pc:docMk/>
            <pc:sldMk cId="4235228336" sldId="270"/>
            <ac:spMk id="42" creationId="{5DF40726-9B19-4165-9C26-757D16E19E23}"/>
          </ac:spMkLst>
        </pc:spChg>
        <pc:spChg chg="add del">
          <ac:chgData name="Kristin Ruckle" userId="31778da7-479e-42eb-a479-dd3498b854b0" providerId="ADAL" clId="{008C97CB-D3F3-42B8-8C3E-6032A01E8C2B}" dt="2023-04-27T16:44:12.317" v="1008" actId="26606"/>
          <ac:spMkLst>
            <pc:docMk/>
            <pc:sldMk cId="4235228336" sldId="270"/>
            <ac:spMk id="43" creationId="{2089CB41-F399-4AEB-980C-5BFB1049CBED}"/>
          </ac:spMkLst>
        </pc:spChg>
        <pc:spChg chg="add del">
          <ac:chgData name="Kristin Ruckle" userId="31778da7-479e-42eb-a479-dd3498b854b0" providerId="ADAL" clId="{008C97CB-D3F3-42B8-8C3E-6032A01E8C2B}" dt="2023-04-27T16:44:12.317" v="1008" actId="26606"/>
          <ac:spMkLst>
            <pc:docMk/>
            <pc:sldMk cId="4235228336" sldId="270"/>
            <ac:spMk id="44" creationId="{1BFC967B-3DD6-463D-9DB9-6E4419AE0DAA}"/>
          </ac:spMkLst>
        </pc:spChg>
        <pc:spChg chg="add del">
          <ac:chgData name="Kristin Ruckle" userId="31778da7-479e-42eb-a479-dd3498b854b0" providerId="ADAL" clId="{008C97CB-D3F3-42B8-8C3E-6032A01E8C2B}" dt="2023-04-27T16:44:18.369" v="1010" actId="26606"/>
          <ac:spMkLst>
            <pc:docMk/>
            <pc:sldMk cId="4235228336" sldId="270"/>
            <ac:spMk id="46" creationId="{D2854001-B4AF-4E18-9D2E-33E37F97A82D}"/>
          </ac:spMkLst>
        </pc:spChg>
        <pc:spChg chg="add del">
          <ac:chgData name="Kristin Ruckle" userId="31778da7-479e-42eb-a479-dd3498b854b0" providerId="ADAL" clId="{008C97CB-D3F3-42B8-8C3E-6032A01E8C2B}" dt="2023-04-27T16:44:18.369" v="1010" actId="26606"/>
          <ac:spMkLst>
            <pc:docMk/>
            <pc:sldMk cId="4235228336" sldId="270"/>
            <ac:spMk id="47" creationId="{8AEA628B-C8FF-4D0B-B111-F101F580B15D}"/>
          </ac:spMkLst>
        </pc:spChg>
        <pc:spChg chg="add del">
          <ac:chgData name="Kristin Ruckle" userId="31778da7-479e-42eb-a479-dd3498b854b0" providerId="ADAL" clId="{008C97CB-D3F3-42B8-8C3E-6032A01E8C2B}" dt="2023-04-27T16:44:18.369" v="1010" actId="26606"/>
          <ac:spMkLst>
            <pc:docMk/>
            <pc:sldMk cId="4235228336" sldId="270"/>
            <ac:spMk id="48" creationId="{42663BD0-064C-40FC-A331-F49FCA9536AA}"/>
          </ac:spMkLst>
        </pc:spChg>
        <pc:picChg chg="add del mod">
          <ac:chgData name="Kristin Ruckle" userId="31778da7-479e-42eb-a479-dd3498b854b0" providerId="ADAL" clId="{008C97CB-D3F3-42B8-8C3E-6032A01E8C2B}" dt="2023-04-27T16:42:46.006" v="995" actId="21"/>
          <ac:picMkLst>
            <pc:docMk/>
            <pc:sldMk cId="4235228336" sldId="270"/>
            <ac:picMk id="4" creationId="{F171F643-EA8E-828E-5BD9-CEE8A11008F6}"/>
          </ac:picMkLst>
        </pc:picChg>
        <pc:picChg chg="add mod">
          <ac:chgData name="Kristin Ruckle" userId="31778da7-479e-42eb-a479-dd3498b854b0" providerId="ADAL" clId="{008C97CB-D3F3-42B8-8C3E-6032A01E8C2B}" dt="2023-04-27T16:44:41.269" v="1013" actId="962"/>
          <ac:picMkLst>
            <pc:docMk/>
            <pc:sldMk cId="4235228336" sldId="270"/>
            <ac:picMk id="6" creationId="{6FC153A9-5EB6-A5F8-A1AC-27BD3E214CDC}"/>
          </ac:picMkLst>
        </pc:picChg>
      </pc:sldChg>
      <pc:sldChg chg="addSp modSp new mod setBg modAnim">
        <pc:chgData name="Kristin Ruckle" userId="31778da7-479e-42eb-a479-dd3498b854b0" providerId="ADAL" clId="{008C97CB-D3F3-42B8-8C3E-6032A01E8C2B}" dt="2023-04-27T16:58:09.081" v="1159" actId="255"/>
        <pc:sldMkLst>
          <pc:docMk/>
          <pc:sldMk cId="4013686751" sldId="271"/>
        </pc:sldMkLst>
        <pc:spChg chg="mod">
          <ac:chgData name="Kristin Ruckle" userId="31778da7-479e-42eb-a479-dd3498b854b0" providerId="ADAL" clId="{008C97CB-D3F3-42B8-8C3E-6032A01E8C2B}" dt="2023-04-27T16:56:45.394" v="1137" actId="26606"/>
          <ac:spMkLst>
            <pc:docMk/>
            <pc:sldMk cId="4013686751" sldId="271"/>
            <ac:spMk id="2" creationId="{E644C800-7041-B658-B133-36A0A55EB04B}"/>
          </ac:spMkLst>
        </pc:spChg>
        <pc:spChg chg="mod">
          <ac:chgData name="Kristin Ruckle" userId="31778da7-479e-42eb-a479-dd3498b854b0" providerId="ADAL" clId="{008C97CB-D3F3-42B8-8C3E-6032A01E8C2B}" dt="2023-04-27T16:58:09.081" v="1159" actId="255"/>
          <ac:spMkLst>
            <pc:docMk/>
            <pc:sldMk cId="4013686751" sldId="271"/>
            <ac:spMk id="3" creationId="{DE8F1F29-E779-AD99-6A5D-63D961C2CE18}"/>
          </ac:spMkLst>
        </pc:spChg>
        <pc:spChg chg="add">
          <ac:chgData name="Kristin Ruckle" userId="31778da7-479e-42eb-a479-dd3498b854b0" providerId="ADAL" clId="{008C97CB-D3F3-42B8-8C3E-6032A01E8C2B}" dt="2023-04-27T16:56:45.394" v="1137" actId="26606"/>
          <ac:spMkLst>
            <pc:docMk/>
            <pc:sldMk cId="4013686751" sldId="271"/>
            <ac:spMk id="10" creationId="{B5416EBC-B41E-4F8A-BE9F-07301B682CBD}"/>
          </ac:spMkLst>
        </pc:spChg>
        <pc:spChg chg="add">
          <ac:chgData name="Kristin Ruckle" userId="31778da7-479e-42eb-a479-dd3498b854b0" providerId="ADAL" clId="{008C97CB-D3F3-42B8-8C3E-6032A01E8C2B}" dt="2023-04-27T16:56:45.394" v="1137" actId="26606"/>
          <ac:spMkLst>
            <pc:docMk/>
            <pc:sldMk cId="4013686751" sldId="271"/>
            <ac:spMk id="12" creationId="{AFF79527-C7F1-4E06-8126-A8E8C5FEBFCA}"/>
          </ac:spMkLst>
        </pc:spChg>
        <pc:spChg chg="add">
          <ac:chgData name="Kristin Ruckle" userId="31778da7-479e-42eb-a479-dd3498b854b0" providerId="ADAL" clId="{008C97CB-D3F3-42B8-8C3E-6032A01E8C2B}" dt="2023-04-27T16:56:45.394" v="1137" actId="26606"/>
          <ac:spMkLst>
            <pc:docMk/>
            <pc:sldMk cId="4013686751" sldId="271"/>
            <ac:spMk id="14" creationId="{55986208-8A53-4E92-9197-6B57BCCB2F37}"/>
          </ac:spMkLst>
        </pc:spChg>
        <pc:picChg chg="add mod">
          <ac:chgData name="Kristin Ruckle" userId="31778da7-479e-42eb-a479-dd3498b854b0" providerId="ADAL" clId="{008C97CB-D3F3-42B8-8C3E-6032A01E8C2B}" dt="2023-04-27T16:57:12.981" v="1148" actId="1076"/>
          <ac:picMkLst>
            <pc:docMk/>
            <pc:sldMk cId="4013686751" sldId="271"/>
            <ac:picMk id="4" creationId="{2B01C7A8-74BE-F71D-E7BE-6BA2FB5C75B9}"/>
          </ac:picMkLst>
        </pc:picChg>
      </pc:sldChg>
      <pc:sldChg chg="addSp delSp modSp new mod setBg modAnim setClrOvrMap">
        <pc:chgData name="Kristin Ruckle" userId="31778da7-479e-42eb-a479-dd3498b854b0" providerId="ADAL" clId="{008C97CB-D3F3-42B8-8C3E-6032A01E8C2B}" dt="2023-04-27T17:00:25.416" v="1200"/>
        <pc:sldMkLst>
          <pc:docMk/>
          <pc:sldMk cId="1297541098" sldId="272"/>
        </pc:sldMkLst>
        <pc:spChg chg="mod ord">
          <ac:chgData name="Kristin Ruckle" userId="31778da7-479e-42eb-a479-dd3498b854b0" providerId="ADAL" clId="{008C97CB-D3F3-42B8-8C3E-6032A01E8C2B}" dt="2023-04-27T16:59:54.022" v="1198" actId="26606"/>
          <ac:spMkLst>
            <pc:docMk/>
            <pc:sldMk cId="1297541098" sldId="272"/>
            <ac:spMk id="2" creationId="{A0B55464-C575-BDF0-3B8A-CBB2DC571358}"/>
          </ac:spMkLst>
        </pc:spChg>
        <pc:spChg chg="del">
          <ac:chgData name="Kristin Ruckle" userId="31778da7-479e-42eb-a479-dd3498b854b0" providerId="ADAL" clId="{008C97CB-D3F3-42B8-8C3E-6032A01E8C2B}" dt="2023-04-27T16:59:14.554" v="1188" actId="26606"/>
          <ac:spMkLst>
            <pc:docMk/>
            <pc:sldMk cId="1297541098" sldId="272"/>
            <ac:spMk id="3" creationId="{82099955-BE23-A24C-C704-6FFD42A3685B}"/>
          </ac:spMkLst>
        </pc:spChg>
        <pc:spChg chg="add del">
          <ac:chgData name="Kristin Ruckle" userId="31778da7-479e-42eb-a479-dd3498b854b0" providerId="ADAL" clId="{008C97CB-D3F3-42B8-8C3E-6032A01E8C2B}" dt="2023-04-27T16:59:43.651" v="1196" actId="26606"/>
          <ac:spMkLst>
            <pc:docMk/>
            <pc:sldMk cId="1297541098" sldId="272"/>
            <ac:spMk id="9" creationId="{8D06CE56-3881-4ADA-8CEF-D18B02C242A3}"/>
          </ac:spMkLst>
        </pc:spChg>
        <pc:spChg chg="add del">
          <ac:chgData name="Kristin Ruckle" userId="31778da7-479e-42eb-a479-dd3498b854b0" providerId="ADAL" clId="{008C97CB-D3F3-42B8-8C3E-6032A01E8C2B}" dt="2023-04-27T16:59:43.651" v="1196" actId="26606"/>
          <ac:spMkLst>
            <pc:docMk/>
            <pc:sldMk cId="1297541098" sldId="272"/>
            <ac:spMk id="11" creationId="{79F3C543-62EC-4433-9C93-A2CD8764E9B4}"/>
          </ac:spMkLst>
        </pc:spChg>
        <pc:spChg chg="add del">
          <ac:chgData name="Kristin Ruckle" userId="31778da7-479e-42eb-a479-dd3498b854b0" providerId="ADAL" clId="{008C97CB-D3F3-42B8-8C3E-6032A01E8C2B}" dt="2023-04-27T16:59:43.651" v="1196" actId="26606"/>
          <ac:spMkLst>
            <pc:docMk/>
            <pc:sldMk cId="1297541098" sldId="272"/>
            <ac:spMk id="13" creationId="{2FB82883-1DC0-4BE1-A607-009095F3355A}"/>
          </ac:spMkLst>
        </pc:spChg>
        <pc:spChg chg="add del">
          <ac:chgData name="Kristin Ruckle" userId="31778da7-479e-42eb-a479-dd3498b854b0" providerId="ADAL" clId="{008C97CB-D3F3-42B8-8C3E-6032A01E8C2B}" dt="2023-04-27T16:59:43.651" v="1196" actId="26606"/>
          <ac:spMkLst>
            <pc:docMk/>
            <pc:sldMk cId="1297541098" sldId="272"/>
            <ac:spMk id="15" creationId="{9FA98EAA-A866-4C95-A2A8-44E46FBAD5A0}"/>
          </ac:spMkLst>
        </pc:spChg>
        <pc:spChg chg="add del">
          <ac:chgData name="Kristin Ruckle" userId="31778da7-479e-42eb-a479-dd3498b854b0" providerId="ADAL" clId="{008C97CB-D3F3-42B8-8C3E-6032A01E8C2B}" dt="2023-04-27T16:59:47.923" v="1197" actId="21"/>
          <ac:spMkLst>
            <pc:docMk/>
            <pc:sldMk cId="1297541098" sldId="272"/>
            <ac:spMk id="19" creationId="{2F5E91C3-AF70-C85A-41D6-D85A1D909023}"/>
          </ac:spMkLst>
        </pc:spChg>
        <pc:spChg chg="add del">
          <ac:chgData name="Kristin Ruckle" userId="31778da7-479e-42eb-a479-dd3498b854b0" providerId="ADAL" clId="{008C97CB-D3F3-42B8-8C3E-6032A01E8C2B}" dt="2023-04-27T16:59:54.022" v="1198" actId="26606"/>
          <ac:spMkLst>
            <pc:docMk/>
            <pc:sldMk cId="1297541098" sldId="272"/>
            <ac:spMk id="22" creationId="{7C432AFE-B3D2-4BFF-BF8F-96C27AFF1AC7}"/>
          </ac:spMkLst>
        </pc:spChg>
        <pc:spChg chg="add del">
          <ac:chgData name="Kristin Ruckle" userId="31778da7-479e-42eb-a479-dd3498b854b0" providerId="ADAL" clId="{008C97CB-D3F3-42B8-8C3E-6032A01E8C2B}" dt="2023-04-27T16:59:54.022" v="1198" actId="26606"/>
          <ac:spMkLst>
            <pc:docMk/>
            <pc:sldMk cId="1297541098" sldId="272"/>
            <ac:spMk id="24" creationId="{AF2F604E-43BE-4DC3-B983-E071523364F8}"/>
          </ac:spMkLst>
        </pc:spChg>
        <pc:spChg chg="add del">
          <ac:chgData name="Kristin Ruckle" userId="31778da7-479e-42eb-a479-dd3498b854b0" providerId="ADAL" clId="{008C97CB-D3F3-42B8-8C3E-6032A01E8C2B}" dt="2023-04-27T16:59:54.022" v="1198" actId="26606"/>
          <ac:spMkLst>
            <pc:docMk/>
            <pc:sldMk cId="1297541098" sldId="272"/>
            <ac:spMk id="26" creationId="{08C9B587-E65E-4B52-B37C-ABEBB6E87928}"/>
          </ac:spMkLst>
        </pc:spChg>
        <pc:spChg chg="add">
          <ac:chgData name="Kristin Ruckle" userId="31778da7-479e-42eb-a479-dd3498b854b0" providerId="ADAL" clId="{008C97CB-D3F3-42B8-8C3E-6032A01E8C2B}" dt="2023-04-27T16:59:54.022" v="1198" actId="26606"/>
          <ac:spMkLst>
            <pc:docMk/>
            <pc:sldMk cId="1297541098" sldId="272"/>
            <ac:spMk id="31" creationId="{8D06CE56-3881-4ADA-8CEF-D18B02C242A3}"/>
          </ac:spMkLst>
        </pc:spChg>
        <pc:spChg chg="add">
          <ac:chgData name="Kristin Ruckle" userId="31778da7-479e-42eb-a479-dd3498b854b0" providerId="ADAL" clId="{008C97CB-D3F3-42B8-8C3E-6032A01E8C2B}" dt="2023-04-27T16:59:54.022" v="1198" actId="26606"/>
          <ac:spMkLst>
            <pc:docMk/>
            <pc:sldMk cId="1297541098" sldId="272"/>
            <ac:spMk id="33" creationId="{79F3C543-62EC-4433-9C93-A2CD8764E9B4}"/>
          </ac:spMkLst>
        </pc:spChg>
        <pc:spChg chg="add">
          <ac:chgData name="Kristin Ruckle" userId="31778da7-479e-42eb-a479-dd3498b854b0" providerId="ADAL" clId="{008C97CB-D3F3-42B8-8C3E-6032A01E8C2B}" dt="2023-04-27T16:59:54.022" v="1198" actId="26606"/>
          <ac:spMkLst>
            <pc:docMk/>
            <pc:sldMk cId="1297541098" sldId="272"/>
            <ac:spMk id="35" creationId="{5A59F003-E00A-43F9-91DC-CC54E3B87466}"/>
          </ac:spMkLst>
        </pc:spChg>
        <pc:spChg chg="add">
          <ac:chgData name="Kristin Ruckle" userId="31778da7-479e-42eb-a479-dd3498b854b0" providerId="ADAL" clId="{008C97CB-D3F3-42B8-8C3E-6032A01E8C2B}" dt="2023-04-27T16:59:54.022" v="1198" actId="26606"/>
          <ac:spMkLst>
            <pc:docMk/>
            <pc:sldMk cId="1297541098" sldId="272"/>
            <ac:spMk id="37" creationId="{D74A4382-E3AD-430A-9A1F-DFA3E0E77A7D}"/>
          </ac:spMkLst>
        </pc:spChg>
        <pc:spChg chg="add">
          <ac:chgData name="Kristin Ruckle" userId="31778da7-479e-42eb-a479-dd3498b854b0" providerId="ADAL" clId="{008C97CB-D3F3-42B8-8C3E-6032A01E8C2B}" dt="2023-04-27T16:59:54.022" v="1198" actId="26606"/>
          <ac:spMkLst>
            <pc:docMk/>
            <pc:sldMk cId="1297541098" sldId="272"/>
            <ac:spMk id="39" creationId="{79F40191-0F44-4FD1-82CC-ACB507C14BE6}"/>
          </ac:spMkLst>
        </pc:spChg>
        <pc:picChg chg="add mod">
          <ac:chgData name="Kristin Ruckle" userId="31778da7-479e-42eb-a479-dd3498b854b0" providerId="ADAL" clId="{008C97CB-D3F3-42B8-8C3E-6032A01E8C2B}" dt="2023-04-27T16:59:54.022" v="1198" actId="26606"/>
          <ac:picMkLst>
            <pc:docMk/>
            <pc:sldMk cId="1297541098" sldId="272"/>
            <ac:picMk id="4" creationId="{E87F7A8F-F3DF-97C2-581E-6921BDDF3E13}"/>
          </ac:picMkLst>
        </pc:picChg>
      </pc:sldChg>
      <pc:sldChg chg="addSp delSp modSp new mod setBg modAnim">
        <pc:chgData name="Kristin Ruckle" userId="31778da7-479e-42eb-a479-dd3498b854b0" providerId="ADAL" clId="{008C97CB-D3F3-42B8-8C3E-6032A01E8C2B}" dt="2023-04-27T17:03:24.294" v="1346"/>
        <pc:sldMkLst>
          <pc:docMk/>
          <pc:sldMk cId="2811730911" sldId="273"/>
        </pc:sldMkLst>
        <pc:spChg chg="mod">
          <ac:chgData name="Kristin Ruckle" userId="31778da7-479e-42eb-a479-dd3498b854b0" providerId="ADAL" clId="{008C97CB-D3F3-42B8-8C3E-6032A01E8C2B}" dt="2023-04-27T17:03:14.256" v="1342" actId="26606"/>
          <ac:spMkLst>
            <pc:docMk/>
            <pc:sldMk cId="2811730911" sldId="273"/>
            <ac:spMk id="2" creationId="{CA500DF6-0F65-7CF6-834F-B8519456F33A}"/>
          </ac:spMkLst>
        </pc:spChg>
        <pc:spChg chg="mod">
          <ac:chgData name="Kristin Ruckle" userId="31778da7-479e-42eb-a479-dd3498b854b0" providerId="ADAL" clId="{008C97CB-D3F3-42B8-8C3E-6032A01E8C2B}" dt="2023-04-27T17:03:14.256" v="1342" actId="26606"/>
          <ac:spMkLst>
            <pc:docMk/>
            <pc:sldMk cId="2811730911" sldId="273"/>
            <ac:spMk id="3" creationId="{3B81B4F3-DCC3-0F00-49B7-9BE911B21506}"/>
          </ac:spMkLst>
        </pc:spChg>
        <pc:spChg chg="add del">
          <ac:chgData name="Kristin Ruckle" userId="31778da7-479e-42eb-a479-dd3498b854b0" providerId="ADAL" clId="{008C97CB-D3F3-42B8-8C3E-6032A01E8C2B}" dt="2023-04-27T17:02:26.527" v="1330" actId="26606"/>
          <ac:spMkLst>
            <pc:docMk/>
            <pc:sldMk cId="2811730911" sldId="273"/>
            <ac:spMk id="9" creationId="{50E4C519-FBE9-4ABE-A8F9-C2CBE326932F}"/>
          </ac:spMkLst>
        </pc:spChg>
        <pc:spChg chg="add del">
          <ac:chgData name="Kristin Ruckle" userId="31778da7-479e-42eb-a479-dd3498b854b0" providerId="ADAL" clId="{008C97CB-D3F3-42B8-8C3E-6032A01E8C2B}" dt="2023-04-27T17:02:26.527" v="1330" actId="26606"/>
          <ac:spMkLst>
            <pc:docMk/>
            <pc:sldMk cId="2811730911" sldId="273"/>
            <ac:spMk id="11" creationId="{80EC29FB-299E-49F3-8C7B-01199632A30F}"/>
          </ac:spMkLst>
        </pc:spChg>
        <pc:spChg chg="add del">
          <ac:chgData name="Kristin Ruckle" userId="31778da7-479e-42eb-a479-dd3498b854b0" providerId="ADAL" clId="{008C97CB-D3F3-42B8-8C3E-6032A01E8C2B}" dt="2023-04-27T17:02:26.527" v="1330" actId="26606"/>
          <ac:spMkLst>
            <pc:docMk/>
            <pc:sldMk cId="2811730911" sldId="273"/>
            <ac:spMk id="13" creationId="{C29A2522-B27A-45C5-897B-79A1407D159A}"/>
          </ac:spMkLst>
        </pc:spChg>
        <pc:spChg chg="add del">
          <ac:chgData name="Kristin Ruckle" userId="31778da7-479e-42eb-a479-dd3498b854b0" providerId="ADAL" clId="{008C97CB-D3F3-42B8-8C3E-6032A01E8C2B}" dt="2023-04-27T17:02:26.527" v="1330" actId="26606"/>
          <ac:spMkLst>
            <pc:docMk/>
            <pc:sldMk cId="2811730911" sldId="273"/>
            <ac:spMk id="15" creationId="{98E79BE4-34FE-485A-98A5-92CE8F7C4743}"/>
          </ac:spMkLst>
        </pc:spChg>
        <pc:spChg chg="add del">
          <ac:chgData name="Kristin Ruckle" userId="31778da7-479e-42eb-a479-dd3498b854b0" providerId="ADAL" clId="{008C97CB-D3F3-42B8-8C3E-6032A01E8C2B}" dt="2023-04-27T17:02:26.527" v="1330" actId="26606"/>
          <ac:spMkLst>
            <pc:docMk/>
            <pc:sldMk cId="2811730911" sldId="273"/>
            <ac:spMk id="17" creationId="{7A5F0580-5EE9-419F-96EE-B6529EF6E7D0}"/>
          </ac:spMkLst>
        </pc:spChg>
        <pc:spChg chg="add del">
          <ac:chgData name="Kristin Ruckle" userId="31778da7-479e-42eb-a479-dd3498b854b0" providerId="ADAL" clId="{008C97CB-D3F3-42B8-8C3E-6032A01E8C2B}" dt="2023-04-27T17:02:30.917" v="1332" actId="26606"/>
          <ac:spMkLst>
            <pc:docMk/>
            <pc:sldMk cId="2811730911" sldId="273"/>
            <ac:spMk id="19" creationId="{6B5E2835-4E47-45B3-9CFE-732FF7B05472}"/>
          </ac:spMkLst>
        </pc:spChg>
        <pc:spChg chg="add del">
          <ac:chgData name="Kristin Ruckle" userId="31778da7-479e-42eb-a479-dd3498b854b0" providerId="ADAL" clId="{008C97CB-D3F3-42B8-8C3E-6032A01E8C2B}" dt="2023-04-27T17:02:30.917" v="1332" actId="26606"/>
          <ac:spMkLst>
            <pc:docMk/>
            <pc:sldMk cId="2811730911" sldId="273"/>
            <ac:spMk id="20" creationId="{5B45AD5D-AA52-4F7B-9362-576A39AD9E09}"/>
          </ac:spMkLst>
        </pc:spChg>
        <pc:spChg chg="add del">
          <ac:chgData name="Kristin Ruckle" userId="31778da7-479e-42eb-a479-dd3498b854b0" providerId="ADAL" clId="{008C97CB-D3F3-42B8-8C3E-6032A01E8C2B}" dt="2023-04-27T17:02:30.917" v="1332" actId="26606"/>
          <ac:spMkLst>
            <pc:docMk/>
            <pc:sldMk cId="2811730911" sldId="273"/>
            <ac:spMk id="21" creationId="{AEDD7960-4866-4399-BEF6-DD1431AB4E34}"/>
          </ac:spMkLst>
        </pc:spChg>
        <pc:spChg chg="add del">
          <ac:chgData name="Kristin Ruckle" userId="31778da7-479e-42eb-a479-dd3498b854b0" providerId="ADAL" clId="{008C97CB-D3F3-42B8-8C3E-6032A01E8C2B}" dt="2023-04-27T17:02:30.917" v="1332" actId="26606"/>
          <ac:spMkLst>
            <pc:docMk/>
            <pc:sldMk cId="2811730911" sldId="273"/>
            <ac:spMk id="22" creationId="{55D4142C-5077-457F-A6AD-3FECFDB39685}"/>
          </ac:spMkLst>
        </pc:spChg>
        <pc:spChg chg="add del">
          <ac:chgData name="Kristin Ruckle" userId="31778da7-479e-42eb-a479-dd3498b854b0" providerId="ADAL" clId="{008C97CB-D3F3-42B8-8C3E-6032A01E8C2B}" dt="2023-04-27T17:02:30.917" v="1332" actId="26606"/>
          <ac:spMkLst>
            <pc:docMk/>
            <pc:sldMk cId="2811730911" sldId="273"/>
            <ac:spMk id="23" creationId="{7A5F0580-5EE9-419F-96EE-B6529EF6E7D0}"/>
          </ac:spMkLst>
        </pc:spChg>
        <pc:spChg chg="add del">
          <ac:chgData name="Kristin Ruckle" userId="31778da7-479e-42eb-a479-dd3498b854b0" providerId="ADAL" clId="{008C97CB-D3F3-42B8-8C3E-6032A01E8C2B}" dt="2023-04-27T17:02:41.014" v="1334" actId="26606"/>
          <ac:spMkLst>
            <pc:docMk/>
            <pc:sldMk cId="2811730911" sldId="273"/>
            <ac:spMk id="25" creationId="{F94AA2BD-2E3F-4B1D-8127-5744B8115311}"/>
          </ac:spMkLst>
        </pc:spChg>
        <pc:spChg chg="add del">
          <ac:chgData name="Kristin Ruckle" userId="31778da7-479e-42eb-a479-dd3498b854b0" providerId="ADAL" clId="{008C97CB-D3F3-42B8-8C3E-6032A01E8C2B}" dt="2023-04-27T17:02:41.014" v="1334" actId="26606"/>
          <ac:spMkLst>
            <pc:docMk/>
            <pc:sldMk cId="2811730911" sldId="273"/>
            <ac:spMk id="26" creationId="{4BD02261-2DC8-4AA8-9E16-7751AE892445}"/>
          </ac:spMkLst>
        </pc:spChg>
        <pc:spChg chg="add del">
          <ac:chgData name="Kristin Ruckle" userId="31778da7-479e-42eb-a479-dd3498b854b0" providerId="ADAL" clId="{008C97CB-D3F3-42B8-8C3E-6032A01E8C2B}" dt="2023-04-27T17:02:41.014" v="1334" actId="26606"/>
          <ac:spMkLst>
            <pc:docMk/>
            <pc:sldMk cId="2811730911" sldId="273"/>
            <ac:spMk id="27" creationId="{3D752CF2-2291-40B5-B462-C17B174C10BC}"/>
          </ac:spMkLst>
        </pc:spChg>
        <pc:spChg chg="add del">
          <ac:chgData name="Kristin Ruckle" userId="31778da7-479e-42eb-a479-dd3498b854b0" providerId="ADAL" clId="{008C97CB-D3F3-42B8-8C3E-6032A01E8C2B}" dt="2023-04-27T17:02:43.823" v="1336" actId="26606"/>
          <ac:spMkLst>
            <pc:docMk/>
            <pc:sldMk cId="2811730911" sldId="273"/>
            <ac:spMk id="29" creationId="{E0B3B37B-5EEE-4DC4-802A-66F9A2C94B7D}"/>
          </ac:spMkLst>
        </pc:spChg>
        <pc:spChg chg="add del">
          <ac:chgData name="Kristin Ruckle" userId="31778da7-479e-42eb-a479-dd3498b854b0" providerId="ADAL" clId="{008C97CB-D3F3-42B8-8C3E-6032A01E8C2B}" dt="2023-04-27T17:02:43.823" v="1336" actId="26606"/>
          <ac:spMkLst>
            <pc:docMk/>
            <pc:sldMk cId="2811730911" sldId="273"/>
            <ac:spMk id="30" creationId="{494CEDA0-FD8E-491B-8792-69F93BDA3937}"/>
          </ac:spMkLst>
        </pc:spChg>
        <pc:spChg chg="add del">
          <ac:chgData name="Kristin Ruckle" userId="31778da7-479e-42eb-a479-dd3498b854b0" providerId="ADAL" clId="{008C97CB-D3F3-42B8-8C3E-6032A01E8C2B}" dt="2023-04-27T17:02:43.823" v="1336" actId="26606"/>
          <ac:spMkLst>
            <pc:docMk/>
            <pc:sldMk cId="2811730911" sldId="273"/>
            <ac:spMk id="31" creationId="{0FD3EBBB-DFE8-4525-B1BF-BE7BBC8DFA7C}"/>
          </ac:spMkLst>
        </pc:spChg>
        <pc:spChg chg="add del">
          <ac:chgData name="Kristin Ruckle" userId="31778da7-479e-42eb-a479-dd3498b854b0" providerId="ADAL" clId="{008C97CB-D3F3-42B8-8C3E-6032A01E8C2B}" dt="2023-04-27T17:02:43.823" v="1336" actId="26606"/>
          <ac:spMkLst>
            <pc:docMk/>
            <pc:sldMk cId="2811730911" sldId="273"/>
            <ac:spMk id="32" creationId="{A9362A14-6FB8-4FFC-AAA0-2E5AFF8A8D36}"/>
          </ac:spMkLst>
        </pc:spChg>
        <pc:spChg chg="add del">
          <ac:chgData name="Kristin Ruckle" userId="31778da7-479e-42eb-a479-dd3498b854b0" providerId="ADAL" clId="{008C97CB-D3F3-42B8-8C3E-6032A01E8C2B}" dt="2023-04-27T17:02:59.599" v="1338" actId="26606"/>
          <ac:spMkLst>
            <pc:docMk/>
            <pc:sldMk cId="2811730911" sldId="273"/>
            <ac:spMk id="34" creationId="{D0D0518B-D51A-4AC9-8054-5C1EF2EB9AC1}"/>
          </ac:spMkLst>
        </pc:spChg>
        <pc:spChg chg="add del">
          <ac:chgData name="Kristin Ruckle" userId="31778da7-479e-42eb-a479-dd3498b854b0" providerId="ADAL" clId="{008C97CB-D3F3-42B8-8C3E-6032A01E8C2B}" dt="2023-04-27T17:02:59.599" v="1338" actId="26606"/>
          <ac:spMkLst>
            <pc:docMk/>
            <pc:sldMk cId="2811730911" sldId="273"/>
            <ac:spMk id="35" creationId="{494CEDA0-FD8E-491B-8792-69F93BDA3937}"/>
          </ac:spMkLst>
        </pc:spChg>
        <pc:spChg chg="add del">
          <ac:chgData name="Kristin Ruckle" userId="31778da7-479e-42eb-a479-dd3498b854b0" providerId="ADAL" clId="{008C97CB-D3F3-42B8-8C3E-6032A01E8C2B}" dt="2023-04-27T17:02:59.599" v="1338" actId="26606"/>
          <ac:spMkLst>
            <pc:docMk/>
            <pc:sldMk cId="2811730911" sldId="273"/>
            <ac:spMk id="36" creationId="{0FD3EBBB-DFE8-4525-B1BF-BE7BBC8DFA7C}"/>
          </ac:spMkLst>
        </pc:spChg>
        <pc:spChg chg="add del">
          <ac:chgData name="Kristin Ruckle" userId="31778da7-479e-42eb-a479-dd3498b854b0" providerId="ADAL" clId="{008C97CB-D3F3-42B8-8C3E-6032A01E8C2B}" dt="2023-04-27T17:02:59.599" v="1338" actId="26606"/>
          <ac:spMkLst>
            <pc:docMk/>
            <pc:sldMk cId="2811730911" sldId="273"/>
            <ac:spMk id="37" creationId="{A9362A14-6FB8-4FFC-AAA0-2E5AFF8A8D36}"/>
          </ac:spMkLst>
        </pc:spChg>
        <pc:spChg chg="add del">
          <ac:chgData name="Kristin Ruckle" userId="31778da7-479e-42eb-a479-dd3498b854b0" providerId="ADAL" clId="{008C97CB-D3F3-42B8-8C3E-6032A01E8C2B}" dt="2023-04-27T17:03:14.256" v="1342" actId="26606"/>
          <ac:spMkLst>
            <pc:docMk/>
            <pc:sldMk cId="2811730911" sldId="273"/>
            <ac:spMk id="39" creationId="{50E4C519-FBE9-4ABE-A8F9-C2CBE326932F}"/>
          </ac:spMkLst>
        </pc:spChg>
        <pc:spChg chg="add del">
          <ac:chgData name="Kristin Ruckle" userId="31778da7-479e-42eb-a479-dd3498b854b0" providerId="ADAL" clId="{008C97CB-D3F3-42B8-8C3E-6032A01E8C2B}" dt="2023-04-27T17:03:14.256" v="1342" actId="26606"/>
          <ac:spMkLst>
            <pc:docMk/>
            <pc:sldMk cId="2811730911" sldId="273"/>
            <ac:spMk id="40" creationId="{80EC29FB-299E-49F3-8C7B-01199632A30F}"/>
          </ac:spMkLst>
        </pc:spChg>
        <pc:spChg chg="add del">
          <ac:chgData name="Kristin Ruckle" userId="31778da7-479e-42eb-a479-dd3498b854b0" providerId="ADAL" clId="{008C97CB-D3F3-42B8-8C3E-6032A01E8C2B}" dt="2023-04-27T17:03:14.256" v="1342" actId="26606"/>
          <ac:spMkLst>
            <pc:docMk/>
            <pc:sldMk cId="2811730911" sldId="273"/>
            <ac:spMk id="41" creationId="{C29A2522-B27A-45C5-897B-79A1407D159A}"/>
          </ac:spMkLst>
        </pc:spChg>
        <pc:spChg chg="add del">
          <ac:chgData name="Kristin Ruckle" userId="31778da7-479e-42eb-a479-dd3498b854b0" providerId="ADAL" clId="{008C97CB-D3F3-42B8-8C3E-6032A01E8C2B}" dt="2023-04-27T17:03:14.256" v="1342" actId="26606"/>
          <ac:spMkLst>
            <pc:docMk/>
            <pc:sldMk cId="2811730911" sldId="273"/>
            <ac:spMk id="42" creationId="{98E79BE4-34FE-485A-98A5-92CE8F7C4743}"/>
          </ac:spMkLst>
        </pc:spChg>
        <pc:spChg chg="add del">
          <ac:chgData name="Kristin Ruckle" userId="31778da7-479e-42eb-a479-dd3498b854b0" providerId="ADAL" clId="{008C97CB-D3F3-42B8-8C3E-6032A01E8C2B}" dt="2023-04-27T17:03:14.256" v="1342" actId="26606"/>
          <ac:spMkLst>
            <pc:docMk/>
            <pc:sldMk cId="2811730911" sldId="273"/>
            <ac:spMk id="43" creationId="{7A5F0580-5EE9-419F-96EE-B6529EF6E7D0}"/>
          </ac:spMkLst>
        </pc:spChg>
        <pc:spChg chg="add del">
          <ac:chgData name="Kristin Ruckle" userId="31778da7-479e-42eb-a479-dd3498b854b0" providerId="ADAL" clId="{008C97CB-D3F3-42B8-8C3E-6032A01E8C2B}" dt="2023-04-27T17:03:14.256" v="1342" actId="26606"/>
          <ac:spMkLst>
            <pc:docMk/>
            <pc:sldMk cId="2811730911" sldId="273"/>
            <ac:spMk id="48" creationId="{6B5E2835-4E47-45B3-9CFE-732FF7B05472}"/>
          </ac:spMkLst>
        </pc:spChg>
        <pc:spChg chg="add del">
          <ac:chgData name="Kristin Ruckle" userId="31778da7-479e-42eb-a479-dd3498b854b0" providerId="ADAL" clId="{008C97CB-D3F3-42B8-8C3E-6032A01E8C2B}" dt="2023-04-27T17:03:14.256" v="1342" actId="26606"/>
          <ac:spMkLst>
            <pc:docMk/>
            <pc:sldMk cId="2811730911" sldId="273"/>
            <ac:spMk id="50" creationId="{5B45AD5D-AA52-4F7B-9362-576A39AD9E09}"/>
          </ac:spMkLst>
        </pc:spChg>
        <pc:spChg chg="add del">
          <ac:chgData name="Kristin Ruckle" userId="31778da7-479e-42eb-a479-dd3498b854b0" providerId="ADAL" clId="{008C97CB-D3F3-42B8-8C3E-6032A01E8C2B}" dt="2023-04-27T17:03:14.256" v="1342" actId="26606"/>
          <ac:spMkLst>
            <pc:docMk/>
            <pc:sldMk cId="2811730911" sldId="273"/>
            <ac:spMk id="52" creationId="{AEDD7960-4866-4399-BEF6-DD1431AB4E34}"/>
          </ac:spMkLst>
        </pc:spChg>
        <pc:spChg chg="add del">
          <ac:chgData name="Kristin Ruckle" userId="31778da7-479e-42eb-a479-dd3498b854b0" providerId="ADAL" clId="{008C97CB-D3F3-42B8-8C3E-6032A01E8C2B}" dt="2023-04-27T17:03:14.256" v="1342" actId="26606"/>
          <ac:spMkLst>
            <pc:docMk/>
            <pc:sldMk cId="2811730911" sldId="273"/>
            <ac:spMk id="54" creationId="{55D4142C-5077-457F-A6AD-3FECFDB39685}"/>
          </ac:spMkLst>
        </pc:spChg>
        <pc:spChg chg="add del">
          <ac:chgData name="Kristin Ruckle" userId="31778da7-479e-42eb-a479-dd3498b854b0" providerId="ADAL" clId="{008C97CB-D3F3-42B8-8C3E-6032A01E8C2B}" dt="2023-04-27T17:03:14.256" v="1342" actId="26606"/>
          <ac:spMkLst>
            <pc:docMk/>
            <pc:sldMk cId="2811730911" sldId="273"/>
            <ac:spMk id="56" creationId="{7A5F0580-5EE9-419F-96EE-B6529EF6E7D0}"/>
          </ac:spMkLst>
        </pc:spChg>
        <pc:picChg chg="add mod ord">
          <ac:chgData name="Kristin Ruckle" userId="31778da7-479e-42eb-a479-dd3498b854b0" providerId="ADAL" clId="{008C97CB-D3F3-42B8-8C3E-6032A01E8C2B}" dt="2023-04-27T17:03:14.256" v="1342" actId="26606"/>
          <ac:picMkLst>
            <pc:docMk/>
            <pc:sldMk cId="2811730911" sldId="273"/>
            <ac:picMk id="4" creationId="{0C168164-6392-B8BD-33E4-F10683F45BA1}"/>
          </ac:picMkLst>
        </pc:picChg>
      </pc:sldChg>
      <pc:sldChg chg="addSp delSp modSp new mod setBg modAnim">
        <pc:chgData name="Kristin Ruckle" userId="31778da7-479e-42eb-a479-dd3498b854b0" providerId="ADAL" clId="{008C97CB-D3F3-42B8-8C3E-6032A01E8C2B}" dt="2023-04-27T17:06:51.015" v="1407"/>
        <pc:sldMkLst>
          <pc:docMk/>
          <pc:sldMk cId="3497726929" sldId="274"/>
        </pc:sldMkLst>
        <pc:spChg chg="mod">
          <ac:chgData name="Kristin Ruckle" userId="31778da7-479e-42eb-a479-dd3498b854b0" providerId="ADAL" clId="{008C97CB-D3F3-42B8-8C3E-6032A01E8C2B}" dt="2023-04-27T17:05:46.835" v="1396" actId="26606"/>
          <ac:spMkLst>
            <pc:docMk/>
            <pc:sldMk cId="3497726929" sldId="274"/>
            <ac:spMk id="2" creationId="{103C327F-4C15-CFC0-7528-8DD78D00A347}"/>
          </ac:spMkLst>
        </pc:spChg>
        <pc:spChg chg="mod">
          <ac:chgData name="Kristin Ruckle" userId="31778da7-479e-42eb-a479-dd3498b854b0" providerId="ADAL" clId="{008C97CB-D3F3-42B8-8C3E-6032A01E8C2B}" dt="2023-04-27T17:06:19.959" v="1400" actId="27636"/>
          <ac:spMkLst>
            <pc:docMk/>
            <pc:sldMk cId="3497726929" sldId="274"/>
            <ac:spMk id="3" creationId="{CCF7F8FE-8960-39C5-F6C1-C72F0939B1D2}"/>
          </ac:spMkLst>
        </pc:spChg>
        <pc:spChg chg="add">
          <ac:chgData name="Kristin Ruckle" userId="31778da7-479e-42eb-a479-dd3498b854b0" providerId="ADAL" clId="{008C97CB-D3F3-42B8-8C3E-6032A01E8C2B}" dt="2023-04-27T17:05:46.835" v="1396" actId="26606"/>
          <ac:spMkLst>
            <pc:docMk/>
            <pc:sldMk cId="3497726929" sldId="274"/>
            <ac:spMk id="6" creationId="{F94AA2BD-2E3F-4B1D-8127-5744B8115311}"/>
          </ac:spMkLst>
        </pc:spChg>
        <pc:spChg chg="add">
          <ac:chgData name="Kristin Ruckle" userId="31778da7-479e-42eb-a479-dd3498b854b0" providerId="ADAL" clId="{008C97CB-D3F3-42B8-8C3E-6032A01E8C2B}" dt="2023-04-27T17:05:46.835" v="1396" actId="26606"/>
          <ac:spMkLst>
            <pc:docMk/>
            <pc:sldMk cId="3497726929" sldId="274"/>
            <ac:spMk id="7" creationId="{4BD02261-2DC8-4AA8-9E16-7751AE892445}"/>
          </ac:spMkLst>
        </pc:spChg>
        <pc:spChg chg="add">
          <ac:chgData name="Kristin Ruckle" userId="31778da7-479e-42eb-a479-dd3498b854b0" providerId="ADAL" clId="{008C97CB-D3F3-42B8-8C3E-6032A01E8C2B}" dt="2023-04-27T17:05:46.835" v="1396" actId="26606"/>
          <ac:spMkLst>
            <pc:docMk/>
            <pc:sldMk cId="3497726929" sldId="274"/>
            <ac:spMk id="8" creationId="{3D752CF2-2291-40B5-B462-C17B174C10BC}"/>
          </ac:spMkLst>
        </pc:spChg>
        <pc:spChg chg="add del">
          <ac:chgData name="Kristin Ruckle" userId="31778da7-479e-42eb-a479-dd3498b854b0" providerId="ADAL" clId="{008C97CB-D3F3-42B8-8C3E-6032A01E8C2B}" dt="2023-04-27T17:05:38.866" v="1395" actId="26606"/>
          <ac:spMkLst>
            <pc:docMk/>
            <pc:sldMk cId="3497726929" sldId="274"/>
            <ac:spMk id="9" creationId="{D0D0518B-D51A-4AC9-8054-5C1EF2EB9AC1}"/>
          </ac:spMkLst>
        </pc:spChg>
        <pc:spChg chg="add del">
          <ac:chgData name="Kristin Ruckle" userId="31778da7-479e-42eb-a479-dd3498b854b0" providerId="ADAL" clId="{008C97CB-D3F3-42B8-8C3E-6032A01E8C2B}" dt="2023-04-27T17:05:38.866" v="1395" actId="26606"/>
          <ac:spMkLst>
            <pc:docMk/>
            <pc:sldMk cId="3497726929" sldId="274"/>
            <ac:spMk id="11" creationId="{494CEDA0-FD8E-491B-8792-69F93BDA3937}"/>
          </ac:spMkLst>
        </pc:spChg>
        <pc:spChg chg="add del">
          <ac:chgData name="Kristin Ruckle" userId="31778da7-479e-42eb-a479-dd3498b854b0" providerId="ADAL" clId="{008C97CB-D3F3-42B8-8C3E-6032A01E8C2B}" dt="2023-04-27T17:05:38.866" v="1395" actId="26606"/>
          <ac:spMkLst>
            <pc:docMk/>
            <pc:sldMk cId="3497726929" sldId="274"/>
            <ac:spMk id="13" creationId="{0FD3EBBB-DFE8-4525-B1BF-BE7BBC8DFA7C}"/>
          </ac:spMkLst>
        </pc:spChg>
        <pc:spChg chg="add del">
          <ac:chgData name="Kristin Ruckle" userId="31778da7-479e-42eb-a479-dd3498b854b0" providerId="ADAL" clId="{008C97CB-D3F3-42B8-8C3E-6032A01E8C2B}" dt="2023-04-27T17:05:38.866" v="1395" actId="26606"/>
          <ac:spMkLst>
            <pc:docMk/>
            <pc:sldMk cId="3497726929" sldId="274"/>
            <ac:spMk id="15" creationId="{A9362A14-6FB8-4FFC-AAA0-2E5AFF8A8D36}"/>
          </ac:spMkLst>
        </pc:spChg>
        <pc:picChg chg="add mod ord">
          <ac:chgData name="Kristin Ruckle" userId="31778da7-479e-42eb-a479-dd3498b854b0" providerId="ADAL" clId="{008C97CB-D3F3-42B8-8C3E-6032A01E8C2B}" dt="2023-04-27T17:05:46.835" v="1396" actId="26606"/>
          <ac:picMkLst>
            <pc:docMk/>
            <pc:sldMk cId="3497726929" sldId="274"/>
            <ac:picMk id="4" creationId="{8A073FFD-9EA3-4A5B-AF4F-155FDC0C2B54}"/>
          </ac:picMkLst>
        </pc:picChg>
      </pc:sldChg>
      <pc:sldChg chg="addSp modSp new mod setBg modAnim">
        <pc:chgData name="Kristin Ruckle" userId="31778da7-479e-42eb-a479-dd3498b854b0" providerId="ADAL" clId="{008C97CB-D3F3-42B8-8C3E-6032A01E8C2B}" dt="2023-04-27T19:44:19.418" v="4521"/>
        <pc:sldMkLst>
          <pc:docMk/>
          <pc:sldMk cId="3436555803" sldId="275"/>
        </pc:sldMkLst>
        <pc:spChg chg="mod">
          <ac:chgData name="Kristin Ruckle" userId="31778da7-479e-42eb-a479-dd3498b854b0" providerId="ADAL" clId="{008C97CB-D3F3-42B8-8C3E-6032A01E8C2B}" dt="2023-04-27T17:21:36.259" v="1425" actId="26606"/>
          <ac:spMkLst>
            <pc:docMk/>
            <pc:sldMk cId="3436555803" sldId="275"/>
            <ac:spMk id="2" creationId="{AB0F038B-661D-372C-8717-A3BD983A38EA}"/>
          </ac:spMkLst>
        </pc:spChg>
        <pc:spChg chg="mod">
          <ac:chgData name="Kristin Ruckle" userId="31778da7-479e-42eb-a479-dd3498b854b0" providerId="ADAL" clId="{008C97CB-D3F3-42B8-8C3E-6032A01E8C2B}" dt="2023-04-27T17:22:02.066" v="1440" actId="27636"/>
          <ac:spMkLst>
            <pc:docMk/>
            <pc:sldMk cId="3436555803" sldId="275"/>
            <ac:spMk id="3" creationId="{98BFD92E-5688-A473-F5D3-62C9317F4947}"/>
          </ac:spMkLst>
        </pc:spChg>
        <pc:spChg chg="add">
          <ac:chgData name="Kristin Ruckle" userId="31778da7-479e-42eb-a479-dd3498b854b0" providerId="ADAL" clId="{008C97CB-D3F3-42B8-8C3E-6032A01E8C2B}" dt="2023-04-27T17:21:36.259" v="1425" actId="26606"/>
          <ac:spMkLst>
            <pc:docMk/>
            <pc:sldMk cId="3436555803" sldId="275"/>
            <ac:spMk id="10" creationId="{B5416EBC-B41E-4F8A-BE9F-07301B682CBD}"/>
          </ac:spMkLst>
        </pc:spChg>
        <pc:spChg chg="add">
          <ac:chgData name="Kristin Ruckle" userId="31778da7-479e-42eb-a479-dd3498b854b0" providerId="ADAL" clId="{008C97CB-D3F3-42B8-8C3E-6032A01E8C2B}" dt="2023-04-27T17:21:36.259" v="1425" actId="26606"/>
          <ac:spMkLst>
            <pc:docMk/>
            <pc:sldMk cId="3436555803" sldId="275"/>
            <ac:spMk id="12" creationId="{AFF79527-C7F1-4E06-8126-A8E8C5FEBFCA}"/>
          </ac:spMkLst>
        </pc:spChg>
        <pc:spChg chg="add">
          <ac:chgData name="Kristin Ruckle" userId="31778da7-479e-42eb-a479-dd3498b854b0" providerId="ADAL" clId="{008C97CB-D3F3-42B8-8C3E-6032A01E8C2B}" dt="2023-04-27T17:21:36.259" v="1425" actId="26606"/>
          <ac:spMkLst>
            <pc:docMk/>
            <pc:sldMk cId="3436555803" sldId="275"/>
            <ac:spMk id="14" creationId="{55986208-8A53-4E92-9197-6B57BCCB2F37}"/>
          </ac:spMkLst>
        </pc:spChg>
        <pc:picChg chg="add mod">
          <ac:chgData name="Kristin Ruckle" userId="31778da7-479e-42eb-a479-dd3498b854b0" providerId="ADAL" clId="{008C97CB-D3F3-42B8-8C3E-6032A01E8C2B}" dt="2023-04-27T17:22:16.048" v="1445" actId="1076"/>
          <ac:picMkLst>
            <pc:docMk/>
            <pc:sldMk cId="3436555803" sldId="275"/>
            <ac:picMk id="4" creationId="{B77025EE-2313-5C92-1F3B-EF49F5895B4B}"/>
          </ac:picMkLst>
        </pc:picChg>
      </pc:sldChg>
      <pc:sldChg chg="addSp modSp new mod setBg modAnim">
        <pc:chgData name="Kristin Ruckle" userId="31778da7-479e-42eb-a479-dd3498b854b0" providerId="ADAL" clId="{008C97CB-D3F3-42B8-8C3E-6032A01E8C2B}" dt="2023-04-27T17:28:57.337" v="1502"/>
        <pc:sldMkLst>
          <pc:docMk/>
          <pc:sldMk cId="2876695082" sldId="276"/>
        </pc:sldMkLst>
        <pc:spChg chg="mod">
          <ac:chgData name="Kristin Ruckle" userId="31778da7-479e-42eb-a479-dd3498b854b0" providerId="ADAL" clId="{008C97CB-D3F3-42B8-8C3E-6032A01E8C2B}" dt="2023-04-27T17:27:44.887" v="1492" actId="26606"/>
          <ac:spMkLst>
            <pc:docMk/>
            <pc:sldMk cId="2876695082" sldId="276"/>
            <ac:spMk id="2" creationId="{8AFCE09F-B487-2639-5827-85F7523710F7}"/>
          </ac:spMkLst>
        </pc:spChg>
        <pc:spChg chg="mod">
          <ac:chgData name="Kristin Ruckle" userId="31778da7-479e-42eb-a479-dd3498b854b0" providerId="ADAL" clId="{008C97CB-D3F3-42B8-8C3E-6032A01E8C2B}" dt="2023-04-27T17:28:28.462" v="1498" actId="255"/>
          <ac:spMkLst>
            <pc:docMk/>
            <pc:sldMk cId="2876695082" sldId="276"/>
            <ac:spMk id="3" creationId="{30CD0791-552A-3508-A14D-7952BD6DCB13}"/>
          </ac:spMkLst>
        </pc:spChg>
        <pc:spChg chg="add">
          <ac:chgData name="Kristin Ruckle" userId="31778da7-479e-42eb-a479-dd3498b854b0" providerId="ADAL" clId="{008C97CB-D3F3-42B8-8C3E-6032A01E8C2B}" dt="2023-04-27T17:27:44.887" v="1492" actId="26606"/>
          <ac:spMkLst>
            <pc:docMk/>
            <pc:sldMk cId="2876695082" sldId="276"/>
            <ac:spMk id="9" creationId="{8FC9BE17-9A7B-462D-AE50-3D8777387304}"/>
          </ac:spMkLst>
        </pc:spChg>
        <pc:spChg chg="add">
          <ac:chgData name="Kristin Ruckle" userId="31778da7-479e-42eb-a479-dd3498b854b0" providerId="ADAL" clId="{008C97CB-D3F3-42B8-8C3E-6032A01E8C2B}" dt="2023-04-27T17:27:44.887" v="1492" actId="26606"/>
          <ac:spMkLst>
            <pc:docMk/>
            <pc:sldMk cId="2876695082" sldId="276"/>
            <ac:spMk id="11" creationId="{3EBE8569-6AEC-4B8C-8D53-2DE337CDBA65}"/>
          </ac:spMkLst>
        </pc:spChg>
        <pc:spChg chg="add">
          <ac:chgData name="Kristin Ruckle" userId="31778da7-479e-42eb-a479-dd3498b854b0" providerId="ADAL" clId="{008C97CB-D3F3-42B8-8C3E-6032A01E8C2B}" dt="2023-04-27T17:27:44.887" v="1492" actId="26606"/>
          <ac:spMkLst>
            <pc:docMk/>
            <pc:sldMk cId="2876695082" sldId="276"/>
            <ac:spMk id="13" creationId="{55D4142C-5077-457F-A6AD-3FECFDB39685}"/>
          </ac:spMkLst>
        </pc:spChg>
        <pc:spChg chg="add">
          <ac:chgData name="Kristin Ruckle" userId="31778da7-479e-42eb-a479-dd3498b854b0" providerId="ADAL" clId="{008C97CB-D3F3-42B8-8C3E-6032A01E8C2B}" dt="2023-04-27T17:27:44.887" v="1492" actId="26606"/>
          <ac:spMkLst>
            <pc:docMk/>
            <pc:sldMk cId="2876695082" sldId="276"/>
            <ac:spMk id="15" creationId="{7A5F0580-5EE9-419F-96EE-B6529EF6E7D0}"/>
          </ac:spMkLst>
        </pc:spChg>
        <pc:picChg chg="add mod ord">
          <ac:chgData name="Kristin Ruckle" userId="31778da7-479e-42eb-a479-dd3498b854b0" providerId="ADAL" clId="{008C97CB-D3F3-42B8-8C3E-6032A01E8C2B}" dt="2023-04-27T17:27:44.887" v="1492" actId="26606"/>
          <ac:picMkLst>
            <pc:docMk/>
            <pc:sldMk cId="2876695082" sldId="276"/>
            <ac:picMk id="4" creationId="{A4D92B2D-7A55-4A73-0B55-ADEEAB2AE94A}"/>
          </ac:picMkLst>
        </pc:picChg>
      </pc:sldChg>
      <pc:sldChg chg="addSp delSp modSp new mod setBg modAnim setClrOvrMap">
        <pc:chgData name="Kristin Ruckle" userId="31778da7-479e-42eb-a479-dd3498b854b0" providerId="ADAL" clId="{008C97CB-D3F3-42B8-8C3E-6032A01E8C2B}" dt="2023-04-27T19:44:58.281" v="4522"/>
        <pc:sldMkLst>
          <pc:docMk/>
          <pc:sldMk cId="2556876489" sldId="277"/>
        </pc:sldMkLst>
        <pc:spChg chg="mod">
          <ac:chgData name="Kristin Ruckle" userId="31778da7-479e-42eb-a479-dd3498b854b0" providerId="ADAL" clId="{008C97CB-D3F3-42B8-8C3E-6032A01E8C2B}" dt="2023-04-27T17:33:22.542" v="1550" actId="26606"/>
          <ac:spMkLst>
            <pc:docMk/>
            <pc:sldMk cId="2556876489" sldId="277"/>
            <ac:spMk id="2" creationId="{777591BF-F509-A680-D442-FA982A37C92C}"/>
          </ac:spMkLst>
        </pc:spChg>
        <pc:spChg chg="add del mod ord">
          <ac:chgData name="Kristin Ruckle" userId="31778da7-479e-42eb-a479-dd3498b854b0" providerId="ADAL" clId="{008C97CB-D3F3-42B8-8C3E-6032A01E8C2B}" dt="2023-04-27T17:35:47.957" v="1618" actId="255"/>
          <ac:spMkLst>
            <pc:docMk/>
            <pc:sldMk cId="2556876489" sldId="277"/>
            <ac:spMk id="3" creationId="{AF0014FE-0409-F8E7-FFFC-296404213887}"/>
          </ac:spMkLst>
        </pc:spChg>
        <pc:spChg chg="add del">
          <ac:chgData name="Kristin Ruckle" userId="31778da7-479e-42eb-a479-dd3498b854b0" providerId="ADAL" clId="{008C97CB-D3F3-42B8-8C3E-6032A01E8C2B}" dt="2023-04-27T17:31:37.362" v="1538" actId="26606"/>
          <ac:spMkLst>
            <pc:docMk/>
            <pc:sldMk cId="2556876489" sldId="277"/>
            <ac:spMk id="7" creationId="{560AFAAC-EA6C-45A9-9E03-C9C9F0193B4F}"/>
          </ac:spMkLst>
        </pc:spChg>
        <pc:spChg chg="add del">
          <ac:chgData name="Kristin Ruckle" userId="31778da7-479e-42eb-a479-dd3498b854b0" providerId="ADAL" clId="{008C97CB-D3F3-42B8-8C3E-6032A01E8C2B}" dt="2023-04-27T17:31:37.362" v="1538" actId="26606"/>
          <ac:spMkLst>
            <pc:docMk/>
            <pc:sldMk cId="2556876489" sldId="277"/>
            <ac:spMk id="8" creationId="{83549E37-C86B-4401-90BD-D8BF83859F14}"/>
          </ac:spMkLst>
        </pc:spChg>
        <pc:spChg chg="add del">
          <ac:chgData name="Kristin Ruckle" userId="31778da7-479e-42eb-a479-dd3498b854b0" providerId="ADAL" clId="{008C97CB-D3F3-42B8-8C3E-6032A01E8C2B}" dt="2023-04-27T17:31:13.875" v="1535" actId="26606"/>
          <ac:spMkLst>
            <pc:docMk/>
            <pc:sldMk cId="2556876489" sldId="277"/>
            <ac:spMk id="9" creationId="{92468898-5A6E-4D55-85EC-308E785EE06C}"/>
          </ac:spMkLst>
        </pc:spChg>
        <pc:spChg chg="add del">
          <ac:chgData name="Kristin Ruckle" userId="31778da7-479e-42eb-a479-dd3498b854b0" providerId="ADAL" clId="{008C97CB-D3F3-42B8-8C3E-6032A01E8C2B}" dt="2023-04-27T17:31:37.362" v="1538" actId="26606"/>
          <ac:spMkLst>
            <pc:docMk/>
            <pc:sldMk cId="2556876489" sldId="277"/>
            <ac:spMk id="10" creationId="{8A17784E-76D8-4521-A77D-0D2EBB923004}"/>
          </ac:spMkLst>
        </pc:spChg>
        <pc:spChg chg="add del">
          <ac:chgData name="Kristin Ruckle" userId="31778da7-479e-42eb-a479-dd3498b854b0" providerId="ADAL" clId="{008C97CB-D3F3-42B8-8C3E-6032A01E8C2B}" dt="2023-04-27T17:31:13.875" v="1535" actId="26606"/>
          <ac:spMkLst>
            <pc:docMk/>
            <pc:sldMk cId="2556876489" sldId="277"/>
            <ac:spMk id="11" creationId="{3E23A947-2D45-4208-AE2B-64948C87A3EB}"/>
          </ac:spMkLst>
        </pc:spChg>
        <pc:spChg chg="add del">
          <ac:chgData name="Kristin Ruckle" userId="31778da7-479e-42eb-a479-dd3498b854b0" providerId="ADAL" clId="{008C97CB-D3F3-42B8-8C3E-6032A01E8C2B}" dt="2023-04-27T17:33:22.542" v="1550" actId="26606"/>
          <ac:spMkLst>
            <pc:docMk/>
            <pc:sldMk cId="2556876489" sldId="277"/>
            <ac:spMk id="12" creationId="{F94AA2BD-2E3F-4B1D-8127-5744B8115311}"/>
          </ac:spMkLst>
        </pc:spChg>
        <pc:spChg chg="add del">
          <ac:chgData name="Kristin Ruckle" userId="31778da7-479e-42eb-a479-dd3498b854b0" providerId="ADAL" clId="{008C97CB-D3F3-42B8-8C3E-6032A01E8C2B}" dt="2023-04-27T17:31:13.875" v="1535" actId="26606"/>
          <ac:spMkLst>
            <pc:docMk/>
            <pc:sldMk cId="2556876489" sldId="277"/>
            <ac:spMk id="13" creationId="{E5BBB0F9-6A59-4D02-A9C7-A2D6516684CE}"/>
          </ac:spMkLst>
        </pc:spChg>
        <pc:spChg chg="add del">
          <ac:chgData name="Kristin Ruckle" userId="31778da7-479e-42eb-a479-dd3498b854b0" providerId="ADAL" clId="{008C97CB-D3F3-42B8-8C3E-6032A01E8C2B}" dt="2023-04-27T17:33:22.542" v="1550" actId="26606"/>
          <ac:spMkLst>
            <pc:docMk/>
            <pc:sldMk cId="2556876489" sldId="277"/>
            <ac:spMk id="14" creationId="{4BD02261-2DC8-4AA8-9E16-7751AE892445}"/>
          </ac:spMkLst>
        </pc:spChg>
        <pc:spChg chg="add del">
          <ac:chgData name="Kristin Ruckle" userId="31778da7-479e-42eb-a479-dd3498b854b0" providerId="ADAL" clId="{008C97CB-D3F3-42B8-8C3E-6032A01E8C2B}" dt="2023-04-27T17:31:37.362" v="1538" actId="26606"/>
          <ac:spMkLst>
            <pc:docMk/>
            <pc:sldMk cId="2556876489" sldId="277"/>
            <ac:spMk id="15" creationId="{C0036C6B-F09C-4EAB-AE02-8D056EE74856}"/>
          </ac:spMkLst>
        </pc:spChg>
        <pc:spChg chg="add del">
          <ac:chgData name="Kristin Ruckle" userId="31778da7-479e-42eb-a479-dd3498b854b0" providerId="ADAL" clId="{008C97CB-D3F3-42B8-8C3E-6032A01E8C2B}" dt="2023-04-27T17:33:22.542" v="1550" actId="26606"/>
          <ac:spMkLst>
            <pc:docMk/>
            <pc:sldMk cId="2556876489" sldId="277"/>
            <ac:spMk id="16" creationId="{3D752CF2-2291-40B5-B462-C17B174C10BC}"/>
          </ac:spMkLst>
        </pc:spChg>
        <pc:spChg chg="add del">
          <ac:chgData name="Kristin Ruckle" userId="31778da7-479e-42eb-a479-dd3498b854b0" providerId="ADAL" clId="{008C97CB-D3F3-42B8-8C3E-6032A01E8C2B}" dt="2023-04-27T17:31:37.362" v="1538" actId="26606"/>
          <ac:spMkLst>
            <pc:docMk/>
            <pc:sldMk cId="2556876489" sldId="277"/>
            <ac:spMk id="17" creationId="{FC8D5885-2804-4D3C-BE31-902E4D3279B0}"/>
          </ac:spMkLst>
        </pc:spChg>
        <pc:spChg chg="add del">
          <ac:chgData name="Kristin Ruckle" userId="31778da7-479e-42eb-a479-dd3498b854b0" providerId="ADAL" clId="{008C97CB-D3F3-42B8-8C3E-6032A01E8C2B}" dt="2023-04-27T17:32:44.743" v="1541" actId="26606"/>
          <ac:spMkLst>
            <pc:docMk/>
            <pc:sldMk cId="2556876489" sldId="277"/>
            <ac:spMk id="23" creationId="{7C432AFE-B3D2-4BFF-BF8F-96C27AFF1AC7}"/>
          </ac:spMkLst>
        </pc:spChg>
        <pc:spChg chg="add del">
          <ac:chgData name="Kristin Ruckle" userId="31778da7-479e-42eb-a479-dd3498b854b0" providerId="ADAL" clId="{008C97CB-D3F3-42B8-8C3E-6032A01E8C2B}" dt="2023-04-27T17:32:44.743" v="1541" actId="26606"/>
          <ac:spMkLst>
            <pc:docMk/>
            <pc:sldMk cId="2556876489" sldId="277"/>
            <ac:spMk id="25" creationId="{AF2F604E-43BE-4DC3-B983-E071523364F8}"/>
          </ac:spMkLst>
        </pc:spChg>
        <pc:spChg chg="add del">
          <ac:chgData name="Kristin Ruckle" userId="31778da7-479e-42eb-a479-dd3498b854b0" providerId="ADAL" clId="{008C97CB-D3F3-42B8-8C3E-6032A01E8C2B}" dt="2023-04-27T17:32:44.743" v="1541" actId="26606"/>
          <ac:spMkLst>
            <pc:docMk/>
            <pc:sldMk cId="2556876489" sldId="277"/>
            <ac:spMk id="27" creationId="{08C9B587-E65E-4B52-B37C-ABEBB6E87928}"/>
          </ac:spMkLst>
        </pc:spChg>
        <pc:spChg chg="add del">
          <ac:chgData name="Kristin Ruckle" userId="31778da7-479e-42eb-a479-dd3498b854b0" providerId="ADAL" clId="{008C97CB-D3F3-42B8-8C3E-6032A01E8C2B}" dt="2023-04-27T17:32:50.696" v="1543" actId="26606"/>
          <ac:spMkLst>
            <pc:docMk/>
            <pc:sldMk cId="2556876489" sldId="277"/>
            <ac:spMk id="29" creationId="{9DECDBF4-02B6-4BB4-B65B-B8107AD6A9E8}"/>
          </ac:spMkLst>
        </pc:spChg>
        <pc:spChg chg="add del">
          <ac:chgData name="Kristin Ruckle" userId="31778da7-479e-42eb-a479-dd3498b854b0" providerId="ADAL" clId="{008C97CB-D3F3-42B8-8C3E-6032A01E8C2B}" dt="2023-04-27T17:32:50.696" v="1543" actId="26606"/>
          <ac:spMkLst>
            <pc:docMk/>
            <pc:sldMk cId="2556876489" sldId="277"/>
            <ac:spMk id="30" creationId="{DF44879F-6698-4394-89D4-7B3CDB92E9A0}"/>
          </ac:spMkLst>
        </pc:spChg>
        <pc:spChg chg="add del">
          <ac:chgData name="Kristin Ruckle" userId="31778da7-479e-42eb-a479-dd3498b854b0" providerId="ADAL" clId="{008C97CB-D3F3-42B8-8C3E-6032A01E8C2B}" dt="2023-04-27T17:32:50.696" v="1543" actId="26606"/>
          <ac:spMkLst>
            <pc:docMk/>
            <pc:sldMk cId="2556876489" sldId="277"/>
            <ac:spMk id="31" creationId="{C65FD3B2-577C-49A0-B40E-4845C5D597CF}"/>
          </ac:spMkLst>
        </pc:spChg>
        <pc:spChg chg="add del">
          <ac:chgData name="Kristin Ruckle" userId="31778da7-479e-42eb-a479-dd3498b854b0" providerId="ADAL" clId="{008C97CB-D3F3-42B8-8C3E-6032A01E8C2B}" dt="2023-04-27T17:32:50.696" v="1543" actId="26606"/>
          <ac:spMkLst>
            <pc:docMk/>
            <pc:sldMk cId="2556876489" sldId="277"/>
            <ac:spMk id="32" creationId="{7A0B5DEA-ADF6-4BA5-9307-147F0A4685A0}"/>
          </ac:spMkLst>
        </pc:spChg>
        <pc:spChg chg="add del">
          <ac:chgData name="Kristin Ruckle" userId="31778da7-479e-42eb-a479-dd3498b854b0" providerId="ADAL" clId="{008C97CB-D3F3-42B8-8C3E-6032A01E8C2B}" dt="2023-04-27T17:33:04.457" v="1545" actId="26606"/>
          <ac:spMkLst>
            <pc:docMk/>
            <pc:sldMk cId="2556876489" sldId="277"/>
            <ac:spMk id="34" creationId="{D1A4588A-55D5-49B8-BE41-54ACDCFF2C17}"/>
          </ac:spMkLst>
        </pc:spChg>
        <pc:spChg chg="add del">
          <ac:chgData name="Kristin Ruckle" userId="31778da7-479e-42eb-a479-dd3498b854b0" providerId="ADAL" clId="{008C97CB-D3F3-42B8-8C3E-6032A01E8C2B}" dt="2023-04-27T17:33:04.457" v="1545" actId="26606"/>
          <ac:spMkLst>
            <pc:docMk/>
            <pc:sldMk cId="2556876489" sldId="277"/>
            <ac:spMk id="35" creationId="{F97E7EA2-EDCD-47E9-81BC-415C606D1B58}"/>
          </ac:spMkLst>
        </pc:spChg>
        <pc:spChg chg="add del">
          <ac:chgData name="Kristin Ruckle" userId="31778da7-479e-42eb-a479-dd3498b854b0" providerId="ADAL" clId="{008C97CB-D3F3-42B8-8C3E-6032A01E8C2B}" dt="2023-04-27T17:33:15.271" v="1547" actId="26606"/>
          <ac:spMkLst>
            <pc:docMk/>
            <pc:sldMk cId="2556876489" sldId="277"/>
            <ac:spMk id="37" creationId="{E0B3B37B-5EEE-4DC4-802A-66F9A2C94B7D}"/>
          </ac:spMkLst>
        </pc:spChg>
        <pc:spChg chg="add del">
          <ac:chgData name="Kristin Ruckle" userId="31778da7-479e-42eb-a479-dd3498b854b0" providerId="ADAL" clId="{008C97CB-D3F3-42B8-8C3E-6032A01E8C2B}" dt="2023-04-27T17:33:15.271" v="1547" actId="26606"/>
          <ac:spMkLst>
            <pc:docMk/>
            <pc:sldMk cId="2556876489" sldId="277"/>
            <ac:spMk id="38" creationId="{494CEDA0-FD8E-491B-8792-69F93BDA3937}"/>
          </ac:spMkLst>
        </pc:spChg>
        <pc:spChg chg="add del">
          <ac:chgData name="Kristin Ruckle" userId="31778da7-479e-42eb-a479-dd3498b854b0" providerId="ADAL" clId="{008C97CB-D3F3-42B8-8C3E-6032A01E8C2B}" dt="2023-04-27T17:33:15.271" v="1547" actId="26606"/>
          <ac:spMkLst>
            <pc:docMk/>
            <pc:sldMk cId="2556876489" sldId="277"/>
            <ac:spMk id="39" creationId="{0FD3EBBB-DFE8-4525-B1BF-BE7BBC8DFA7C}"/>
          </ac:spMkLst>
        </pc:spChg>
        <pc:spChg chg="add del">
          <ac:chgData name="Kristin Ruckle" userId="31778da7-479e-42eb-a479-dd3498b854b0" providerId="ADAL" clId="{008C97CB-D3F3-42B8-8C3E-6032A01E8C2B}" dt="2023-04-27T17:33:15.271" v="1547" actId="26606"/>
          <ac:spMkLst>
            <pc:docMk/>
            <pc:sldMk cId="2556876489" sldId="277"/>
            <ac:spMk id="40" creationId="{A9362A14-6FB8-4FFC-AAA0-2E5AFF8A8D36}"/>
          </ac:spMkLst>
        </pc:spChg>
        <pc:spChg chg="add del">
          <ac:chgData name="Kristin Ruckle" userId="31778da7-479e-42eb-a479-dd3498b854b0" providerId="ADAL" clId="{008C97CB-D3F3-42B8-8C3E-6032A01E8C2B}" dt="2023-04-27T17:33:22.527" v="1549" actId="26606"/>
          <ac:spMkLst>
            <pc:docMk/>
            <pc:sldMk cId="2556876489" sldId="277"/>
            <ac:spMk id="42" creationId="{7C432AFE-B3D2-4BFF-BF8F-96C27AFF1AC7}"/>
          </ac:spMkLst>
        </pc:spChg>
        <pc:spChg chg="add del">
          <ac:chgData name="Kristin Ruckle" userId="31778da7-479e-42eb-a479-dd3498b854b0" providerId="ADAL" clId="{008C97CB-D3F3-42B8-8C3E-6032A01E8C2B}" dt="2023-04-27T17:33:22.527" v="1549" actId="26606"/>
          <ac:spMkLst>
            <pc:docMk/>
            <pc:sldMk cId="2556876489" sldId="277"/>
            <ac:spMk id="43" creationId="{AF2F604E-43BE-4DC3-B983-E071523364F8}"/>
          </ac:spMkLst>
        </pc:spChg>
        <pc:spChg chg="add del">
          <ac:chgData name="Kristin Ruckle" userId="31778da7-479e-42eb-a479-dd3498b854b0" providerId="ADAL" clId="{008C97CB-D3F3-42B8-8C3E-6032A01E8C2B}" dt="2023-04-27T17:33:22.527" v="1549" actId="26606"/>
          <ac:spMkLst>
            <pc:docMk/>
            <pc:sldMk cId="2556876489" sldId="277"/>
            <ac:spMk id="44" creationId="{08C9B587-E65E-4B52-B37C-ABEBB6E87928}"/>
          </ac:spMkLst>
        </pc:spChg>
        <pc:spChg chg="add">
          <ac:chgData name="Kristin Ruckle" userId="31778da7-479e-42eb-a479-dd3498b854b0" providerId="ADAL" clId="{008C97CB-D3F3-42B8-8C3E-6032A01E8C2B}" dt="2023-04-27T17:33:22.542" v="1550" actId="26606"/>
          <ac:spMkLst>
            <pc:docMk/>
            <pc:sldMk cId="2556876489" sldId="277"/>
            <ac:spMk id="46" creationId="{DF44879F-6698-4394-89D4-7B3CDB92E9A0}"/>
          </ac:spMkLst>
        </pc:spChg>
        <pc:spChg chg="add">
          <ac:chgData name="Kristin Ruckle" userId="31778da7-479e-42eb-a479-dd3498b854b0" providerId="ADAL" clId="{008C97CB-D3F3-42B8-8C3E-6032A01E8C2B}" dt="2023-04-27T17:33:22.542" v="1550" actId="26606"/>
          <ac:spMkLst>
            <pc:docMk/>
            <pc:sldMk cId="2556876489" sldId="277"/>
            <ac:spMk id="47" creationId="{C65FD3B2-577C-49A0-B40E-4845C5D597CF}"/>
          </ac:spMkLst>
        </pc:spChg>
        <pc:spChg chg="add">
          <ac:chgData name="Kristin Ruckle" userId="31778da7-479e-42eb-a479-dd3498b854b0" providerId="ADAL" clId="{008C97CB-D3F3-42B8-8C3E-6032A01E8C2B}" dt="2023-04-27T17:33:22.542" v="1550" actId="26606"/>
          <ac:spMkLst>
            <pc:docMk/>
            <pc:sldMk cId="2556876489" sldId="277"/>
            <ac:spMk id="48" creationId="{7A0B5DEA-ADF6-4BA5-9307-147F0A4685A0}"/>
          </ac:spMkLst>
        </pc:spChg>
        <pc:spChg chg="add">
          <ac:chgData name="Kristin Ruckle" userId="31778da7-479e-42eb-a479-dd3498b854b0" providerId="ADAL" clId="{008C97CB-D3F3-42B8-8C3E-6032A01E8C2B}" dt="2023-04-27T17:33:22.542" v="1550" actId="26606"/>
          <ac:spMkLst>
            <pc:docMk/>
            <pc:sldMk cId="2556876489" sldId="277"/>
            <ac:spMk id="49" creationId="{9DECDBF4-02B6-4BB4-B65B-B8107AD6A9E8}"/>
          </ac:spMkLst>
        </pc:spChg>
        <pc:graphicFrameChg chg="add del">
          <ac:chgData name="Kristin Ruckle" userId="31778da7-479e-42eb-a479-dd3498b854b0" providerId="ADAL" clId="{008C97CB-D3F3-42B8-8C3E-6032A01E8C2B}" dt="2023-04-27T17:31:01.729" v="1533" actId="26606"/>
          <ac:graphicFrameMkLst>
            <pc:docMk/>
            <pc:sldMk cId="2556876489" sldId="277"/>
            <ac:graphicFrameMk id="6" creationId="{1062BA52-83C9-AB81-7B01-6FD92D07C731}"/>
          </ac:graphicFrameMkLst>
        </pc:graphicFrameChg>
        <pc:picChg chg="add del mod">
          <ac:chgData name="Kristin Ruckle" userId="31778da7-479e-42eb-a479-dd3498b854b0" providerId="ADAL" clId="{008C97CB-D3F3-42B8-8C3E-6032A01E8C2B}" dt="2023-04-27T17:31:18.562" v="1536" actId="21"/>
          <ac:picMkLst>
            <pc:docMk/>
            <pc:sldMk cId="2556876489" sldId="277"/>
            <ac:picMk id="4" creationId="{98207BF3-7AE0-C83F-FBEC-AD2F65362DBF}"/>
          </ac:picMkLst>
        </pc:picChg>
        <pc:picChg chg="add del">
          <ac:chgData name="Kristin Ruckle" userId="31778da7-479e-42eb-a479-dd3498b854b0" providerId="ADAL" clId="{008C97CB-D3F3-42B8-8C3E-6032A01E8C2B}" dt="2023-04-27T17:31:37.362" v="1538" actId="26606"/>
          <ac:picMkLst>
            <pc:docMk/>
            <pc:sldMk cId="2556876489" sldId="277"/>
            <ac:picMk id="5" creationId="{93BEF669-F600-E3EF-FD8E-0A3325F1A889}"/>
          </ac:picMkLst>
        </pc:picChg>
        <pc:picChg chg="add mod ord">
          <ac:chgData name="Kristin Ruckle" userId="31778da7-479e-42eb-a479-dd3498b854b0" providerId="ADAL" clId="{008C97CB-D3F3-42B8-8C3E-6032A01E8C2B}" dt="2023-04-27T17:35:08.823" v="1612" actId="1366"/>
          <ac:picMkLst>
            <pc:docMk/>
            <pc:sldMk cId="2556876489" sldId="277"/>
            <ac:picMk id="18" creationId="{6807A2A7-71C5-8FF5-CAD0-4C9F1FB7247E}"/>
          </ac:picMkLst>
        </pc:picChg>
      </pc:sldChg>
      <pc:sldChg chg="addSp modSp new mod setBg modAnim">
        <pc:chgData name="Kristin Ruckle" userId="31778da7-479e-42eb-a479-dd3498b854b0" providerId="ADAL" clId="{008C97CB-D3F3-42B8-8C3E-6032A01E8C2B}" dt="2023-04-27T17:39:42.449" v="1653"/>
        <pc:sldMkLst>
          <pc:docMk/>
          <pc:sldMk cId="2768044832" sldId="278"/>
        </pc:sldMkLst>
        <pc:spChg chg="mod">
          <ac:chgData name="Kristin Ruckle" userId="31778da7-479e-42eb-a479-dd3498b854b0" providerId="ADAL" clId="{008C97CB-D3F3-42B8-8C3E-6032A01E8C2B}" dt="2023-04-27T17:39:23.162" v="1646" actId="27636"/>
          <ac:spMkLst>
            <pc:docMk/>
            <pc:sldMk cId="2768044832" sldId="278"/>
            <ac:spMk id="2" creationId="{FC537B88-B01D-A84E-0CCD-5D939BBA1DCB}"/>
          </ac:spMkLst>
        </pc:spChg>
        <pc:spChg chg="mod">
          <ac:chgData name="Kristin Ruckle" userId="31778da7-479e-42eb-a479-dd3498b854b0" providerId="ADAL" clId="{008C97CB-D3F3-42B8-8C3E-6032A01E8C2B}" dt="2023-04-27T17:39:26.496" v="1647" actId="1076"/>
          <ac:spMkLst>
            <pc:docMk/>
            <pc:sldMk cId="2768044832" sldId="278"/>
            <ac:spMk id="3" creationId="{270B0BF2-9425-CA68-B0C4-8AF702CD14AD}"/>
          </ac:spMkLst>
        </pc:spChg>
        <pc:spChg chg="add">
          <ac:chgData name="Kristin Ruckle" userId="31778da7-479e-42eb-a479-dd3498b854b0" providerId="ADAL" clId="{008C97CB-D3F3-42B8-8C3E-6032A01E8C2B}" dt="2023-04-27T17:38:53.714" v="1637" actId="26606"/>
          <ac:spMkLst>
            <pc:docMk/>
            <pc:sldMk cId="2768044832" sldId="278"/>
            <ac:spMk id="10" creationId="{B5416EBC-B41E-4F8A-BE9F-07301B682CBD}"/>
          </ac:spMkLst>
        </pc:spChg>
        <pc:spChg chg="add">
          <ac:chgData name="Kristin Ruckle" userId="31778da7-479e-42eb-a479-dd3498b854b0" providerId="ADAL" clId="{008C97CB-D3F3-42B8-8C3E-6032A01E8C2B}" dt="2023-04-27T17:38:53.714" v="1637" actId="26606"/>
          <ac:spMkLst>
            <pc:docMk/>
            <pc:sldMk cId="2768044832" sldId="278"/>
            <ac:spMk id="12" creationId="{AFF79527-C7F1-4E06-8126-A8E8C5FEBFCA}"/>
          </ac:spMkLst>
        </pc:spChg>
        <pc:spChg chg="add">
          <ac:chgData name="Kristin Ruckle" userId="31778da7-479e-42eb-a479-dd3498b854b0" providerId="ADAL" clId="{008C97CB-D3F3-42B8-8C3E-6032A01E8C2B}" dt="2023-04-27T17:38:53.714" v="1637" actId="26606"/>
          <ac:spMkLst>
            <pc:docMk/>
            <pc:sldMk cId="2768044832" sldId="278"/>
            <ac:spMk id="14" creationId="{55986208-8A53-4E92-9197-6B57BCCB2F37}"/>
          </ac:spMkLst>
        </pc:spChg>
        <pc:picChg chg="add mod">
          <ac:chgData name="Kristin Ruckle" userId="31778da7-479e-42eb-a479-dd3498b854b0" providerId="ADAL" clId="{008C97CB-D3F3-42B8-8C3E-6032A01E8C2B}" dt="2023-04-27T17:39:11.857" v="1644" actId="14100"/>
          <ac:picMkLst>
            <pc:docMk/>
            <pc:sldMk cId="2768044832" sldId="278"/>
            <ac:picMk id="4" creationId="{E542985D-CB12-76DC-8672-DA667F9FC417}"/>
          </ac:picMkLst>
        </pc:picChg>
      </pc:sldChg>
      <pc:sldChg chg="addSp delSp modSp new mod setBg modAnim">
        <pc:chgData name="Kristin Ruckle" userId="31778da7-479e-42eb-a479-dd3498b854b0" providerId="ADAL" clId="{008C97CB-D3F3-42B8-8C3E-6032A01E8C2B}" dt="2023-04-27T17:49:08.945" v="1721"/>
        <pc:sldMkLst>
          <pc:docMk/>
          <pc:sldMk cId="2615938166" sldId="279"/>
        </pc:sldMkLst>
        <pc:spChg chg="mod">
          <ac:chgData name="Kristin Ruckle" userId="31778da7-479e-42eb-a479-dd3498b854b0" providerId="ADAL" clId="{008C97CB-D3F3-42B8-8C3E-6032A01E8C2B}" dt="2023-04-27T17:48:31.731" v="1717" actId="26606"/>
          <ac:spMkLst>
            <pc:docMk/>
            <pc:sldMk cId="2615938166" sldId="279"/>
            <ac:spMk id="2" creationId="{1820D958-2C0C-FDA2-878E-72F7D3089D42}"/>
          </ac:spMkLst>
        </pc:spChg>
        <pc:spChg chg="mod">
          <ac:chgData name="Kristin Ruckle" userId="31778da7-479e-42eb-a479-dd3498b854b0" providerId="ADAL" clId="{008C97CB-D3F3-42B8-8C3E-6032A01E8C2B}" dt="2023-04-27T17:48:31.731" v="1717" actId="26606"/>
          <ac:spMkLst>
            <pc:docMk/>
            <pc:sldMk cId="2615938166" sldId="279"/>
            <ac:spMk id="3" creationId="{985C5B67-2457-EC57-9ED3-5E4482671108}"/>
          </ac:spMkLst>
        </pc:spChg>
        <pc:spChg chg="add del">
          <ac:chgData name="Kristin Ruckle" userId="31778da7-479e-42eb-a479-dd3498b854b0" providerId="ADAL" clId="{008C97CB-D3F3-42B8-8C3E-6032A01E8C2B}" dt="2023-04-27T17:40:35.558" v="1698" actId="22"/>
          <ac:spMkLst>
            <pc:docMk/>
            <pc:sldMk cId="2615938166" sldId="279"/>
            <ac:spMk id="5" creationId="{52BBC654-E7B0-1150-BDD5-247529CFE24E}"/>
          </ac:spMkLst>
        </pc:spChg>
        <pc:spChg chg="add del">
          <ac:chgData name="Kristin Ruckle" userId="31778da7-479e-42eb-a479-dd3498b854b0" providerId="ADAL" clId="{008C97CB-D3F3-42B8-8C3E-6032A01E8C2B}" dt="2023-04-27T17:41:40.818" v="1708" actId="26606"/>
          <ac:spMkLst>
            <pc:docMk/>
            <pc:sldMk cId="2615938166" sldId="279"/>
            <ac:spMk id="11" creationId="{560AFAAC-EA6C-45A9-9E03-C9C9F0193B4F}"/>
          </ac:spMkLst>
        </pc:spChg>
        <pc:spChg chg="add del">
          <ac:chgData name="Kristin Ruckle" userId="31778da7-479e-42eb-a479-dd3498b854b0" providerId="ADAL" clId="{008C97CB-D3F3-42B8-8C3E-6032A01E8C2B}" dt="2023-04-27T17:41:40.818" v="1708" actId="26606"/>
          <ac:spMkLst>
            <pc:docMk/>
            <pc:sldMk cId="2615938166" sldId="279"/>
            <ac:spMk id="13" creationId="{83549E37-C86B-4401-90BD-D8BF83859F14}"/>
          </ac:spMkLst>
        </pc:spChg>
        <pc:spChg chg="add del">
          <ac:chgData name="Kristin Ruckle" userId="31778da7-479e-42eb-a479-dd3498b854b0" providerId="ADAL" clId="{008C97CB-D3F3-42B8-8C3E-6032A01E8C2B}" dt="2023-04-27T17:41:40.818" v="1708" actId="26606"/>
          <ac:spMkLst>
            <pc:docMk/>
            <pc:sldMk cId="2615938166" sldId="279"/>
            <ac:spMk id="15" creationId="{8A17784E-76D8-4521-A77D-0D2EBB923004}"/>
          </ac:spMkLst>
        </pc:spChg>
        <pc:spChg chg="add del">
          <ac:chgData name="Kristin Ruckle" userId="31778da7-479e-42eb-a479-dd3498b854b0" providerId="ADAL" clId="{008C97CB-D3F3-42B8-8C3E-6032A01E8C2B}" dt="2023-04-27T17:41:40.818" v="1708" actId="26606"/>
          <ac:spMkLst>
            <pc:docMk/>
            <pc:sldMk cId="2615938166" sldId="279"/>
            <ac:spMk id="17" creationId="{C0036C6B-F09C-4EAB-AE02-8D056EE74856}"/>
          </ac:spMkLst>
        </pc:spChg>
        <pc:spChg chg="add del">
          <ac:chgData name="Kristin Ruckle" userId="31778da7-479e-42eb-a479-dd3498b854b0" providerId="ADAL" clId="{008C97CB-D3F3-42B8-8C3E-6032A01E8C2B}" dt="2023-04-27T17:41:40.818" v="1708" actId="26606"/>
          <ac:spMkLst>
            <pc:docMk/>
            <pc:sldMk cId="2615938166" sldId="279"/>
            <ac:spMk id="19" creationId="{FC8D5885-2804-4D3C-BE31-902E4D3279B0}"/>
          </ac:spMkLst>
        </pc:spChg>
        <pc:spChg chg="add del">
          <ac:chgData name="Kristin Ruckle" userId="31778da7-479e-42eb-a479-dd3498b854b0" providerId="ADAL" clId="{008C97CB-D3F3-42B8-8C3E-6032A01E8C2B}" dt="2023-04-27T17:48:11.369" v="1710" actId="26606"/>
          <ac:spMkLst>
            <pc:docMk/>
            <pc:sldMk cId="2615938166" sldId="279"/>
            <ac:spMk id="21" creationId="{0288C6B4-AFC3-407F-A595-EFFD38D4CCAF}"/>
          </ac:spMkLst>
        </pc:spChg>
        <pc:spChg chg="add del">
          <ac:chgData name="Kristin Ruckle" userId="31778da7-479e-42eb-a479-dd3498b854b0" providerId="ADAL" clId="{008C97CB-D3F3-42B8-8C3E-6032A01E8C2B}" dt="2023-04-27T17:48:11.369" v="1710" actId="26606"/>
          <ac:spMkLst>
            <pc:docMk/>
            <pc:sldMk cId="2615938166" sldId="279"/>
            <ac:spMk id="22" creationId="{CF236821-17FE-429B-8D2C-08E13A64EA40}"/>
          </ac:spMkLst>
        </pc:spChg>
        <pc:spChg chg="add del">
          <ac:chgData name="Kristin Ruckle" userId="31778da7-479e-42eb-a479-dd3498b854b0" providerId="ADAL" clId="{008C97CB-D3F3-42B8-8C3E-6032A01E8C2B}" dt="2023-04-27T17:48:11.369" v="1710" actId="26606"/>
          <ac:spMkLst>
            <pc:docMk/>
            <pc:sldMk cId="2615938166" sldId="279"/>
            <ac:spMk id="23" creationId="{C0BDBCD2-E081-43AB-9119-C55465E59757}"/>
          </ac:spMkLst>
        </pc:spChg>
        <pc:spChg chg="add del">
          <ac:chgData name="Kristin Ruckle" userId="31778da7-479e-42eb-a479-dd3498b854b0" providerId="ADAL" clId="{008C97CB-D3F3-42B8-8C3E-6032A01E8C2B}" dt="2023-04-27T17:48:11.369" v="1710" actId="26606"/>
          <ac:spMkLst>
            <pc:docMk/>
            <pc:sldMk cId="2615938166" sldId="279"/>
            <ac:spMk id="24" creationId="{98E79BE4-34FE-485A-98A5-92CE8F7C4743}"/>
          </ac:spMkLst>
        </pc:spChg>
        <pc:spChg chg="add del">
          <ac:chgData name="Kristin Ruckle" userId="31778da7-479e-42eb-a479-dd3498b854b0" providerId="ADAL" clId="{008C97CB-D3F3-42B8-8C3E-6032A01E8C2B}" dt="2023-04-27T17:48:11.369" v="1710" actId="26606"/>
          <ac:spMkLst>
            <pc:docMk/>
            <pc:sldMk cId="2615938166" sldId="279"/>
            <ac:spMk id="25" creationId="{7A5F0580-5EE9-419F-96EE-B6529EF6E7D0}"/>
          </ac:spMkLst>
        </pc:spChg>
        <pc:spChg chg="add del">
          <ac:chgData name="Kristin Ruckle" userId="31778da7-479e-42eb-a479-dd3498b854b0" providerId="ADAL" clId="{008C97CB-D3F3-42B8-8C3E-6032A01E8C2B}" dt="2023-04-27T17:48:21.641" v="1712" actId="26606"/>
          <ac:spMkLst>
            <pc:docMk/>
            <pc:sldMk cId="2615938166" sldId="279"/>
            <ac:spMk id="27" creationId="{D2854001-B4AF-4E18-9D2E-33E37F97A82D}"/>
          </ac:spMkLst>
        </pc:spChg>
        <pc:spChg chg="add del">
          <ac:chgData name="Kristin Ruckle" userId="31778da7-479e-42eb-a479-dd3498b854b0" providerId="ADAL" clId="{008C97CB-D3F3-42B8-8C3E-6032A01E8C2B}" dt="2023-04-27T17:48:21.641" v="1712" actId="26606"/>
          <ac:spMkLst>
            <pc:docMk/>
            <pc:sldMk cId="2615938166" sldId="279"/>
            <ac:spMk id="28" creationId="{8AEA628B-C8FF-4D0B-B111-F101F580B15D}"/>
          </ac:spMkLst>
        </pc:spChg>
        <pc:spChg chg="add del">
          <ac:chgData name="Kristin Ruckle" userId="31778da7-479e-42eb-a479-dd3498b854b0" providerId="ADAL" clId="{008C97CB-D3F3-42B8-8C3E-6032A01E8C2B}" dt="2023-04-27T17:48:21.641" v="1712" actId="26606"/>
          <ac:spMkLst>
            <pc:docMk/>
            <pc:sldMk cId="2615938166" sldId="279"/>
            <ac:spMk id="29" creationId="{42663BD0-064C-40FC-A331-F49FCA9536AA}"/>
          </ac:spMkLst>
        </pc:spChg>
        <pc:spChg chg="add del">
          <ac:chgData name="Kristin Ruckle" userId="31778da7-479e-42eb-a479-dd3498b854b0" providerId="ADAL" clId="{008C97CB-D3F3-42B8-8C3E-6032A01E8C2B}" dt="2023-04-27T17:48:26.665" v="1714" actId="26606"/>
          <ac:spMkLst>
            <pc:docMk/>
            <pc:sldMk cId="2615938166" sldId="279"/>
            <ac:spMk id="31" creationId="{728E3505-36F5-47A9-A188-7C60ACBB99EA}"/>
          </ac:spMkLst>
        </pc:spChg>
        <pc:spChg chg="add del">
          <ac:chgData name="Kristin Ruckle" userId="31778da7-479e-42eb-a479-dd3498b854b0" providerId="ADAL" clId="{008C97CB-D3F3-42B8-8C3E-6032A01E8C2B}" dt="2023-04-27T17:48:26.665" v="1714" actId="26606"/>
          <ac:spMkLst>
            <pc:docMk/>
            <pc:sldMk cId="2615938166" sldId="279"/>
            <ac:spMk id="32" creationId="{283B6091-C9A6-4C92-8315-2DE12015E5B9}"/>
          </ac:spMkLst>
        </pc:spChg>
        <pc:spChg chg="add del">
          <ac:chgData name="Kristin Ruckle" userId="31778da7-479e-42eb-a479-dd3498b854b0" providerId="ADAL" clId="{008C97CB-D3F3-42B8-8C3E-6032A01E8C2B}" dt="2023-04-27T17:48:26.665" v="1714" actId="26606"/>
          <ac:spMkLst>
            <pc:docMk/>
            <pc:sldMk cId="2615938166" sldId="279"/>
            <ac:spMk id="33" creationId="{CC6ACBBE-7216-419A-81B7-BD305A9FEF7F}"/>
          </ac:spMkLst>
        </pc:spChg>
        <pc:spChg chg="add del">
          <ac:chgData name="Kristin Ruckle" userId="31778da7-479e-42eb-a479-dd3498b854b0" providerId="ADAL" clId="{008C97CB-D3F3-42B8-8C3E-6032A01E8C2B}" dt="2023-04-27T17:48:26.665" v="1714" actId="26606"/>
          <ac:spMkLst>
            <pc:docMk/>
            <pc:sldMk cId="2615938166" sldId="279"/>
            <ac:spMk id="34" creationId="{98E79BE4-34FE-485A-98A5-92CE8F7C4743}"/>
          </ac:spMkLst>
        </pc:spChg>
        <pc:spChg chg="add del">
          <ac:chgData name="Kristin Ruckle" userId="31778da7-479e-42eb-a479-dd3498b854b0" providerId="ADAL" clId="{008C97CB-D3F3-42B8-8C3E-6032A01E8C2B}" dt="2023-04-27T17:48:31.722" v="1716" actId="26606"/>
          <ac:spMkLst>
            <pc:docMk/>
            <pc:sldMk cId="2615938166" sldId="279"/>
            <ac:spMk id="36" creationId="{F94AA2BD-2E3F-4B1D-8127-5744B8115311}"/>
          </ac:spMkLst>
        </pc:spChg>
        <pc:spChg chg="add del">
          <ac:chgData name="Kristin Ruckle" userId="31778da7-479e-42eb-a479-dd3498b854b0" providerId="ADAL" clId="{008C97CB-D3F3-42B8-8C3E-6032A01E8C2B}" dt="2023-04-27T17:48:31.722" v="1716" actId="26606"/>
          <ac:spMkLst>
            <pc:docMk/>
            <pc:sldMk cId="2615938166" sldId="279"/>
            <ac:spMk id="37" creationId="{4BD02261-2DC8-4AA8-9E16-7751AE892445}"/>
          </ac:spMkLst>
        </pc:spChg>
        <pc:spChg chg="add del">
          <ac:chgData name="Kristin Ruckle" userId="31778da7-479e-42eb-a479-dd3498b854b0" providerId="ADAL" clId="{008C97CB-D3F3-42B8-8C3E-6032A01E8C2B}" dt="2023-04-27T17:48:31.722" v="1716" actId="26606"/>
          <ac:spMkLst>
            <pc:docMk/>
            <pc:sldMk cId="2615938166" sldId="279"/>
            <ac:spMk id="38" creationId="{3D752CF2-2291-40B5-B462-C17B174C10BC}"/>
          </ac:spMkLst>
        </pc:spChg>
        <pc:spChg chg="add">
          <ac:chgData name="Kristin Ruckle" userId="31778da7-479e-42eb-a479-dd3498b854b0" providerId="ADAL" clId="{008C97CB-D3F3-42B8-8C3E-6032A01E8C2B}" dt="2023-04-27T17:48:31.731" v="1717" actId="26606"/>
          <ac:spMkLst>
            <pc:docMk/>
            <pc:sldMk cId="2615938166" sldId="279"/>
            <ac:spMk id="40" creationId="{2C9A9DA9-7DC8-488B-A882-123947B0F3D9}"/>
          </ac:spMkLst>
        </pc:spChg>
        <pc:spChg chg="add">
          <ac:chgData name="Kristin Ruckle" userId="31778da7-479e-42eb-a479-dd3498b854b0" providerId="ADAL" clId="{008C97CB-D3F3-42B8-8C3E-6032A01E8C2B}" dt="2023-04-27T17:48:31.731" v="1717" actId="26606"/>
          <ac:spMkLst>
            <pc:docMk/>
            <pc:sldMk cId="2615938166" sldId="279"/>
            <ac:spMk id="41" creationId="{57F6BDD4-E066-4008-8011-6CC31AEB4556}"/>
          </ac:spMkLst>
        </pc:spChg>
        <pc:spChg chg="add">
          <ac:chgData name="Kristin Ruckle" userId="31778da7-479e-42eb-a479-dd3498b854b0" providerId="ADAL" clId="{008C97CB-D3F3-42B8-8C3E-6032A01E8C2B}" dt="2023-04-27T17:48:31.731" v="1717" actId="26606"/>
          <ac:spMkLst>
            <pc:docMk/>
            <pc:sldMk cId="2615938166" sldId="279"/>
            <ac:spMk id="42" creationId="{2711A8FB-68FC-45FC-B01E-38F809E2D439}"/>
          </ac:spMkLst>
        </pc:spChg>
        <pc:spChg chg="add">
          <ac:chgData name="Kristin Ruckle" userId="31778da7-479e-42eb-a479-dd3498b854b0" providerId="ADAL" clId="{008C97CB-D3F3-42B8-8C3E-6032A01E8C2B}" dt="2023-04-27T17:48:31.731" v="1717" actId="26606"/>
          <ac:spMkLst>
            <pc:docMk/>
            <pc:sldMk cId="2615938166" sldId="279"/>
            <ac:spMk id="43" creationId="{2A865FE3-5FC9-4049-87CF-30019C46C0F5}"/>
          </ac:spMkLst>
        </pc:spChg>
        <pc:picChg chg="add mod ord">
          <ac:chgData name="Kristin Ruckle" userId="31778da7-479e-42eb-a479-dd3498b854b0" providerId="ADAL" clId="{008C97CB-D3F3-42B8-8C3E-6032A01E8C2B}" dt="2023-04-27T17:48:31.731" v="1717" actId="26606"/>
          <ac:picMkLst>
            <pc:docMk/>
            <pc:sldMk cId="2615938166" sldId="279"/>
            <ac:picMk id="6" creationId="{E411BFFD-66DB-098A-F5CF-63DD329F1B86}"/>
          </ac:picMkLst>
        </pc:picChg>
      </pc:sldChg>
      <pc:sldChg chg="addSp delSp modSp new mod modAnim">
        <pc:chgData name="Kristin Ruckle" userId="31778da7-479e-42eb-a479-dd3498b854b0" providerId="ADAL" clId="{008C97CB-D3F3-42B8-8C3E-6032A01E8C2B}" dt="2023-04-27T17:55:53.898" v="1768" actId="207"/>
        <pc:sldMkLst>
          <pc:docMk/>
          <pc:sldMk cId="3971139172" sldId="280"/>
        </pc:sldMkLst>
        <pc:spChg chg="mod">
          <ac:chgData name="Kristin Ruckle" userId="31778da7-479e-42eb-a479-dd3498b854b0" providerId="ADAL" clId="{008C97CB-D3F3-42B8-8C3E-6032A01E8C2B}" dt="2023-04-27T17:51:54.363" v="1733" actId="20577"/>
          <ac:spMkLst>
            <pc:docMk/>
            <pc:sldMk cId="3971139172" sldId="280"/>
            <ac:spMk id="2" creationId="{480017A3-DFB9-ED1D-79FF-D6796EF12032}"/>
          </ac:spMkLst>
        </pc:spChg>
        <pc:spChg chg="add del mod">
          <ac:chgData name="Kristin Ruckle" userId="31778da7-479e-42eb-a479-dd3498b854b0" providerId="ADAL" clId="{008C97CB-D3F3-42B8-8C3E-6032A01E8C2B}" dt="2023-04-27T17:54:19" v="1749" actId="26606"/>
          <ac:spMkLst>
            <pc:docMk/>
            <pc:sldMk cId="3971139172" sldId="280"/>
            <ac:spMk id="3" creationId="{C592E89A-3DB9-B55F-2935-67627D3FA79E}"/>
          </ac:spMkLst>
        </pc:spChg>
        <pc:spChg chg="del mod">
          <ac:chgData name="Kristin Ruckle" userId="31778da7-479e-42eb-a479-dd3498b854b0" providerId="ADAL" clId="{008C97CB-D3F3-42B8-8C3E-6032A01E8C2B}" dt="2023-04-27T17:53:53.782" v="1740"/>
          <ac:spMkLst>
            <pc:docMk/>
            <pc:sldMk cId="3971139172" sldId="280"/>
            <ac:spMk id="4" creationId="{C44C9B25-190D-7E80-2736-23C3AB371A35}"/>
          </ac:spMkLst>
        </pc:spChg>
        <pc:graphicFrameChg chg="add del">
          <ac:chgData name="Kristin Ruckle" userId="31778da7-479e-42eb-a479-dd3498b854b0" providerId="ADAL" clId="{008C97CB-D3F3-42B8-8C3E-6032A01E8C2B}" dt="2023-04-27T17:54:13.043" v="1742" actId="26606"/>
          <ac:graphicFrameMkLst>
            <pc:docMk/>
            <pc:sldMk cId="3971139172" sldId="280"/>
            <ac:graphicFrameMk id="9" creationId="{6FF6410C-7854-60B2-0B19-65A91AE4EEAC}"/>
          </ac:graphicFrameMkLst>
        </pc:graphicFrameChg>
        <pc:graphicFrameChg chg="add del">
          <ac:chgData name="Kristin Ruckle" userId="31778da7-479e-42eb-a479-dd3498b854b0" providerId="ADAL" clId="{008C97CB-D3F3-42B8-8C3E-6032A01E8C2B}" dt="2023-04-27T17:54:15.523" v="1744" actId="26606"/>
          <ac:graphicFrameMkLst>
            <pc:docMk/>
            <pc:sldMk cId="3971139172" sldId="280"/>
            <ac:graphicFrameMk id="11" creationId="{D482EC77-D5E5-2B9B-A238-9C5FF6E6FC98}"/>
          </ac:graphicFrameMkLst>
        </pc:graphicFrameChg>
        <pc:graphicFrameChg chg="add del">
          <ac:chgData name="Kristin Ruckle" userId="31778da7-479e-42eb-a479-dd3498b854b0" providerId="ADAL" clId="{008C97CB-D3F3-42B8-8C3E-6032A01E8C2B}" dt="2023-04-27T17:54:17.515" v="1746" actId="26606"/>
          <ac:graphicFrameMkLst>
            <pc:docMk/>
            <pc:sldMk cId="3971139172" sldId="280"/>
            <ac:graphicFrameMk id="13" creationId="{74AE158E-46F8-7B80-A465-50609BFC8DE4}"/>
          </ac:graphicFrameMkLst>
        </pc:graphicFrameChg>
        <pc:graphicFrameChg chg="add del">
          <ac:chgData name="Kristin Ruckle" userId="31778da7-479e-42eb-a479-dd3498b854b0" providerId="ADAL" clId="{008C97CB-D3F3-42B8-8C3E-6032A01E8C2B}" dt="2023-04-27T17:54:18.988" v="1748" actId="26606"/>
          <ac:graphicFrameMkLst>
            <pc:docMk/>
            <pc:sldMk cId="3971139172" sldId="280"/>
            <ac:graphicFrameMk id="15" creationId="{9749B639-F4F8-EAD4-D8E6-F256D2C6FAB7}"/>
          </ac:graphicFrameMkLst>
        </pc:graphicFrameChg>
        <pc:graphicFrameChg chg="add mod modGraphic">
          <ac:chgData name="Kristin Ruckle" userId="31778da7-479e-42eb-a479-dd3498b854b0" providerId="ADAL" clId="{008C97CB-D3F3-42B8-8C3E-6032A01E8C2B}" dt="2023-04-27T17:55:53.898" v="1768" actId="207"/>
          <ac:graphicFrameMkLst>
            <pc:docMk/>
            <pc:sldMk cId="3971139172" sldId="280"/>
            <ac:graphicFrameMk id="17" creationId="{6FF6410C-7854-60B2-0B19-65A91AE4EEAC}"/>
          </ac:graphicFrameMkLst>
        </pc:graphicFrameChg>
        <pc:picChg chg="add mod">
          <ac:chgData name="Kristin Ruckle" userId="31778da7-479e-42eb-a479-dd3498b854b0" providerId="ADAL" clId="{008C97CB-D3F3-42B8-8C3E-6032A01E8C2B}" dt="2023-04-27T17:55:31.921" v="1765" actId="1076"/>
          <ac:picMkLst>
            <pc:docMk/>
            <pc:sldMk cId="3971139172" sldId="280"/>
            <ac:picMk id="7" creationId="{D40709B2-CCD8-D449-CCCF-882A91E9BCC1}"/>
          </ac:picMkLst>
        </pc:picChg>
      </pc:sldChg>
      <pc:sldChg chg="addSp delSp modSp new mod setBg modAnim">
        <pc:chgData name="Kristin Ruckle" userId="31778da7-479e-42eb-a479-dd3498b854b0" providerId="ADAL" clId="{008C97CB-D3F3-42B8-8C3E-6032A01E8C2B}" dt="2023-04-27T17:58:48.538" v="1834"/>
        <pc:sldMkLst>
          <pc:docMk/>
          <pc:sldMk cId="540323221" sldId="281"/>
        </pc:sldMkLst>
        <pc:spChg chg="mod">
          <ac:chgData name="Kristin Ruckle" userId="31778da7-479e-42eb-a479-dd3498b854b0" providerId="ADAL" clId="{008C97CB-D3F3-42B8-8C3E-6032A01E8C2B}" dt="2023-04-27T17:57:46.809" v="1822" actId="26606"/>
          <ac:spMkLst>
            <pc:docMk/>
            <pc:sldMk cId="540323221" sldId="281"/>
            <ac:spMk id="2" creationId="{42ED3841-A7C2-3D22-E41D-C0AB39639A6F}"/>
          </ac:spMkLst>
        </pc:spChg>
        <pc:spChg chg="mod">
          <ac:chgData name="Kristin Ruckle" userId="31778da7-479e-42eb-a479-dd3498b854b0" providerId="ADAL" clId="{008C97CB-D3F3-42B8-8C3E-6032A01E8C2B}" dt="2023-04-27T17:58:25.280" v="1830" actId="1076"/>
          <ac:spMkLst>
            <pc:docMk/>
            <pc:sldMk cId="540323221" sldId="281"/>
            <ac:spMk id="3" creationId="{3C4261C1-CD96-291E-6AB6-27CAD8FC2256}"/>
          </ac:spMkLst>
        </pc:spChg>
        <pc:spChg chg="add del">
          <ac:chgData name="Kristin Ruckle" userId="31778da7-479e-42eb-a479-dd3498b854b0" providerId="ADAL" clId="{008C97CB-D3F3-42B8-8C3E-6032A01E8C2B}" dt="2023-04-27T17:57:46.801" v="1821" actId="26606"/>
          <ac:spMkLst>
            <pc:docMk/>
            <pc:sldMk cId="540323221" sldId="281"/>
            <ac:spMk id="9" creationId="{69A38EBA-6E97-44A4-B4B8-D9FB5D33FD89}"/>
          </ac:spMkLst>
        </pc:spChg>
        <pc:spChg chg="add del">
          <ac:chgData name="Kristin Ruckle" userId="31778da7-479e-42eb-a479-dd3498b854b0" providerId="ADAL" clId="{008C97CB-D3F3-42B8-8C3E-6032A01E8C2B}" dt="2023-04-27T17:57:46.801" v="1821" actId="26606"/>
          <ac:spMkLst>
            <pc:docMk/>
            <pc:sldMk cId="540323221" sldId="281"/>
            <ac:spMk id="11" creationId="{33AE4636-AEEC-45D6-84D4-7AC2DA48ECF8}"/>
          </ac:spMkLst>
        </pc:spChg>
        <pc:spChg chg="add del">
          <ac:chgData name="Kristin Ruckle" userId="31778da7-479e-42eb-a479-dd3498b854b0" providerId="ADAL" clId="{008C97CB-D3F3-42B8-8C3E-6032A01E8C2B}" dt="2023-04-27T17:57:46.801" v="1821" actId="26606"/>
          <ac:spMkLst>
            <pc:docMk/>
            <pc:sldMk cId="540323221" sldId="281"/>
            <ac:spMk id="13" creationId="{8D9CE0F4-2EB2-4F1F-8AAC-DB3571D9FE10}"/>
          </ac:spMkLst>
        </pc:spChg>
        <pc:spChg chg="add">
          <ac:chgData name="Kristin Ruckle" userId="31778da7-479e-42eb-a479-dd3498b854b0" providerId="ADAL" clId="{008C97CB-D3F3-42B8-8C3E-6032A01E8C2B}" dt="2023-04-27T17:57:46.809" v="1822" actId="26606"/>
          <ac:spMkLst>
            <pc:docMk/>
            <pc:sldMk cId="540323221" sldId="281"/>
            <ac:spMk id="15" creationId="{A9362A14-6FB8-4FFC-AAA0-2E5AFF8A8D36}"/>
          </ac:spMkLst>
        </pc:spChg>
        <pc:spChg chg="add">
          <ac:chgData name="Kristin Ruckle" userId="31778da7-479e-42eb-a479-dd3498b854b0" providerId="ADAL" clId="{008C97CB-D3F3-42B8-8C3E-6032A01E8C2B}" dt="2023-04-27T17:57:46.809" v="1822" actId="26606"/>
          <ac:spMkLst>
            <pc:docMk/>
            <pc:sldMk cId="540323221" sldId="281"/>
            <ac:spMk id="16" creationId="{D0D0518B-D51A-4AC9-8054-5C1EF2EB9AC1}"/>
          </ac:spMkLst>
        </pc:spChg>
        <pc:spChg chg="add">
          <ac:chgData name="Kristin Ruckle" userId="31778da7-479e-42eb-a479-dd3498b854b0" providerId="ADAL" clId="{008C97CB-D3F3-42B8-8C3E-6032A01E8C2B}" dt="2023-04-27T17:57:46.809" v="1822" actId="26606"/>
          <ac:spMkLst>
            <pc:docMk/>
            <pc:sldMk cId="540323221" sldId="281"/>
            <ac:spMk id="17" creationId="{494CEDA0-FD8E-491B-8792-69F93BDA3937}"/>
          </ac:spMkLst>
        </pc:spChg>
        <pc:spChg chg="add">
          <ac:chgData name="Kristin Ruckle" userId="31778da7-479e-42eb-a479-dd3498b854b0" providerId="ADAL" clId="{008C97CB-D3F3-42B8-8C3E-6032A01E8C2B}" dt="2023-04-27T17:57:46.809" v="1822" actId="26606"/>
          <ac:spMkLst>
            <pc:docMk/>
            <pc:sldMk cId="540323221" sldId="281"/>
            <ac:spMk id="18" creationId="{0FD3EBBB-DFE8-4525-B1BF-BE7BBC8DFA7C}"/>
          </ac:spMkLst>
        </pc:spChg>
        <pc:picChg chg="add mod ord">
          <ac:chgData name="Kristin Ruckle" userId="31778da7-479e-42eb-a479-dd3498b854b0" providerId="ADAL" clId="{008C97CB-D3F3-42B8-8C3E-6032A01E8C2B}" dt="2023-04-27T17:57:46.809" v="1822" actId="26606"/>
          <ac:picMkLst>
            <pc:docMk/>
            <pc:sldMk cId="540323221" sldId="281"/>
            <ac:picMk id="4" creationId="{228FF8FA-5077-4D6C-BFDF-E25797403277}"/>
          </ac:picMkLst>
        </pc:picChg>
      </pc:sldChg>
      <pc:sldChg chg="addSp delSp modSp new mod setBg modAnim">
        <pc:chgData name="Kristin Ruckle" userId="31778da7-479e-42eb-a479-dd3498b854b0" providerId="ADAL" clId="{008C97CB-D3F3-42B8-8C3E-6032A01E8C2B}" dt="2023-04-27T18:09:47.619" v="1886"/>
        <pc:sldMkLst>
          <pc:docMk/>
          <pc:sldMk cId="1067627255" sldId="282"/>
        </pc:sldMkLst>
        <pc:spChg chg="mod">
          <ac:chgData name="Kristin Ruckle" userId="31778da7-479e-42eb-a479-dd3498b854b0" providerId="ADAL" clId="{008C97CB-D3F3-42B8-8C3E-6032A01E8C2B}" dt="2023-04-27T18:08:33.181" v="1878" actId="26606"/>
          <ac:spMkLst>
            <pc:docMk/>
            <pc:sldMk cId="1067627255" sldId="282"/>
            <ac:spMk id="2" creationId="{3A8FCF52-D577-98DF-4030-430CFDD5CAD1}"/>
          </ac:spMkLst>
        </pc:spChg>
        <pc:spChg chg="mod">
          <ac:chgData name="Kristin Ruckle" userId="31778da7-479e-42eb-a479-dd3498b854b0" providerId="ADAL" clId="{008C97CB-D3F3-42B8-8C3E-6032A01E8C2B}" dt="2023-04-27T18:08:48.479" v="1882" actId="255"/>
          <ac:spMkLst>
            <pc:docMk/>
            <pc:sldMk cId="1067627255" sldId="282"/>
            <ac:spMk id="3" creationId="{D4440007-103A-4694-C408-B89728196345}"/>
          </ac:spMkLst>
        </pc:spChg>
        <pc:spChg chg="add del">
          <ac:chgData name="Kristin Ruckle" userId="31778da7-479e-42eb-a479-dd3498b854b0" providerId="ADAL" clId="{008C97CB-D3F3-42B8-8C3E-6032A01E8C2B}" dt="2023-04-27T18:08:03.908" v="1873" actId="26606"/>
          <ac:spMkLst>
            <pc:docMk/>
            <pc:sldMk cId="1067627255" sldId="282"/>
            <ac:spMk id="9" creationId="{69A38EBA-6E97-44A4-B4B8-D9FB5D33FD89}"/>
          </ac:spMkLst>
        </pc:spChg>
        <pc:spChg chg="add del">
          <ac:chgData name="Kristin Ruckle" userId="31778da7-479e-42eb-a479-dd3498b854b0" providerId="ADAL" clId="{008C97CB-D3F3-42B8-8C3E-6032A01E8C2B}" dt="2023-04-27T18:08:03.908" v="1873" actId="26606"/>
          <ac:spMkLst>
            <pc:docMk/>
            <pc:sldMk cId="1067627255" sldId="282"/>
            <ac:spMk id="11" creationId="{33AE4636-AEEC-45D6-84D4-7AC2DA48ECF8}"/>
          </ac:spMkLst>
        </pc:spChg>
        <pc:spChg chg="add del">
          <ac:chgData name="Kristin Ruckle" userId="31778da7-479e-42eb-a479-dd3498b854b0" providerId="ADAL" clId="{008C97CB-D3F3-42B8-8C3E-6032A01E8C2B}" dt="2023-04-27T18:08:03.908" v="1873" actId="26606"/>
          <ac:spMkLst>
            <pc:docMk/>
            <pc:sldMk cId="1067627255" sldId="282"/>
            <ac:spMk id="13" creationId="{8D9CE0F4-2EB2-4F1F-8AAC-DB3571D9FE10}"/>
          </ac:spMkLst>
        </pc:spChg>
        <pc:spChg chg="add del">
          <ac:chgData name="Kristin Ruckle" userId="31778da7-479e-42eb-a479-dd3498b854b0" providerId="ADAL" clId="{008C97CB-D3F3-42B8-8C3E-6032A01E8C2B}" dt="2023-04-27T18:08:14.668" v="1875" actId="26606"/>
          <ac:spMkLst>
            <pc:docMk/>
            <pc:sldMk cId="1067627255" sldId="282"/>
            <ac:spMk id="15" creationId="{D2854001-B4AF-4E18-9D2E-33E37F97A82D}"/>
          </ac:spMkLst>
        </pc:spChg>
        <pc:spChg chg="add del">
          <ac:chgData name="Kristin Ruckle" userId="31778da7-479e-42eb-a479-dd3498b854b0" providerId="ADAL" clId="{008C97CB-D3F3-42B8-8C3E-6032A01E8C2B}" dt="2023-04-27T18:08:14.668" v="1875" actId="26606"/>
          <ac:spMkLst>
            <pc:docMk/>
            <pc:sldMk cId="1067627255" sldId="282"/>
            <ac:spMk id="16" creationId="{8AEA628B-C8FF-4D0B-B111-F101F580B15D}"/>
          </ac:spMkLst>
        </pc:spChg>
        <pc:spChg chg="add del">
          <ac:chgData name="Kristin Ruckle" userId="31778da7-479e-42eb-a479-dd3498b854b0" providerId="ADAL" clId="{008C97CB-D3F3-42B8-8C3E-6032A01E8C2B}" dt="2023-04-27T18:08:14.668" v="1875" actId="26606"/>
          <ac:spMkLst>
            <pc:docMk/>
            <pc:sldMk cId="1067627255" sldId="282"/>
            <ac:spMk id="17" creationId="{42663BD0-064C-40FC-A331-F49FCA9536AA}"/>
          </ac:spMkLst>
        </pc:spChg>
        <pc:spChg chg="add del">
          <ac:chgData name="Kristin Ruckle" userId="31778da7-479e-42eb-a479-dd3498b854b0" providerId="ADAL" clId="{008C97CB-D3F3-42B8-8C3E-6032A01E8C2B}" dt="2023-04-27T18:08:33.172" v="1877" actId="26606"/>
          <ac:spMkLst>
            <pc:docMk/>
            <pc:sldMk cId="1067627255" sldId="282"/>
            <ac:spMk id="19" creationId="{F94AA2BD-2E3F-4B1D-8127-5744B8115311}"/>
          </ac:spMkLst>
        </pc:spChg>
        <pc:spChg chg="add del">
          <ac:chgData name="Kristin Ruckle" userId="31778da7-479e-42eb-a479-dd3498b854b0" providerId="ADAL" clId="{008C97CB-D3F3-42B8-8C3E-6032A01E8C2B}" dt="2023-04-27T18:08:33.172" v="1877" actId="26606"/>
          <ac:spMkLst>
            <pc:docMk/>
            <pc:sldMk cId="1067627255" sldId="282"/>
            <ac:spMk id="20" creationId="{4BD02261-2DC8-4AA8-9E16-7751AE892445}"/>
          </ac:spMkLst>
        </pc:spChg>
        <pc:spChg chg="add del">
          <ac:chgData name="Kristin Ruckle" userId="31778da7-479e-42eb-a479-dd3498b854b0" providerId="ADAL" clId="{008C97CB-D3F3-42B8-8C3E-6032A01E8C2B}" dt="2023-04-27T18:08:33.172" v="1877" actId="26606"/>
          <ac:spMkLst>
            <pc:docMk/>
            <pc:sldMk cId="1067627255" sldId="282"/>
            <ac:spMk id="21" creationId="{3D752CF2-2291-40B5-B462-C17B174C10BC}"/>
          </ac:spMkLst>
        </pc:spChg>
        <pc:spChg chg="add">
          <ac:chgData name="Kristin Ruckle" userId="31778da7-479e-42eb-a479-dd3498b854b0" providerId="ADAL" clId="{008C97CB-D3F3-42B8-8C3E-6032A01E8C2B}" dt="2023-04-27T18:08:33.181" v="1878" actId="26606"/>
          <ac:spMkLst>
            <pc:docMk/>
            <pc:sldMk cId="1067627255" sldId="282"/>
            <ac:spMk id="23" creationId="{79477870-C64A-4E35-8F2F-05B7114F3C74}"/>
          </ac:spMkLst>
        </pc:spChg>
        <pc:spChg chg="add">
          <ac:chgData name="Kristin Ruckle" userId="31778da7-479e-42eb-a479-dd3498b854b0" providerId="ADAL" clId="{008C97CB-D3F3-42B8-8C3E-6032A01E8C2B}" dt="2023-04-27T18:08:33.181" v="1878" actId="26606"/>
          <ac:spMkLst>
            <pc:docMk/>
            <pc:sldMk cId="1067627255" sldId="282"/>
            <ac:spMk id="24" creationId="{8AEA628B-C8FF-4D0B-B111-F101F580B15D}"/>
          </ac:spMkLst>
        </pc:spChg>
        <pc:spChg chg="add">
          <ac:chgData name="Kristin Ruckle" userId="31778da7-479e-42eb-a479-dd3498b854b0" providerId="ADAL" clId="{008C97CB-D3F3-42B8-8C3E-6032A01E8C2B}" dt="2023-04-27T18:08:33.181" v="1878" actId="26606"/>
          <ac:spMkLst>
            <pc:docMk/>
            <pc:sldMk cId="1067627255" sldId="282"/>
            <ac:spMk id="25" creationId="{42663BD0-064C-40FC-A331-F49FCA9536AA}"/>
          </ac:spMkLst>
        </pc:spChg>
        <pc:picChg chg="add mod">
          <ac:chgData name="Kristin Ruckle" userId="31778da7-479e-42eb-a479-dd3498b854b0" providerId="ADAL" clId="{008C97CB-D3F3-42B8-8C3E-6032A01E8C2B}" dt="2023-04-27T18:08:33.181" v="1878" actId="26606"/>
          <ac:picMkLst>
            <pc:docMk/>
            <pc:sldMk cId="1067627255" sldId="282"/>
            <ac:picMk id="4" creationId="{88FBF0C9-0C29-0072-21AC-D57B887C9554}"/>
          </ac:picMkLst>
        </pc:picChg>
      </pc:sldChg>
      <pc:sldChg chg="addSp delSp modSp new mod setBg modAnim">
        <pc:chgData name="Kristin Ruckle" userId="31778da7-479e-42eb-a479-dd3498b854b0" providerId="ADAL" clId="{008C97CB-D3F3-42B8-8C3E-6032A01E8C2B}" dt="2023-04-27T18:11:42.495" v="1968"/>
        <pc:sldMkLst>
          <pc:docMk/>
          <pc:sldMk cId="3109942615" sldId="283"/>
        </pc:sldMkLst>
        <pc:spChg chg="mod">
          <ac:chgData name="Kristin Ruckle" userId="31778da7-479e-42eb-a479-dd3498b854b0" providerId="ADAL" clId="{008C97CB-D3F3-42B8-8C3E-6032A01E8C2B}" dt="2023-04-27T18:11:35.117" v="1966" actId="1076"/>
          <ac:spMkLst>
            <pc:docMk/>
            <pc:sldMk cId="3109942615" sldId="283"/>
            <ac:spMk id="2" creationId="{B8CA0326-9802-1BCA-7740-E92C2D5B50EF}"/>
          </ac:spMkLst>
        </pc:spChg>
        <pc:spChg chg="del mod">
          <ac:chgData name="Kristin Ruckle" userId="31778da7-479e-42eb-a479-dd3498b854b0" providerId="ADAL" clId="{008C97CB-D3F3-42B8-8C3E-6032A01E8C2B}" dt="2023-04-27T18:11:30.248" v="1965" actId="21"/>
          <ac:spMkLst>
            <pc:docMk/>
            <pc:sldMk cId="3109942615" sldId="283"/>
            <ac:spMk id="3" creationId="{12418158-25F2-21CC-E94C-43E73BD004D8}"/>
          </ac:spMkLst>
        </pc:spChg>
        <pc:spChg chg="add">
          <ac:chgData name="Kristin Ruckle" userId="31778da7-479e-42eb-a479-dd3498b854b0" providerId="ADAL" clId="{008C97CB-D3F3-42B8-8C3E-6032A01E8C2B}" dt="2023-04-27T18:11:25.448" v="1964" actId="26606"/>
          <ac:spMkLst>
            <pc:docMk/>
            <pc:sldMk cId="3109942615" sldId="283"/>
            <ac:spMk id="9" creationId="{5A59F003-E00A-43F9-91DC-CC54E3B87466}"/>
          </ac:spMkLst>
        </pc:spChg>
        <pc:spChg chg="add">
          <ac:chgData name="Kristin Ruckle" userId="31778da7-479e-42eb-a479-dd3498b854b0" providerId="ADAL" clId="{008C97CB-D3F3-42B8-8C3E-6032A01E8C2B}" dt="2023-04-27T18:11:25.448" v="1964" actId="26606"/>
          <ac:spMkLst>
            <pc:docMk/>
            <pc:sldMk cId="3109942615" sldId="283"/>
            <ac:spMk id="11" creationId="{D74A4382-E3AD-430A-9A1F-DFA3E0E77A7D}"/>
          </ac:spMkLst>
        </pc:spChg>
        <pc:picChg chg="add mod ord">
          <ac:chgData name="Kristin Ruckle" userId="31778da7-479e-42eb-a479-dd3498b854b0" providerId="ADAL" clId="{008C97CB-D3F3-42B8-8C3E-6032A01E8C2B}" dt="2023-04-27T18:11:25.448" v="1964" actId="26606"/>
          <ac:picMkLst>
            <pc:docMk/>
            <pc:sldMk cId="3109942615" sldId="283"/>
            <ac:picMk id="4" creationId="{9CE2114A-D1D6-B9EA-4AF4-82F98C7A86A4}"/>
          </ac:picMkLst>
        </pc:picChg>
      </pc:sldChg>
      <pc:sldChg chg="addSp delSp modSp new mod setBg modAnim">
        <pc:chgData name="Kristin Ruckle" userId="31778da7-479e-42eb-a479-dd3498b854b0" providerId="ADAL" clId="{008C97CB-D3F3-42B8-8C3E-6032A01E8C2B}" dt="2023-04-27T18:15:36.862" v="2037"/>
        <pc:sldMkLst>
          <pc:docMk/>
          <pc:sldMk cId="918246871" sldId="284"/>
        </pc:sldMkLst>
        <pc:spChg chg="mod">
          <ac:chgData name="Kristin Ruckle" userId="31778da7-479e-42eb-a479-dd3498b854b0" providerId="ADAL" clId="{008C97CB-D3F3-42B8-8C3E-6032A01E8C2B}" dt="2023-04-27T18:13:13.700" v="2013" actId="26606"/>
          <ac:spMkLst>
            <pc:docMk/>
            <pc:sldMk cId="918246871" sldId="284"/>
            <ac:spMk id="2" creationId="{3F293E24-9368-7FBE-54F0-7FFF852BEF39}"/>
          </ac:spMkLst>
        </pc:spChg>
        <pc:spChg chg="add del mod">
          <ac:chgData name="Kristin Ruckle" userId="31778da7-479e-42eb-a479-dd3498b854b0" providerId="ADAL" clId="{008C97CB-D3F3-42B8-8C3E-6032A01E8C2B}" dt="2023-04-27T18:14:26.323" v="2020" actId="26606"/>
          <ac:spMkLst>
            <pc:docMk/>
            <pc:sldMk cId="918246871" sldId="284"/>
            <ac:spMk id="3" creationId="{4E4F1A2D-AEB9-9641-5796-165D8A978047}"/>
          </ac:spMkLst>
        </pc:spChg>
        <pc:spChg chg="add del">
          <ac:chgData name="Kristin Ruckle" userId="31778da7-479e-42eb-a479-dd3498b854b0" providerId="ADAL" clId="{008C97CB-D3F3-42B8-8C3E-6032A01E8C2B}" dt="2023-04-27T18:14:26.323" v="2020" actId="26606"/>
          <ac:spMkLst>
            <pc:docMk/>
            <pc:sldMk cId="918246871" sldId="284"/>
            <ac:spMk id="9" creationId="{2C9A9DA9-7DC8-488B-A882-123947B0F3D9}"/>
          </ac:spMkLst>
        </pc:spChg>
        <pc:spChg chg="add del">
          <ac:chgData name="Kristin Ruckle" userId="31778da7-479e-42eb-a479-dd3498b854b0" providerId="ADAL" clId="{008C97CB-D3F3-42B8-8C3E-6032A01E8C2B}" dt="2023-04-27T18:14:26.323" v="2020" actId="26606"/>
          <ac:spMkLst>
            <pc:docMk/>
            <pc:sldMk cId="918246871" sldId="284"/>
            <ac:spMk id="11" creationId="{57F6BDD4-E066-4008-8011-6CC31AEB4556}"/>
          </ac:spMkLst>
        </pc:spChg>
        <pc:spChg chg="add del">
          <ac:chgData name="Kristin Ruckle" userId="31778da7-479e-42eb-a479-dd3498b854b0" providerId="ADAL" clId="{008C97CB-D3F3-42B8-8C3E-6032A01E8C2B}" dt="2023-04-27T18:14:26.323" v="2020" actId="26606"/>
          <ac:spMkLst>
            <pc:docMk/>
            <pc:sldMk cId="918246871" sldId="284"/>
            <ac:spMk id="13" creationId="{2711A8FB-68FC-45FC-B01E-38F809E2D439}"/>
          </ac:spMkLst>
        </pc:spChg>
        <pc:spChg chg="add del">
          <ac:chgData name="Kristin Ruckle" userId="31778da7-479e-42eb-a479-dd3498b854b0" providerId="ADAL" clId="{008C97CB-D3F3-42B8-8C3E-6032A01E8C2B}" dt="2023-04-27T18:14:26.323" v="2020" actId="26606"/>
          <ac:spMkLst>
            <pc:docMk/>
            <pc:sldMk cId="918246871" sldId="284"/>
            <ac:spMk id="15" creationId="{2A865FE3-5FC9-4049-87CF-30019C46C0F5}"/>
          </ac:spMkLst>
        </pc:spChg>
        <pc:spChg chg="add">
          <ac:chgData name="Kristin Ruckle" userId="31778da7-479e-42eb-a479-dd3498b854b0" providerId="ADAL" clId="{008C97CB-D3F3-42B8-8C3E-6032A01E8C2B}" dt="2023-04-27T18:14:26.323" v="2020" actId="26606"/>
          <ac:spMkLst>
            <pc:docMk/>
            <pc:sldMk cId="918246871" sldId="284"/>
            <ac:spMk id="20" creationId="{2C9A9DA9-7DC8-488B-A882-123947B0F3D9}"/>
          </ac:spMkLst>
        </pc:spChg>
        <pc:spChg chg="add">
          <ac:chgData name="Kristin Ruckle" userId="31778da7-479e-42eb-a479-dd3498b854b0" providerId="ADAL" clId="{008C97CB-D3F3-42B8-8C3E-6032A01E8C2B}" dt="2023-04-27T18:14:26.323" v="2020" actId="26606"/>
          <ac:spMkLst>
            <pc:docMk/>
            <pc:sldMk cId="918246871" sldId="284"/>
            <ac:spMk id="22" creationId="{57F6BDD4-E066-4008-8011-6CC31AEB4556}"/>
          </ac:spMkLst>
        </pc:spChg>
        <pc:spChg chg="add mod">
          <ac:chgData name="Kristin Ruckle" userId="31778da7-479e-42eb-a479-dd3498b854b0" providerId="ADAL" clId="{008C97CB-D3F3-42B8-8C3E-6032A01E8C2B}" dt="2023-04-27T18:15:16.226" v="2032" actId="27636"/>
          <ac:spMkLst>
            <pc:docMk/>
            <pc:sldMk cId="918246871" sldId="284"/>
            <ac:spMk id="23" creationId="{4E4F1A2D-AEB9-9641-5796-165D8A978047}"/>
          </ac:spMkLst>
        </pc:spChg>
        <pc:spChg chg="add">
          <ac:chgData name="Kristin Ruckle" userId="31778da7-479e-42eb-a479-dd3498b854b0" providerId="ADAL" clId="{008C97CB-D3F3-42B8-8C3E-6032A01E8C2B}" dt="2023-04-27T18:14:26.323" v="2020" actId="26606"/>
          <ac:spMkLst>
            <pc:docMk/>
            <pc:sldMk cId="918246871" sldId="284"/>
            <ac:spMk id="24" creationId="{2711A8FB-68FC-45FC-B01E-38F809E2D439}"/>
          </ac:spMkLst>
        </pc:spChg>
        <pc:spChg chg="add">
          <ac:chgData name="Kristin Ruckle" userId="31778da7-479e-42eb-a479-dd3498b854b0" providerId="ADAL" clId="{008C97CB-D3F3-42B8-8C3E-6032A01E8C2B}" dt="2023-04-27T18:14:26.323" v="2020" actId="26606"/>
          <ac:spMkLst>
            <pc:docMk/>
            <pc:sldMk cId="918246871" sldId="284"/>
            <ac:spMk id="26" creationId="{2A865FE3-5FC9-4049-87CF-30019C46C0F5}"/>
          </ac:spMkLst>
        </pc:spChg>
        <pc:graphicFrameChg chg="add del">
          <ac:chgData name="Kristin Ruckle" userId="31778da7-479e-42eb-a479-dd3498b854b0" providerId="ADAL" clId="{008C97CB-D3F3-42B8-8C3E-6032A01E8C2B}" dt="2023-04-27T18:14:02.305" v="2015" actId="26606"/>
          <ac:graphicFrameMkLst>
            <pc:docMk/>
            <pc:sldMk cId="918246871" sldId="284"/>
            <ac:graphicFrameMk id="17" creationId="{C85C996E-6836-AD5A-F57A-D8D65F39DD88}"/>
          </ac:graphicFrameMkLst>
        </pc:graphicFrameChg>
        <pc:graphicFrameChg chg="add del">
          <ac:chgData name="Kristin Ruckle" userId="31778da7-479e-42eb-a479-dd3498b854b0" providerId="ADAL" clId="{008C97CB-D3F3-42B8-8C3E-6032A01E8C2B}" dt="2023-04-27T18:14:07.754" v="2017" actId="26606"/>
          <ac:graphicFrameMkLst>
            <pc:docMk/>
            <pc:sldMk cId="918246871" sldId="284"/>
            <ac:graphicFrameMk id="19" creationId="{DA762522-0693-FA19-D5B4-1F3B5853A056}"/>
          </ac:graphicFrameMkLst>
        </pc:graphicFrameChg>
        <pc:graphicFrameChg chg="add del">
          <ac:chgData name="Kristin Ruckle" userId="31778da7-479e-42eb-a479-dd3498b854b0" providerId="ADAL" clId="{008C97CB-D3F3-42B8-8C3E-6032A01E8C2B}" dt="2023-04-27T18:14:26.316" v="2019" actId="26606"/>
          <ac:graphicFrameMkLst>
            <pc:docMk/>
            <pc:sldMk cId="918246871" sldId="284"/>
            <ac:graphicFrameMk id="21" creationId="{B607827A-273E-07F5-D9C7-02893E0D7B94}"/>
          </ac:graphicFrameMkLst>
        </pc:graphicFrameChg>
        <pc:picChg chg="add mod">
          <ac:chgData name="Kristin Ruckle" userId="31778da7-479e-42eb-a479-dd3498b854b0" providerId="ADAL" clId="{008C97CB-D3F3-42B8-8C3E-6032A01E8C2B}" dt="2023-04-27T18:13:13.700" v="2013" actId="26606"/>
          <ac:picMkLst>
            <pc:docMk/>
            <pc:sldMk cId="918246871" sldId="284"/>
            <ac:picMk id="4" creationId="{2B208F2D-FB80-F5BF-2F77-430E7507354B}"/>
          </ac:picMkLst>
        </pc:picChg>
        <pc:picChg chg="add del mod">
          <ac:chgData name="Kristin Ruckle" userId="31778da7-479e-42eb-a479-dd3498b854b0" providerId="ADAL" clId="{008C97CB-D3F3-42B8-8C3E-6032A01E8C2B}" dt="2023-04-27T18:15:02.737" v="2027" actId="21"/>
          <ac:picMkLst>
            <pc:docMk/>
            <pc:sldMk cId="918246871" sldId="284"/>
            <ac:picMk id="5" creationId="{CCD02EDE-AC6E-04BB-36B7-7D6C36D70B0A}"/>
          </ac:picMkLst>
        </pc:picChg>
      </pc:sldChg>
      <pc:sldChg chg="addSp delSp modSp new mod setBg modAnim">
        <pc:chgData name="Kristin Ruckle" userId="31778da7-479e-42eb-a479-dd3498b854b0" providerId="ADAL" clId="{008C97CB-D3F3-42B8-8C3E-6032A01E8C2B}" dt="2023-04-27T18:20:30.616" v="2092"/>
        <pc:sldMkLst>
          <pc:docMk/>
          <pc:sldMk cId="3165175667" sldId="285"/>
        </pc:sldMkLst>
        <pc:spChg chg="mod ord">
          <ac:chgData name="Kristin Ruckle" userId="31778da7-479e-42eb-a479-dd3498b854b0" providerId="ADAL" clId="{008C97CB-D3F3-42B8-8C3E-6032A01E8C2B}" dt="2023-04-27T18:18:37.263" v="2071" actId="26606"/>
          <ac:spMkLst>
            <pc:docMk/>
            <pc:sldMk cId="3165175667" sldId="285"/>
            <ac:spMk id="2" creationId="{18310BB4-7C35-DDF3-95E1-FF88A234DAB5}"/>
          </ac:spMkLst>
        </pc:spChg>
        <pc:spChg chg="mod ord">
          <ac:chgData name="Kristin Ruckle" userId="31778da7-479e-42eb-a479-dd3498b854b0" providerId="ADAL" clId="{008C97CB-D3F3-42B8-8C3E-6032A01E8C2B}" dt="2023-04-27T18:19:43.503" v="2082" actId="14100"/>
          <ac:spMkLst>
            <pc:docMk/>
            <pc:sldMk cId="3165175667" sldId="285"/>
            <ac:spMk id="3" creationId="{10A074A9-3E97-C102-E21F-9079436D811A}"/>
          </ac:spMkLst>
        </pc:spChg>
        <pc:spChg chg="add del">
          <ac:chgData name="Kristin Ruckle" userId="31778da7-479e-42eb-a479-dd3498b854b0" providerId="ADAL" clId="{008C97CB-D3F3-42B8-8C3E-6032A01E8C2B}" dt="2023-04-27T18:17:52.679" v="2065" actId="26606"/>
          <ac:spMkLst>
            <pc:docMk/>
            <pc:sldMk cId="3165175667" sldId="285"/>
            <ac:spMk id="10" creationId="{B23FE733-F95B-4DF6-AFC5-BEEB3577C494}"/>
          </ac:spMkLst>
        </pc:spChg>
        <pc:spChg chg="add del">
          <ac:chgData name="Kristin Ruckle" userId="31778da7-479e-42eb-a479-dd3498b854b0" providerId="ADAL" clId="{008C97CB-D3F3-42B8-8C3E-6032A01E8C2B}" dt="2023-04-27T18:17:52.679" v="2065" actId="26606"/>
          <ac:spMkLst>
            <pc:docMk/>
            <pc:sldMk cId="3165175667" sldId="285"/>
            <ac:spMk id="12" creationId="{9080D120-BD54-46E1-BA37-82F5E8089E90}"/>
          </ac:spMkLst>
        </pc:spChg>
        <pc:spChg chg="add del">
          <ac:chgData name="Kristin Ruckle" userId="31778da7-479e-42eb-a479-dd3498b854b0" providerId="ADAL" clId="{008C97CB-D3F3-42B8-8C3E-6032A01E8C2B}" dt="2023-04-27T18:17:52.679" v="2065" actId="26606"/>
          <ac:spMkLst>
            <pc:docMk/>
            <pc:sldMk cId="3165175667" sldId="285"/>
            <ac:spMk id="14" creationId="{81D83946-74FA-498A-AC80-9926F041B5C5}"/>
          </ac:spMkLst>
        </pc:spChg>
        <pc:spChg chg="add del">
          <ac:chgData name="Kristin Ruckle" userId="31778da7-479e-42eb-a479-dd3498b854b0" providerId="ADAL" clId="{008C97CB-D3F3-42B8-8C3E-6032A01E8C2B}" dt="2023-04-27T18:17:52.679" v="2065" actId="26606"/>
          <ac:spMkLst>
            <pc:docMk/>
            <pc:sldMk cId="3165175667" sldId="285"/>
            <ac:spMk id="16" creationId="{5060D983-8B52-443A-8183-2A1DE05618B5}"/>
          </ac:spMkLst>
        </pc:spChg>
        <pc:spChg chg="add del">
          <ac:chgData name="Kristin Ruckle" userId="31778da7-479e-42eb-a479-dd3498b854b0" providerId="ADAL" clId="{008C97CB-D3F3-42B8-8C3E-6032A01E8C2B}" dt="2023-04-27T18:18:12.631" v="2067" actId="26606"/>
          <ac:spMkLst>
            <pc:docMk/>
            <pc:sldMk cId="3165175667" sldId="285"/>
            <ac:spMk id="18" creationId="{223D82F2-8828-4C80-AF95-242810EB9ABB}"/>
          </ac:spMkLst>
        </pc:spChg>
        <pc:spChg chg="add del">
          <ac:chgData name="Kristin Ruckle" userId="31778da7-479e-42eb-a479-dd3498b854b0" providerId="ADAL" clId="{008C97CB-D3F3-42B8-8C3E-6032A01E8C2B}" dt="2023-04-27T18:18:12.631" v="2067" actId="26606"/>
          <ac:spMkLst>
            <pc:docMk/>
            <pc:sldMk cId="3165175667" sldId="285"/>
            <ac:spMk id="19" creationId="{7FD0D34F-65E4-4896-8016-F401017B67FD}"/>
          </ac:spMkLst>
        </pc:spChg>
        <pc:spChg chg="add del">
          <ac:chgData name="Kristin Ruckle" userId="31778da7-479e-42eb-a479-dd3498b854b0" providerId="ADAL" clId="{008C97CB-D3F3-42B8-8C3E-6032A01E8C2B}" dt="2023-04-27T18:18:12.631" v="2067" actId="26606"/>
          <ac:spMkLst>
            <pc:docMk/>
            <pc:sldMk cId="3165175667" sldId="285"/>
            <ac:spMk id="20" creationId="{27A25769-8A6A-4983-92E9-E41BEB530971}"/>
          </ac:spMkLst>
        </pc:spChg>
        <pc:spChg chg="add del">
          <ac:chgData name="Kristin Ruckle" userId="31778da7-479e-42eb-a479-dd3498b854b0" providerId="ADAL" clId="{008C97CB-D3F3-42B8-8C3E-6032A01E8C2B}" dt="2023-04-27T18:18:12.631" v="2067" actId="26606"/>
          <ac:spMkLst>
            <pc:docMk/>
            <pc:sldMk cId="3165175667" sldId="285"/>
            <ac:spMk id="21" creationId="{D6669D83-0E36-4F8C-B68A-D549AC194A99}"/>
          </ac:spMkLst>
        </pc:spChg>
        <pc:spChg chg="add del">
          <ac:chgData name="Kristin Ruckle" userId="31778da7-479e-42eb-a479-dd3498b854b0" providerId="ADAL" clId="{008C97CB-D3F3-42B8-8C3E-6032A01E8C2B}" dt="2023-04-27T18:18:18.528" v="2069" actId="26606"/>
          <ac:spMkLst>
            <pc:docMk/>
            <pc:sldMk cId="3165175667" sldId="285"/>
            <ac:spMk id="23" creationId="{63F5877B-98C7-49DD-83AB-0F6F57CB6543}"/>
          </ac:spMkLst>
        </pc:spChg>
        <pc:spChg chg="add del">
          <ac:chgData name="Kristin Ruckle" userId="31778da7-479e-42eb-a479-dd3498b854b0" providerId="ADAL" clId="{008C97CB-D3F3-42B8-8C3E-6032A01E8C2B}" dt="2023-04-27T18:18:18.528" v="2069" actId="26606"/>
          <ac:spMkLst>
            <pc:docMk/>
            <pc:sldMk cId="3165175667" sldId="285"/>
            <ac:spMk id="24" creationId="{4EA91930-66BC-4C41-B4F5-C31EB216F64B}"/>
          </ac:spMkLst>
        </pc:spChg>
        <pc:spChg chg="add del">
          <ac:chgData name="Kristin Ruckle" userId="31778da7-479e-42eb-a479-dd3498b854b0" providerId="ADAL" clId="{008C97CB-D3F3-42B8-8C3E-6032A01E8C2B}" dt="2023-04-27T18:18:18.528" v="2069" actId="26606"/>
          <ac:spMkLst>
            <pc:docMk/>
            <pc:sldMk cId="3165175667" sldId="285"/>
            <ac:spMk id="25" creationId="{6313CF8F-B436-401E-9575-DE0F8E8B5B17}"/>
          </ac:spMkLst>
        </pc:spChg>
        <pc:spChg chg="add del">
          <ac:chgData name="Kristin Ruckle" userId="31778da7-479e-42eb-a479-dd3498b854b0" providerId="ADAL" clId="{008C97CB-D3F3-42B8-8C3E-6032A01E8C2B}" dt="2023-04-27T18:18:18.528" v="2069" actId="26606"/>
          <ac:spMkLst>
            <pc:docMk/>
            <pc:sldMk cId="3165175667" sldId="285"/>
            <ac:spMk id="26" creationId="{2A38CFE9-C30A-4551-ACCB-D5808FBC39CD}"/>
          </ac:spMkLst>
        </pc:spChg>
        <pc:spChg chg="add del">
          <ac:chgData name="Kristin Ruckle" userId="31778da7-479e-42eb-a479-dd3498b854b0" providerId="ADAL" clId="{008C97CB-D3F3-42B8-8C3E-6032A01E8C2B}" dt="2023-04-27T18:18:18.528" v="2069" actId="26606"/>
          <ac:spMkLst>
            <pc:docMk/>
            <pc:sldMk cId="3165175667" sldId="285"/>
            <ac:spMk id="27" creationId="{67EF550F-47CE-4FB2-9DAC-12AD835C833D}"/>
          </ac:spMkLst>
        </pc:spChg>
        <pc:spChg chg="add del">
          <ac:chgData name="Kristin Ruckle" userId="31778da7-479e-42eb-a479-dd3498b854b0" providerId="ADAL" clId="{008C97CB-D3F3-42B8-8C3E-6032A01E8C2B}" dt="2023-04-27T18:18:37.263" v="2071" actId="26606"/>
          <ac:spMkLst>
            <pc:docMk/>
            <pc:sldMk cId="3165175667" sldId="285"/>
            <ac:spMk id="29" creationId="{21516CB1-E8C8-4751-B6A6-46B2D1E72A61}"/>
          </ac:spMkLst>
        </pc:spChg>
        <pc:spChg chg="add del">
          <ac:chgData name="Kristin Ruckle" userId="31778da7-479e-42eb-a479-dd3498b854b0" providerId="ADAL" clId="{008C97CB-D3F3-42B8-8C3E-6032A01E8C2B}" dt="2023-04-27T18:18:37.263" v="2071" actId="26606"/>
          <ac:spMkLst>
            <pc:docMk/>
            <pc:sldMk cId="3165175667" sldId="285"/>
            <ac:spMk id="30" creationId="{90C0C0D1-E79A-41FF-8322-256F6DD1499B}"/>
          </ac:spMkLst>
        </pc:spChg>
        <pc:spChg chg="add del">
          <ac:chgData name="Kristin Ruckle" userId="31778da7-479e-42eb-a479-dd3498b854b0" providerId="ADAL" clId="{008C97CB-D3F3-42B8-8C3E-6032A01E8C2B}" dt="2023-04-27T18:18:37.263" v="2071" actId="26606"/>
          <ac:spMkLst>
            <pc:docMk/>
            <pc:sldMk cId="3165175667" sldId="285"/>
            <ac:spMk id="31" creationId="{395FA420-5595-49D1-9D5F-79EC43B55574}"/>
          </ac:spMkLst>
        </pc:spChg>
        <pc:spChg chg="add">
          <ac:chgData name="Kristin Ruckle" userId="31778da7-479e-42eb-a479-dd3498b854b0" providerId="ADAL" clId="{008C97CB-D3F3-42B8-8C3E-6032A01E8C2B}" dt="2023-04-27T18:18:37.263" v="2071" actId="26606"/>
          <ac:spMkLst>
            <pc:docMk/>
            <pc:sldMk cId="3165175667" sldId="285"/>
            <ac:spMk id="36" creationId="{223D82F2-8828-4C80-AF95-242810EB9ABB}"/>
          </ac:spMkLst>
        </pc:spChg>
        <pc:spChg chg="add">
          <ac:chgData name="Kristin Ruckle" userId="31778da7-479e-42eb-a479-dd3498b854b0" providerId="ADAL" clId="{008C97CB-D3F3-42B8-8C3E-6032A01E8C2B}" dt="2023-04-27T18:18:37.263" v="2071" actId="26606"/>
          <ac:spMkLst>
            <pc:docMk/>
            <pc:sldMk cId="3165175667" sldId="285"/>
            <ac:spMk id="38" creationId="{7FD0D34F-65E4-4896-8016-F401017B67FD}"/>
          </ac:spMkLst>
        </pc:spChg>
        <pc:spChg chg="add">
          <ac:chgData name="Kristin Ruckle" userId="31778da7-479e-42eb-a479-dd3498b854b0" providerId="ADAL" clId="{008C97CB-D3F3-42B8-8C3E-6032A01E8C2B}" dt="2023-04-27T18:18:37.263" v="2071" actId="26606"/>
          <ac:spMkLst>
            <pc:docMk/>
            <pc:sldMk cId="3165175667" sldId="285"/>
            <ac:spMk id="40" creationId="{27A25769-8A6A-4983-92E9-E41BEB530971}"/>
          </ac:spMkLst>
        </pc:spChg>
        <pc:spChg chg="add">
          <ac:chgData name="Kristin Ruckle" userId="31778da7-479e-42eb-a479-dd3498b854b0" providerId="ADAL" clId="{008C97CB-D3F3-42B8-8C3E-6032A01E8C2B}" dt="2023-04-27T18:18:37.263" v="2071" actId="26606"/>
          <ac:spMkLst>
            <pc:docMk/>
            <pc:sldMk cId="3165175667" sldId="285"/>
            <ac:spMk id="42" creationId="{D6669D83-0E36-4F8C-B68A-D549AC194A99}"/>
          </ac:spMkLst>
        </pc:spChg>
        <pc:picChg chg="add mod ord">
          <ac:chgData name="Kristin Ruckle" userId="31778da7-479e-42eb-a479-dd3498b854b0" providerId="ADAL" clId="{008C97CB-D3F3-42B8-8C3E-6032A01E8C2B}" dt="2023-04-27T18:19:26.278" v="2078" actId="1076"/>
          <ac:picMkLst>
            <pc:docMk/>
            <pc:sldMk cId="3165175667" sldId="285"/>
            <ac:picMk id="4" creationId="{7E84AF1B-DCC5-A81B-303C-5EC003EDE048}"/>
          </ac:picMkLst>
        </pc:picChg>
        <pc:picChg chg="add mod">
          <ac:chgData name="Kristin Ruckle" userId="31778da7-479e-42eb-a479-dd3498b854b0" providerId="ADAL" clId="{008C97CB-D3F3-42B8-8C3E-6032A01E8C2B}" dt="2023-04-27T18:19:17.239" v="2076" actId="1076"/>
          <ac:picMkLst>
            <pc:docMk/>
            <pc:sldMk cId="3165175667" sldId="285"/>
            <ac:picMk id="5" creationId="{BF5AB808-3CB4-B3FE-892C-8FE92F98D82D}"/>
          </ac:picMkLst>
        </pc:picChg>
      </pc:sldChg>
      <pc:sldChg chg="addSp delSp modSp new mod setBg modAnim">
        <pc:chgData name="Kristin Ruckle" userId="31778da7-479e-42eb-a479-dd3498b854b0" providerId="ADAL" clId="{008C97CB-D3F3-42B8-8C3E-6032A01E8C2B}" dt="2023-04-27T18:25:32.873" v="2132"/>
        <pc:sldMkLst>
          <pc:docMk/>
          <pc:sldMk cId="2445827923" sldId="286"/>
        </pc:sldMkLst>
        <pc:spChg chg="mod ord">
          <ac:chgData name="Kristin Ruckle" userId="31778da7-479e-42eb-a479-dd3498b854b0" providerId="ADAL" clId="{008C97CB-D3F3-42B8-8C3E-6032A01E8C2B}" dt="2023-04-27T18:24:43.316" v="2122" actId="255"/>
          <ac:spMkLst>
            <pc:docMk/>
            <pc:sldMk cId="2445827923" sldId="286"/>
            <ac:spMk id="2" creationId="{26017888-540E-EA8B-1F91-C995C9CD2AC2}"/>
          </ac:spMkLst>
        </pc:spChg>
        <pc:spChg chg="mod ord">
          <ac:chgData name="Kristin Ruckle" userId="31778da7-479e-42eb-a479-dd3498b854b0" providerId="ADAL" clId="{008C97CB-D3F3-42B8-8C3E-6032A01E8C2B}" dt="2023-04-27T18:24:35.084" v="2120" actId="255"/>
          <ac:spMkLst>
            <pc:docMk/>
            <pc:sldMk cId="2445827923" sldId="286"/>
            <ac:spMk id="3" creationId="{1A398141-F433-491C-4F90-42602728C49C}"/>
          </ac:spMkLst>
        </pc:spChg>
        <pc:spChg chg="add del">
          <ac:chgData name="Kristin Ruckle" userId="31778da7-479e-42eb-a479-dd3498b854b0" providerId="ADAL" clId="{008C97CB-D3F3-42B8-8C3E-6032A01E8C2B}" dt="2023-04-27T18:23:24.707" v="2110" actId="26606"/>
          <ac:spMkLst>
            <pc:docMk/>
            <pc:sldMk cId="2445827923" sldId="286"/>
            <ac:spMk id="10" creationId="{63F5877B-98C7-49DD-83AB-0F6F57CB6543}"/>
          </ac:spMkLst>
        </pc:spChg>
        <pc:spChg chg="add del">
          <ac:chgData name="Kristin Ruckle" userId="31778da7-479e-42eb-a479-dd3498b854b0" providerId="ADAL" clId="{008C97CB-D3F3-42B8-8C3E-6032A01E8C2B}" dt="2023-04-27T18:23:24.707" v="2110" actId="26606"/>
          <ac:spMkLst>
            <pc:docMk/>
            <pc:sldMk cId="2445827923" sldId="286"/>
            <ac:spMk id="12" creationId="{4EA91930-66BC-4C41-B4F5-C31EB216F64B}"/>
          </ac:spMkLst>
        </pc:spChg>
        <pc:spChg chg="add del">
          <ac:chgData name="Kristin Ruckle" userId="31778da7-479e-42eb-a479-dd3498b854b0" providerId="ADAL" clId="{008C97CB-D3F3-42B8-8C3E-6032A01E8C2B}" dt="2023-04-27T18:23:24.707" v="2110" actId="26606"/>
          <ac:spMkLst>
            <pc:docMk/>
            <pc:sldMk cId="2445827923" sldId="286"/>
            <ac:spMk id="14" creationId="{6313CF8F-B436-401E-9575-DE0F8E8B5B17}"/>
          </ac:spMkLst>
        </pc:spChg>
        <pc:spChg chg="add del">
          <ac:chgData name="Kristin Ruckle" userId="31778da7-479e-42eb-a479-dd3498b854b0" providerId="ADAL" clId="{008C97CB-D3F3-42B8-8C3E-6032A01E8C2B}" dt="2023-04-27T18:23:24.707" v="2110" actId="26606"/>
          <ac:spMkLst>
            <pc:docMk/>
            <pc:sldMk cId="2445827923" sldId="286"/>
            <ac:spMk id="16" creationId="{2A38CFE9-C30A-4551-ACCB-D5808FBC39CD}"/>
          </ac:spMkLst>
        </pc:spChg>
        <pc:spChg chg="add del">
          <ac:chgData name="Kristin Ruckle" userId="31778da7-479e-42eb-a479-dd3498b854b0" providerId="ADAL" clId="{008C97CB-D3F3-42B8-8C3E-6032A01E8C2B}" dt="2023-04-27T18:23:24.707" v="2110" actId="26606"/>
          <ac:spMkLst>
            <pc:docMk/>
            <pc:sldMk cId="2445827923" sldId="286"/>
            <ac:spMk id="18" creationId="{67EF550F-47CE-4FB2-9DAC-12AD835C833D}"/>
          </ac:spMkLst>
        </pc:spChg>
        <pc:spChg chg="add del">
          <ac:chgData name="Kristin Ruckle" userId="31778da7-479e-42eb-a479-dd3498b854b0" providerId="ADAL" clId="{008C97CB-D3F3-42B8-8C3E-6032A01E8C2B}" dt="2023-04-27T18:23:46.336" v="2112" actId="26606"/>
          <ac:spMkLst>
            <pc:docMk/>
            <pc:sldMk cId="2445827923" sldId="286"/>
            <ac:spMk id="20" creationId="{38468727-63BE-4191-B4A6-C30C82C0E986}"/>
          </ac:spMkLst>
        </pc:spChg>
        <pc:spChg chg="add del">
          <ac:chgData name="Kristin Ruckle" userId="31778da7-479e-42eb-a479-dd3498b854b0" providerId="ADAL" clId="{008C97CB-D3F3-42B8-8C3E-6032A01E8C2B}" dt="2023-04-27T18:23:46.336" v="2112" actId="26606"/>
          <ac:spMkLst>
            <pc:docMk/>
            <pc:sldMk cId="2445827923" sldId="286"/>
            <ac:spMk id="21" creationId="{9D355BB6-1BB8-4828-B246-CFB31742D7B8}"/>
          </ac:spMkLst>
        </pc:spChg>
        <pc:spChg chg="add del">
          <ac:chgData name="Kristin Ruckle" userId="31778da7-479e-42eb-a479-dd3498b854b0" providerId="ADAL" clId="{008C97CB-D3F3-42B8-8C3E-6032A01E8C2B}" dt="2023-04-27T18:23:46.336" v="2112" actId="26606"/>
          <ac:spMkLst>
            <pc:docMk/>
            <pc:sldMk cId="2445827923" sldId="286"/>
            <ac:spMk id="22" creationId="{CA52A9B9-B2B3-46F0-9D53-0EFF9905BF8F}"/>
          </ac:spMkLst>
        </pc:spChg>
        <pc:spChg chg="add del">
          <ac:chgData name="Kristin Ruckle" userId="31778da7-479e-42eb-a479-dd3498b854b0" providerId="ADAL" clId="{008C97CB-D3F3-42B8-8C3E-6032A01E8C2B}" dt="2023-04-27T18:23:49.054" v="2114" actId="26606"/>
          <ac:spMkLst>
            <pc:docMk/>
            <pc:sldMk cId="2445827923" sldId="286"/>
            <ac:spMk id="24" creationId="{223D82F2-8828-4C80-AF95-242810EB9ABB}"/>
          </ac:spMkLst>
        </pc:spChg>
        <pc:spChg chg="add del">
          <ac:chgData name="Kristin Ruckle" userId="31778da7-479e-42eb-a479-dd3498b854b0" providerId="ADAL" clId="{008C97CB-D3F3-42B8-8C3E-6032A01E8C2B}" dt="2023-04-27T18:23:49.054" v="2114" actId="26606"/>
          <ac:spMkLst>
            <pc:docMk/>
            <pc:sldMk cId="2445827923" sldId="286"/>
            <ac:spMk id="25" creationId="{7FD0D34F-65E4-4896-8016-F401017B67FD}"/>
          </ac:spMkLst>
        </pc:spChg>
        <pc:spChg chg="add del">
          <ac:chgData name="Kristin Ruckle" userId="31778da7-479e-42eb-a479-dd3498b854b0" providerId="ADAL" clId="{008C97CB-D3F3-42B8-8C3E-6032A01E8C2B}" dt="2023-04-27T18:23:49.054" v="2114" actId="26606"/>
          <ac:spMkLst>
            <pc:docMk/>
            <pc:sldMk cId="2445827923" sldId="286"/>
            <ac:spMk id="26" creationId="{27A25769-8A6A-4983-92E9-E41BEB530971}"/>
          </ac:spMkLst>
        </pc:spChg>
        <pc:spChg chg="add del">
          <ac:chgData name="Kristin Ruckle" userId="31778da7-479e-42eb-a479-dd3498b854b0" providerId="ADAL" clId="{008C97CB-D3F3-42B8-8C3E-6032A01E8C2B}" dt="2023-04-27T18:23:49.054" v="2114" actId="26606"/>
          <ac:spMkLst>
            <pc:docMk/>
            <pc:sldMk cId="2445827923" sldId="286"/>
            <ac:spMk id="27" creationId="{D6669D83-0E36-4F8C-B68A-D549AC194A99}"/>
          </ac:spMkLst>
        </pc:spChg>
        <pc:spChg chg="add del">
          <ac:chgData name="Kristin Ruckle" userId="31778da7-479e-42eb-a479-dd3498b854b0" providerId="ADAL" clId="{008C97CB-D3F3-42B8-8C3E-6032A01E8C2B}" dt="2023-04-27T18:23:51.840" v="2116" actId="26606"/>
          <ac:spMkLst>
            <pc:docMk/>
            <pc:sldMk cId="2445827923" sldId="286"/>
            <ac:spMk id="29" creationId="{21516CB1-E8C8-4751-B6A6-46B2D1E72A61}"/>
          </ac:spMkLst>
        </pc:spChg>
        <pc:spChg chg="add del">
          <ac:chgData name="Kristin Ruckle" userId="31778da7-479e-42eb-a479-dd3498b854b0" providerId="ADAL" clId="{008C97CB-D3F3-42B8-8C3E-6032A01E8C2B}" dt="2023-04-27T18:23:51.840" v="2116" actId="26606"/>
          <ac:spMkLst>
            <pc:docMk/>
            <pc:sldMk cId="2445827923" sldId="286"/>
            <ac:spMk id="30" creationId="{90C0C0D1-E79A-41FF-8322-256F6DD1499B}"/>
          </ac:spMkLst>
        </pc:spChg>
        <pc:spChg chg="add del">
          <ac:chgData name="Kristin Ruckle" userId="31778da7-479e-42eb-a479-dd3498b854b0" providerId="ADAL" clId="{008C97CB-D3F3-42B8-8C3E-6032A01E8C2B}" dt="2023-04-27T18:23:51.840" v="2116" actId="26606"/>
          <ac:spMkLst>
            <pc:docMk/>
            <pc:sldMk cId="2445827923" sldId="286"/>
            <ac:spMk id="31" creationId="{395FA420-5595-49D1-9D5F-79EC43B55574}"/>
          </ac:spMkLst>
        </pc:spChg>
        <pc:spChg chg="add">
          <ac:chgData name="Kristin Ruckle" userId="31778da7-479e-42eb-a479-dd3498b854b0" providerId="ADAL" clId="{008C97CB-D3F3-42B8-8C3E-6032A01E8C2B}" dt="2023-04-27T18:23:51.850" v="2117" actId="26606"/>
          <ac:spMkLst>
            <pc:docMk/>
            <pc:sldMk cId="2445827923" sldId="286"/>
            <ac:spMk id="33" creationId="{63F5877B-98C7-49DD-83AB-0F6F57CB6543}"/>
          </ac:spMkLst>
        </pc:spChg>
        <pc:spChg chg="add">
          <ac:chgData name="Kristin Ruckle" userId="31778da7-479e-42eb-a479-dd3498b854b0" providerId="ADAL" clId="{008C97CB-D3F3-42B8-8C3E-6032A01E8C2B}" dt="2023-04-27T18:23:51.850" v="2117" actId="26606"/>
          <ac:spMkLst>
            <pc:docMk/>
            <pc:sldMk cId="2445827923" sldId="286"/>
            <ac:spMk id="34" creationId="{4EA91930-66BC-4C41-B4F5-C31EB216F64B}"/>
          </ac:spMkLst>
        </pc:spChg>
        <pc:spChg chg="add">
          <ac:chgData name="Kristin Ruckle" userId="31778da7-479e-42eb-a479-dd3498b854b0" providerId="ADAL" clId="{008C97CB-D3F3-42B8-8C3E-6032A01E8C2B}" dt="2023-04-27T18:23:51.850" v="2117" actId="26606"/>
          <ac:spMkLst>
            <pc:docMk/>
            <pc:sldMk cId="2445827923" sldId="286"/>
            <ac:spMk id="35" creationId="{6313CF8F-B436-401E-9575-DE0F8E8B5B17}"/>
          </ac:spMkLst>
        </pc:spChg>
        <pc:spChg chg="add">
          <ac:chgData name="Kristin Ruckle" userId="31778da7-479e-42eb-a479-dd3498b854b0" providerId="ADAL" clId="{008C97CB-D3F3-42B8-8C3E-6032A01E8C2B}" dt="2023-04-27T18:23:51.850" v="2117" actId="26606"/>
          <ac:spMkLst>
            <pc:docMk/>
            <pc:sldMk cId="2445827923" sldId="286"/>
            <ac:spMk id="36" creationId="{2A38CFE9-C30A-4551-ACCB-D5808FBC39CD}"/>
          </ac:spMkLst>
        </pc:spChg>
        <pc:spChg chg="add">
          <ac:chgData name="Kristin Ruckle" userId="31778da7-479e-42eb-a479-dd3498b854b0" providerId="ADAL" clId="{008C97CB-D3F3-42B8-8C3E-6032A01E8C2B}" dt="2023-04-27T18:23:51.850" v="2117" actId="26606"/>
          <ac:spMkLst>
            <pc:docMk/>
            <pc:sldMk cId="2445827923" sldId="286"/>
            <ac:spMk id="37" creationId="{67EF550F-47CE-4FB2-9DAC-12AD835C833D}"/>
          </ac:spMkLst>
        </pc:spChg>
        <pc:picChg chg="add mod ord">
          <ac:chgData name="Kristin Ruckle" userId="31778da7-479e-42eb-a479-dd3498b854b0" providerId="ADAL" clId="{008C97CB-D3F3-42B8-8C3E-6032A01E8C2B}" dt="2023-04-27T18:23:51.850" v="2117" actId="26606"/>
          <ac:picMkLst>
            <pc:docMk/>
            <pc:sldMk cId="2445827923" sldId="286"/>
            <ac:picMk id="4" creationId="{1295061B-CDC7-73B8-970E-A1203D4EDD6C}"/>
          </ac:picMkLst>
        </pc:picChg>
        <pc:picChg chg="add mod">
          <ac:chgData name="Kristin Ruckle" userId="31778da7-479e-42eb-a479-dd3498b854b0" providerId="ADAL" clId="{008C97CB-D3F3-42B8-8C3E-6032A01E8C2B}" dt="2023-04-27T18:23:51.850" v="2117" actId="26606"/>
          <ac:picMkLst>
            <pc:docMk/>
            <pc:sldMk cId="2445827923" sldId="286"/>
            <ac:picMk id="5" creationId="{31A754F2-9FF6-C584-8010-A334765E074E}"/>
          </ac:picMkLst>
        </pc:picChg>
      </pc:sldChg>
      <pc:sldChg chg="addSp modSp new mod setBg modAnim">
        <pc:chgData name="Kristin Ruckle" userId="31778da7-479e-42eb-a479-dd3498b854b0" providerId="ADAL" clId="{008C97CB-D3F3-42B8-8C3E-6032A01E8C2B}" dt="2023-04-27T18:29:20.280" v="2179"/>
        <pc:sldMkLst>
          <pc:docMk/>
          <pc:sldMk cId="4007602095" sldId="287"/>
        </pc:sldMkLst>
        <pc:spChg chg="mod">
          <ac:chgData name="Kristin Ruckle" userId="31778da7-479e-42eb-a479-dd3498b854b0" providerId="ADAL" clId="{008C97CB-D3F3-42B8-8C3E-6032A01E8C2B}" dt="2023-04-27T18:28:00.649" v="2164" actId="26606"/>
          <ac:spMkLst>
            <pc:docMk/>
            <pc:sldMk cId="4007602095" sldId="287"/>
            <ac:spMk id="2" creationId="{E8A2D691-4139-3BC1-BBD2-09F4CD6CA3A1}"/>
          </ac:spMkLst>
        </pc:spChg>
        <pc:spChg chg="mod">
          <ac:chgData name="Kristin Ruckle" userId="31778da7-479e-42eb-a479-dd3498b854b0" providerId="ADAL" clId="{008C97CB-D3F3-42B8-8C3E-6032A01E8C2B}" dt="2023-04-27T18:28:49.234" v="2171" actId="255"/>
          <ac:spMkLst>
            <pc:docMk/>
            <pc:sldMk cId="4007602095" sldId="287"/>
            <ac:spMk id="3" creationId="{BBD284BF-19BD-91DB-1DDF-45436A746841}"/>
          </ac:spMkLst>
        </pc:spChg>
        <pc:spChg chg="add mod">
          <ac:chgData name="Kristin Ruckle" userId="31778da7-479e-42eb-a479-dd3498b854b0" providerId="ADAL" clId="{008C97CB-D3F3-42B8-8C3E-6032A01E8C2B}" dt="2023-04-27T18:28:28.424" v="2167" actId="1076"/>
          <ac:spMkLst>
            <pc:docMk/>
            <pc:sldMk cId="4007602095" sldId="287"/>
            <ac:spMk id="6" creationId="{C3AD2852-ACF3-4D87-D9BB-92AC26BAD461}"/>
          </ac:spMkLst>
        </pc:spChg>
        <pc:spChg chg="add">
          <ac:chgData name="Kristin Ruckle" userId="31778da7-479e-42eb-a479-dd3498b854b0" providerId="ADAL" clId="{008C97CB-D3F3-42B8-8C3E-6032A01E8C2B}" dt="2023-04-27T18:28:00.649" v="2164" actId="26606"/>
          <ac:spMkLst>
            <pc:docMk/>
            <pc:sldMk cId="4007602095" sldId="287"/>
            <ac:spMk id="9" creationId="{2C9A9DA9-7DC8-488B-A882-123947B0F3D9}"/>
          </ac:spMkLst>
        </pc:spChg>
        <pc:spChg chg="add">
          <ac:chgData name="Kristin Ruckle" userId="31778da7-479e-42eb-a479-dd3498b854b0" providerId="ADAL" clId="{008C97CB-D3F3-42B8-8C3E-6032A01E8C2B}" dt="2023-04-27T18:28:00.649" v="2164" actId="26606"/>
          <ac:spMkLst>
            <pc:docMk/>
            <pc:sldMk cId="4007602095" sldId="287"/>
            <ac:spMk id="11" creationId="{57F6BDD4-E066-4008-8011-6CC31AEB4556}"/>
          </ac:spMkLst>
        </pc:spChg>
        <pc:spChg chg="add">
          <ac:chgData name="Kristin Ruckle" userId="31778da7-479e-42eb-a479-dd3498b854b0" providerId="ADAL" clId="{008C97CB-D3F3-42B8-8C3E-6032A01E8C2B}" dt="2023-04-27T18:28:00.649" v="2164" actId="26606"/>
          <ac:spMkLst>
            <pc:docMk/>
            <pc:sldMk cId="4007602095" sldId="287"/>
            <ac:spMk id="13" creationId="{2711A8FB-68FC-45FC-B01E-38F809E2D439}"/>
          </ac:spMkLst>
        </pc:spChg>
        <pc:spChg chg="add">
          <ac:chgData name="Kristin Ruckle" userId="31778da7-479e-42eb-a479-dd3498b854b0" providerId="ADAL" clId="{008C97CB-D3F3-42B8-8C3E-6032A01E8C2B}" dt="2023-04-27T18:28:00.649" v="2164" actId="26606"/>
          <ac:spMkLst>
            <pc:docMk/>
            <pc:sldMk cId="4007602095" sldId="287"/>
            <ac:spMk id="15" creationId="{2A865FE3-5FC9-4049-87CF-30019C46C0F5}"/>
          </ac:spMkLst>
        </pc:spChg>
        <pc:picChg chg="add mod">
          <ac:chgData name="Kristin Ruckle" userId="31778da7-479e-42eb-a479-dd3498b854b0" providerId="ADAL" clId="{008C97CB-D3F3-42B8-8C3E-6032A01E8C2B}" dt="2023-04-27T18:28:31.112" v="2168" actId="14100"/>
          <ac:picMkLst>
            <pc:docMk/>
            <pc:sldMk cId="4007602095" sldId="287"/>
            <ac:picMk id="4" creationId="{B93F439A-286C-2D35-CF8C-6C0711F66276}"/>
          </ac:picMkLst>
        </pc:picChg>
      </pc:sldChg>
      <pc:sldChg chg="addSp delSp modSp new mod setBg modAnim">
        <pc:chgData name="Kristin Ruckle" userId="31778da7-479e-42eb-a479-dd3498b854b0" providerId="ADAL" clId="{008C97CB-D3F3-42B8-8C3E-6032A01E8C2B}" dt="2023-04-27T18:34:11.974" v="2263" actId="14100"/>
        <pc:sldMkLst>
          <pc:docMk/>
          <pc:sldMk cId="3009830086" sldId="288"/>
        </pc:sldMkLst>
        <pc:spChg chg="mod">
          <ac:chgData name="Kristin Ruckle" userId="31778da7-479e-42eb-a479-dd3498b854b0" providerId="ADAL" clId="{008C97CB-D3F3-42B8-8C3E-6032A01E8C2B}" dt="2023-04-27T18:30:08.298" v="2229" actId="20577"/>
          <ac:spMkLst>
            <pc:docMk/>
            <pc:sldMk cId="3009830086" sldId="288"/>
            <ac:spMk id="2" creationId="{32D2E652-9801-9743-2EDB-353556777481}"/>
          </ac:spMkLst>
        </pc:spChg>
        <pc:spChg chg="del">
          <ac:chgData name="Kristin Ruckle" userId="31778da7-479e-42eb-a479-dd3498b854b0" providerId="ADAL" clId="{008C97CB-D3F3-42B8-8C3E-6032A01E8C2B}" dt="2023-04-27T18:30:22.107" v="2230"/>
          <ac:spMkLst>
            <pc:docMk/>
            <pc:sldMk cId="3009830086" sldId="288"/>
            <ac:spMk id="3" creationId="{E0D4EEC8-D1DE-0E56-8922-C64AAC55D5A0}"/>
          </ac:spMkLst>
        </pc:spChg>
        <pc:graphicFrameChg chg="add mod">
          <ac:chgData name="Kristin Ruckle" userId="31778da7-479e-42eb-a479-dd3498b854b0" providerId="ADAL" clId="{008C97CB-D3F3-42B8-8C3E-6032A01E8C2B}" dt="2023-04-27T18:34:11.974" v="2263" actId="14100"/>
          <ac:graphicFrameMkLst>
            <pc:docMk/>
            <pc:sldMk cId="3009830086" sldId="288"/>
            <ac:graphicFrameMk id="4" creationId="{F22B3AAD-7DE2-0EAA-BB71-61FA0F0561E9}"/>
          </ac:graphicFrameMkLst>
        </pc:graphicFrameChg>
        <pc:picChg chg="add del mod">
          <ac:chgData name="Kristin Ruckle" userId="31778da7-479e-42eb-a479-dd3498b854b0" providerId="ADAL" clId="{008C97CB-D3F3-42B8-8C3E-6032A01E8C2B}" dt="2023-04-27T18:30:43.058" v="2232"/>
          <ac:picMkLst>
            <pc:docMk/>
            <pc:sldMk cId="3009830086" sldId="288"/>
            <ac:picMk id="5" creationId="{461F9F21-1B19-B41F-6F22-4BCD827FEFF4}"/>
          </ac:picMkLst>
        </pc:picChg>
        <pc:picChg chg="add mod">
          <ac:chgData name="Kristin Ruckle" userId="31778da7-479e-42eb-a479-dd3498b854b0" providerId="ADAL" clId="{008C97CB-D3F3-42B8-8C3E-6032A01E8C2B}" dt="2023-04-27T18:31:30.697" v="2238" actId="1076"/>
          <ac:picMkLst>
            <pc:docMk/>
            <pc:sldMk cId="3009830086" sldId="288"/>
            <ac:picMk id="6" creationId="{1C613B5C-3E34-A1C1-CFC3-26388CF193D6}"/>
          </ac:picMkLst>
        </pc:picChg>
      </pc:sldChg>
      <pc:sldChg chg="addSp delSp modSp new mod setBg modAnim">
        <pc:chgData name="Kristin Ruckle" userId="31778da7-479e-42eb-a479-dd3498b854b0" providerId="ADAL" clId="{008C97CB-D3F3-42B8-8C3E-6032A01E8C2B}" dt="2023-04-27T18:38:08.556" v="2322"/>
        <pc:sldMkLst>
          <pc:docMk/>
          <pc:sldMk cId="1467101336" sldId="289"/>
        </pc:sldMkLst>
        <pc:spChg chg="mod">
          <ac:chgData name="Kristin Ruckle" userId="31778da7-479e-42eb-a479-dd3498b854b0" providerId="ADAL" clId="{008C97CB-D3F3-42B8-8C3E-6032A01E8C2B}" dt="2023-04-27T18:37:53.803" v="2318" actId="26606"/>
          <ac:spMkLst>
            <pc:docMk/>
            <pc:sldMk cId="1467101336" sldId="289"/>
            <ac:spMk id="2" creationId="{3D6B04AD-8B8B-018D-468C-406DE9137B8F}"/>
          </ac:spMkLst>
        </pc:spChg>
        <pc:spChg chg="mod">
          <ac:chgData name="Kristin Ruckle" userId="31778da7-479e-42eb-a479-dd3498b854b0" providerId="ADAL" clId="{008C97CB-D3F3-42B8-8C3E-6032A01E8C2B}" dt="2023-04-27T18:37:53.803" v="2318" actId="26606"/>
          <ac:spMkLst>
            <pc:docMk/>
            <pc:sldMk cId="1467101336" sldId="289"/>
            <ac:spMk id="3" creationId="{363DA650-4E8D-DF27-5408-E1E7E2340EEC}"/>
          </ac:spMkLst>
        </pc:spChg>
        <pc:spChg chg="add del">
          <ac:chgData name="Kristin Ruckle" userId="31778da7-479e-42eb-a479-dd3498b854b0" providerId="ADAL" clId="{008C97CB-D3F3-42B8-8C3E-6032A01E8C2B}" dt="2023-04-27T18:36:59.831" v="2309" actId="26606"/>
          <ac:spMkLst>
            <pc:docMk/>
            <pc:sldMk cId="1467101336" sldId="289"/>
            <ac:spMk id="9" creationId="{F94AA2BD-2E3F-4B1D-8127-5744B8115311}"/>
          </ac:spMkLst>
        </pc:spChg>
        <pc:spChg chg="add del">
          <ac:chgData name="Kristin Ruckle" userId="31778da7-479e-42eb-a479-dd3498b854b0" providerId="ADAL" clId="{008C97CB-D3F3-42B8-8C3E-6032A01E8C2B}" dt="2023-04-27T18:36:59.831" v="2309" actId="26606"/>
          <ac:spMkLst>
            <pc:docMk/>
            <pc:sldMk cId="1467101336" sldId="289"/>
            <ac:spMk id="11" creationId="{4BD02261-2DC8-4AA8-9E16-7751AE892445}"/>
          </ac:spMkLst>
        </pc:spChg>
        <pc:spChg chg="add del">
          <ac:chgData name="Kristin Ruckle" userId="31778da7-479e-42eb-a479-dd3498b854b0" providerId="ADAL" clId="{008C97CB-D3F3-42B8-8C3E-6032A01E8C2B}" dt="2023-04-27T18:36:59.831" v="2309" actId="26606"/>
          <ac:spMkLst>
            <pc:docMk/>
            <pc:sldMk cId="1467101336" sldId="289"/>
            <ac:spMk id="13" creationId="{3D752CF2-2291-40B5-B462-C17B174C10BC}"/>
          </ac:spMkLst>
        </pc:spChg>
        <pc:spChg chg="add del">
          <ac:chgData name="Kristin Ruckle" userId="31778da7-479e-42eb-a479-dd3498b854b0" providerId="ADAL" clId="{008C97CB-D3F3-42B8-8C3E-6032A01E8C2B}" dt="2023-04-27T18:37:09.014" v="2311" actId="26606"/>
          <ac:spMkLst>
            <pc:docMk/>
            <pc:sldMk cId="1467101336" sldId="289"/>
            <ac:spMk id="15" creationId="{5DF40726-9B19-4165-9C26-757D16E19E23}"/>
          </ac:spMkLst>
        </pc:spChg>
        <pc:spChg chg="add del">
          <ac:chgData name="Kristin Ruckle" userId="31778da7-479e-42eb-a479-dd3498b854b0" providerId="ADAL" clId="{008C97CB-D3F3-42B8-8C3E-6032A01E8C2B}" dt="2023-04-27T18:37:09.014" v="2311" actId="26606"/>
          <ac:spMkLst>
            <pc:docMk/>
            <pc:sldMk cId="1467101336" sldId="289"/>
            <ac:spMk id="16" creationId="{2089CB41-F399-4AEB-980C-5BFB1049CBED}"/>
          </ac:spMkLst>
        </pc:spChg>
        <pc:spChg chg="add del">
          <ac:chgData name="Kristin Ruckle" userId="31778da7-479e-42eb-a479-dd3498b854b0" providerId="ADAL" clId="{008C97CB-D3F3-42B8-8C3E-6032A01E8C2B}" dt="2023-04-27T18:37:09.014" v="2311" actId="26606"/>
          <ac:spMkLst>
            <pc:docMk/>
            <pc:sldMk cId="1467101336" sldId="289"/>
            <ac:spMk id="17" creationId="{1BFC967B-3DD6-463D-9DB9-6E4419AE0DAA}"/>
          </ac:spMkLst>
        </pc:spChg>
        <pc:spChg chg="add del">
          <ac:chgData name="Kristin Ruckle" userId="31778da7-479e-42eb-a479-dd3498b854b0" providerId="ADAL" clId="{008C97CB-D3F3-42B8-8C3E-6032A01E8C2B}" dt="2023-04-27T18:37:11.897" v="2313" actId="26606"/>
          <ac:spMkLst>
            <pc:docMk/>
            <pc:sldMk cId="1467101336" sldId="289"/>
            <ac:spMk id="19" creationId="{0B9EE3F3-89B7-43C3-8651-C4C96830993D}"/>
          </ac:spMkLst>
        </pc:spChg>
        <pc:spChg chg="add del">
          <ac:chgData name="Kristin Ruckle" userId="31778da7-479e-42eb-a479-dd3498b854b0" providerId="ADAL" clId="{008C97CB-D3F3-42B8-8C3E-6032A01E8C2B}" dt="2023-04-27T18:37:11.897" v="2313" actId="26606"/>
          <ac:spMkLst>
            <pc:docMk/>
            <pc:sldMk cId="1467101336" sldId="289"/>
            <ac:spMk id="20" creationId="{33AE4636-AEEC-45D6-84D4-7AC2DA48ECF8}"/>
          </ac:spMkLst>
        </pc:spChg>
        <pc:spChg chg="add del">
          <ac:chgData name="Kristin Ruckle" userId="31778da7-479e-42eb-a479-dd3498b854b0" providerId="ADAL" clId="{008C97CB-D3F3-42B8-8C3E-6032A01E8C2B}" dt="2023-04-27T18:37:11.897" v="2313" actId="26606"/>
          <ac:spMkLst>
            <pc:docMk/>
            <pc:sldMk cId="1467101336" sldId="289"/>
            <ac:spMk id="21" creationId="{8D9CE0F4-2EB2-4F1F-8AAC-DB3571D9FE10}"/>
          </ac:spMkLst>
        </pc:spChg>
        <pc:spChg chg="add del">
          <ac:chgData name="Kristin Ruckle" userId="31778da7-479e-42eb-a479-dd3498b854b0" providerId="ADAL" clId="{008C97CB-D3F3-42B8-8C3E-6032A01E8C2B}" dt="2023-04-27T18:37:45.561" v="2315" actId="26606"/>
          <ac:spMkLst>
            <pc:docMk/>
            <pc:sldMk cId="1467101336" sldId="289"/>
            <ac:spMk id="23" creationId="{69A38EBA-6E97-44A4-B4B8-D9FB5D33FD89}"/>
          </ac:spMkLst>
        </pc:spChg>
        <pc:spChg chg="add del">
          <ac:chgData name="Kristin Ruckle" userId="31778da7-479e-42eb-a479-dd3498b854b0" providerId="ADAL" clId="{008C97CB-D3F3-42B8-8C3E-6032A01E8C2B}" dt="2023-04-27T18:37:45.561" v="2315" actId="26606"/>
          <ac:spMkLst>
            <pc:docMk/>
            <pc:sldMk cId="1467101336" sldId="289"/>
            <ac:spMk id="24" creationId="{33AE4636-AEEC-45D6-84D4-7AC2DA48ECF8}"/>
          </ac:spMkLst>
        </pc:spChg>
        <pc:spChg chg="add del">
          <ac:chgData name="Kristin Ruckle" userId="31778da7-479e-42eb-a479-dd3498b854b0" providerId="ADAL" clId="{008C97CB-D3F3-42B8-8C3E-6032A01E8C2B}" dt="2023-04-27T18:37:45.561" v="2315" actId="26606"/>
          <ac:spMkLst>
            <pc:docMk/>
            <pc:sldMk cId="1467101336" sldId="289"/>
            <ac:spMk id="25" creationId="{8D9CE0F4-2EB2-4F1F-8AAC-DB3571D9FE10}"/>
          </ac:spMkLst>
        </pc:spChg>
        <pc:spChg chg="add del">
          <ac:chgData name="Kristin Ruckle" userId="31778da7-479e-42eb-a479-dd3498b854b0" providerId="ADAL" clId="{008C97CB-D3F3-42B8-8C3E-6032A01E8C2B}" dt="2023-04-27T18:37:53.793" v="2317" actId="26606"/>
          <ac:spMkLst>
            <pc:docMk/>
            <pc:sldMk cId="1467101336" sldId="289"/>
            <ac:spMk id="27" creationId="{F94AA2BD-2E3F-4B1D-8127-5744B8115311}"/>
          </ac:spMkLst>
        </pc:spChg>
        <pc:spChg chg="add del">
          <ac:chgData name="Kristin Ruckle" userId="31778da7-479e-42eb-a479-dd3498b854b0" providerId="ADAL" clId="{008C97CB-D3F3-42B8-8C3E-6032A01E8C2B}" dt="2023-04-27T18:37:53.793" v="2317" actId="26606"/>
          <ac:spMkLst>
            <pc:docMk/>
            <pc:sldMk cId="1467101336" sldId="289"/>
            <ac:spMk id="28" creationId="{4BD02261-2DC8-4AA8-9E16-7751AE892445}"/>
          </ac:spMkLst>
        </pc:spChg>
        <pc:spChg chg="add del">
          <ac:chgData name="Kristin Ruckle" userId="31778da7-479e-42eb-a479-dd3498b854b0" providerId="ADAL" clId="{008C97CB-D3F3-42B8-8C3E-6032A01E8C2B}" dt="2023-04-27T18:37:53.793" v="2317" actId="26606"/>
          <ac:spMkLst>
            <pc:docMk/>
            <pc:sldMk cId="1467101336" sldId="289"/>
            <ac:spMk id="29" creationId="{3D752CF2-2291-40B5-B462-C17B174C10BC}"/>
          </ac:spMkLst>
        </pc:spChg>
        <pc:spChg chg="add">
          <ac:chgData name="Kristin Ruckle" userId="31778da7-479e-42eb-a479-dd3498b854b0" providerId="ADAL" clId="{008C97CB-D3F3-42B8-8C3E-6032A01E8C2B}" dt="2023-04-27T18:37:53.803" v="2318" actId="26606"/>
          <ac:spMkLst>
            <pc:docMk/>
            <pc:sldMk cId="1467101336" sldId="289"/>
            <ac:spMk id="31" creationId="{5DF40726-9B19-4165-9C26-757D16E19E23}"/>
          </ac:spMkLst>
        </pc:spChg>
        <pc:spChg chg="add">
          <ac:chgData name="Kristin Ruckle" userId="31778da7-479e-42eb-a479-dd3498b854b0" providerId="ADAL" clId="{008C97CB-D3F3-42B8-8C3E-6032A01E8C2B}" dt="2023-04-27T18:37:53.803" v="2318" actId="26606"/>
          <ac:spMkLst>
            <pc:docMk/>
            <pc:sldMk cId="1467101336" sldId="289"/>
            <ac:spMk id="32" creationId="{2089CB41-F399-4AEB-980C-5BFB1049CBED}"/>
          </ac:spMkLst>
        </pc:spChg>
        <pc:spChg chg="add">
          <ac:chgData name="Kristin Ruckle" userId="31778da7-479e-42eb-a479-dd3498b854b0" providerId="ADAL" clId="{008C97CB-D3F3-42B8-8C3E-6032A01E8C2B}" dt="2023-04-27T18:37:53.803" v="2318" actId="26606"/>
          <ac:spMkLst>
            <pc:docMk/>
            <pc:sldMk cId="1467101336" sldId="289"/>
            <ac:spMk id="33" creationId="{1BFC967B-3DD6-463D-9DB9-6E4419AE0DAA}"/>
          </ac:spMkLst>
        </pc:spChg>
        <pc:picChg chg="add mod">
          <ac:chgData name="Kristin Ruckle" userId="31778da7-479e-42eb-a479-dd3498b854b0" providerId="ADAL" clId="{008C97CB-D3F3-42B8-8C3E-6032A01E8C2B}" dt="2023-04-27T18:37:53.803" v="2318" actId="26606"/>
          <ac:picMkLst>
            <pc:docMk/>
            <pc:sldMk cId="1467101336" sldId="289"/>
            <ac:picMk id="4" creationId="{EC9F1E61-5CB5-A1FC-A3BE-2C943F9EF52B}"/>
          </ac:picMkLst>
        </pc:picChg>
      </pc:sldChg>
      <pc:sldChg chg="addSp modSp new mod setBg modAnim">
        <pc:chgData name="Kristin Ruckle" userId="31778da7-479e-42eb-a479-dd3498b854b0" providerId="ADAL" clId="{008C97CB-D3F3-42B8-8C3E-6032A01E8C2B}" dt="2023-04-27T18:43:26.614" v="2593"/>
        <pc:sldMkLst>
          <pc:docMk/>
          <pc:sldMk cId="3170797451" sldId="290"/>
        </pc:sldMkLst>
        <pc:spChg chg="mod">
          <ac:chgData name="Kristin Ruckle" userId="31778da7-479e-42eb-a479-dd3498b854b0" providerId="ADAL" clId="{008C97CB-D3F3-42B8-8C3E-6032A01E8C2B}" dt="2023-04-27T18:43:03.559" v="2586" actId="26606"/>
          <ac:spMkLst>
            <pc:docMk/>
            <pc:sldMk cId="3170797451" sldId="290"/>
            <ac:spMk id="2" creationId="{054A3281-872D-8467-8251-EAB92B23470F}"/>
          </ac:spMkLst>
        </pc:spChg>
        <pc:spChg chg="mod">
          <ac:chgData name="Kristin Ruckle" userId="31778da7-479e-42eb-a479-dd3498b854b0" providerId="ADAL" clId="{008C97CB-D3F3-42B8-8C3E-6032A01E8C2B}" dt="2023-04-27T18:43:16.262" v="2589" actId="255"/>
          <ac:spMkLst>
            <pc:docMk/>
            <pc:sldMk cId="3170797451" sldId="290"/>
            <ac:spMk id="3" creationId="{B08D83A4-066D-17DD-2704-4F6DAE24714E}"/>
          </ac:spMkLst>
        </pc:spChg>
        <pc:spChg chg="add">
          <ac:chgData name="Kristin Ruckle" userId="31778da7-479e-42eb-a479-dd3498b854b0" providerId="ADAL" clId="{008C97CB-D3F3-42B8-8C3E-6032A01E8C2B}" dt="2023-04-27T18:43:03.559" v="2586" actId="26606"/>
          <ac:spMkLst>
            <pc:docMk/>
            <pc:sldMk cId="3170797451" sldId="290"/>
            <ac:spMk id="9" creationId="{3EAF38DC-B069-4F74-89ED-92C7579C3D26}"/>
          </ac:spMkLst>
        </pc:spChg>
        <pc:spChg chg="add">
          <ac:chgData name="Kristin Ruckle" userId="31778da7-479e-42eb-a479-dd3498b854b0" providerId="ADAL" clId="{008C97CB-D3F3-42B8-8C3E-6032A01E8C2B}" dt="2023-04-27T18:43:03.559" v="2586" actId="26606"/>
          <ac:spMkLst>
            <pc:docMk/>
            <pc:sldMk cId="3170797451" sldId="290"/>
            <ac:spMk id="11" creationId="{83549E37-C86B-4401-90BD-D8BF83859F14}"/>
          </ac:spMkLst>
        </pc:spChg>
        <pc:spChg chg="add">
          <ac:chgData name="Kristin Ruckle" userId="31778da7-479e-42eb-a479-dd3498b854b0" providerId="ADAL" clId="{008C97CB-D3F3-42B8-8C3E-6032A01E8C2B}" dt="2023-04-27T18:43:03.559" v="2586" actId="26606"/>
          <ac:spMkLst>
            <pc:docMk/>
            <pc:sldMk cId="3170797451" sldId="290"/>
            <ac:spMk id="13" creationId="{8A17784E-76D8-4521-A77D-0D2EBB923004}"/>
          </ac:spMkLst>
        </pc:spChg>
        <pc:spChg chg="add">
          <ac:chgData name="Kristin Ruckle" userId="31778da7-479e-42eb-a479-dd3498b854b0" providerId="ADAL" clId="{008C97CB-D3F3-42B8-8C3E-6032A01E8C2B}" dt="2023-04-27T18:43:03.559" v="2586" actId="26606"/>
          <ac:spMkLst>
            <pc:docMk/>
            <pc:sldMk cId="3170797451" sldId="290"/>
            <ac:spMk id="15" creationId="{7A0CBFF4-EA32-4FE2-BA6B-8F3A6E6ED144}"/>
          </ac:spMkLst>
        </pc:spChg>
        <pc:spChg chg="add">
          <ac:chgData name="Kristin Ruckle" userId="31778da7-479e-42eb-a479-dd3498b854b0" providerId="ADAL" clId="{008C97CB-D3F3-42B8-8C3E-6032A01E8C2B}" dt="2023-04-27T18:43:03.559" v="2586" actId="26606"/>
          <ac:spMkLst>
            <pc:docMk/>
            <pc:sldMk cId="3170797451" sldId="290"/>
            <ac:spMk id="17" creationId="{FC8D5885-2804-4D3C-BE31-902E4D3279B0}"/>
          </ac:spMkLst>
        </pc:spChg>
        <pc:picChg chg="add">
          <ac:chgData name="Kristin Ruckle" userId="31778da7-479e-42eb-a479-dd3498b854b0" providerId="ADAL" clId="{008C97CB-D3F3-42B8-8C3E-6032A01E8C2B}" dt="2023-04-27T18:43:03.559" v="2586" actId="26606"/>
          <ac:picMkLst>
            <pc:docMk/>
            <pc:sldMk cId="3170797451" sldId="290"/>
            <ac:picMk id="5" creationId="{E4C271DC-CBF0-C241-F95B-55CB45FF7AA6}"/>
          </ac:picMkLst>
        </pc:picChg>
      </pc:sldChg>
      <pc:sldChg chg="addSp modSp new mod setBg modAnim">
        <pc:chgData name="Kristin Ruckle" userId="31778da7-479e-42eb-a479-dd3498b854b0" providerId="ADAL" clId="{008C97CB-D3F3-42B8-8C3E-6032A01E8C2B}" dt="2023-04-27T18:52:21.093" v="3398"/>
        <pc:sldMkLst>
          <pc:docMk/>
          <pc:sldMk cId="2126414664" sldId="291"/>
        </pc:sldMkLst>
        <pc:spChg chg="mod">
          <ac:chgData name="Kristin Ruckle" userId="31778da7-479e-42eb-a479-dd3498b854b0" providerId="ADAL" clId="{008C97CB-D3F3-42B8-8C3E-6032A01E8C2B}" dt="2023-04-27T18:51:50.008" v="3394" actId="26606"/>
          <ac:spMkLst>
            <pc:docMk/>
            <pc:sldMk cId="2126414664" sldId="291"/>
            <ac:spMk id="2" creationId="{10344C39-1B6C-F265-F63C-7E7CE290E564}"/>
          </ac:spMkLst>
        </pc:spChg>
        <pc:spChg chg="mod">
          <ac:chgData name="Kristin Ruckle" userId="31778da7-479e-42eb-a479-dd3498b854b0" providerId="ADAL" clId="{008C97CB-D3F3-42B8-8C3E-6032A01E8C2B}" dt="2023-04-27T18:51:50.008" v="3394" actId="26606"/>
          <ac:spMkLst>
            <pc:docMk/>
            <pc:sldMk cId="2126414664" sldId="291"/>
            <ac:spMk id="3" creationId="{ABBD3136-CC1D-2C99-BA98-9D6C0A689B9A}"/>
          </ac:spMkLst>
        </pc:spChg>
        <pc:spChg chg="add">
          <ac:chgData name="Kristin Ruckle" userId="31778da7-479e-42eb-a479-dd3498b854b0" providerId="ADAL" clId="{008C97CB-D3F3-42B8-8C3E-6032A01E8C2B}" dt="2023-04-27T18:51:50.008" v="3394" actId="26606"/>
          <ac:spMkLst>
            <pc:docMk/>
            <pc:sldMk cId="2126414664" sldId="291"/>
            <ac:spMk id="9" creationId="{D0D0518B-D51A-4AC9-8054-5C1EF2EB9AC1}"/>
          </ac:spMkLst>
        </pc:spChg>
        <pc:spChg chg="add">
          <ac:chgData name="Kristin Ruckle" userId="31778da7-479e-42eb-a479-dd3498b854b0" providerId="ADAL" clId="{008C97CB-D3F3-42B8-8C3E-6032A01E8C2B}" dt="2023-04-27T18:51:50.008" v="3394" actId="26606"/>
          <ac:spMkLst>
            <pc:docMk/>
            <pc:sldMk cId="2126414664" sldId="291"/>
            <ac:spMk id="11" creationId="{494CEDA0-FD8E-491B-8792-69F93BDA3937}"/>
          </ac:spMkLst>
        </pc:spChg>
        <pc:spChg chg="add">
          <ac:chgData name="Kristin Ruckle" userId="31778da7-479e-42eb-a479-dd3498b854b0" providerId="ADAL" clId="{008C97CB-D3F3-42B8-8C3E-6032A01E8C2B}" dt="2023-04-27T18:51:50.008" v="3394" actId="26606"/>
          <ac:spMkLst>
            <pc:docMk/>
            <pc:sldMk cId="2126414664" sldId="291"/>
            <ac:spMk id="13" creationId="{0FD3EBBB-DFE8-4525-B1BF-BE7BBC8DFA7C}"/>
          </ac:spMkLst>
        </pc:spChg>
        <pc:spChg chg="add">
          <ac:chgData name="Kristin Ruckle" userId="31778da7-479e-42eb-a479-dd3498b854b0" providerId="ADAL" clId="{008C97CB-D3F3-42B8-8C3E-6032A01E8C2B}" dt="2023-04-27T18:51:50.008" v="3394" actId="26606"/>
          <ac:spMkLst>
            <pc:docMk/>
            <pc:sldMk cId="2126414664" sldId="291"/>
            <ac:spMk id="15" creationId="{A9362A14-6FB8-4FFC-AAA0-2E5AFF8A8D36}"/>
          </ac:spMkLst>
        </pc:spChg>
        <pc:picChg chg="add mod ord">
          <ac:chgData name="Kristin Ruckle" userId="31778da7-479e-42eb-a479-dd3498b854b0" providerId="ADAL" clId="{008C97CB-D3F3-42B8-8C3E-6032A01E8C2B}" dt="2023-04-27T18:51:50.008" v="3394" actId="26606"/>
          <ac:picMkLst>
            <pc:docMk/>
            <pc:sldMk cId="2126414664" sldId="291"/>
            <ac:picMk id="4" creationId="{76BB29FD-856F-D062-7229-08B80FC575CB}"/>
          </ac:picMkLst>
        </pc:picChg>
      </pc:sldChg>
      <pc:sldChg chg="addSp delSp modSp new mod setBg modAnim">
        <pc:chgData name="Kristin Ruckle" userId="31778da7-479e-42eb-a479-dd3498b854b0" providerId="ADAL" clId="{008C97CB-D3F3-42B8-8C3E-6032A01E8C2B}" dt="2023-04-27T18:58:21.972" v="3476"/>
        <pc:sldMkLst>
          <pc:docMk/>
          <pc:sldMk cId="2775109661" sldId="292"/>
        </pc:sldMkLst>
        <pc:spChg chg="mod">
          <ac:chgData name="Kristin Ruckle" userId="31778da7-479e-42eb-a479-dd3498b854b0" providerId="ADAL" clId="{008C97CB-D3F3-42B8-8C3E-6032A01E8C2B}" dt="2023-04-27T18:57:51.851" v="3467" actId="26606"/>
          <ac:spMkLst>
            <pc:docMk/>
            <pc:sldMk cId="2775109661" sldId="292"/>
            <ac:spMk id="2" creationId="{BC1C4652-CB83-78E1-B31E-062115A4DA5E}"/>
          </ac:spMkLst>
        </pc:spChg>
        <pc:spChg chg="mod ord">
          <ac:chgData name="Kristin Ruckle" userId="31778da7-479e-42eb-a479-dd3498b854b0" providerId="ADAL" clId="{008C97CB-D3F3-42B8-8C3E-6032A01E8C2B}" dt="2023-04-27T18:58:10.346" v="3472" actId="14100"/>
          <ac:spMkLst>
            <pc:docMk/>
            <pc:sldMk cId="2775109661" sldId="292"/>
            <ac:spMk id="3" creationId="{919307C7-FAC1-174B-47F9-120C0D9609AD}"/>
          </ac:spMkLst>
        </pc:spChg>
        <pc:spChg chg="add del">
          <ac:chgData name="Kristin Ruckle" userId="31778da7-479e-42eb-a479-dd3498b854b0" providerId="ADAL" clId="{008C97CB-D3F3-42B8-8C3E-6032A01E8C2B}" dt="2023-04-27T18:57:37.599" v="3462" actId="26606"/>
          <ac:spMkLst>
            <pc:docMk/>
            <pc:sldMk cId="2775109661" sldId="292"/>
            <ac:spMk id="9" creationId="{0288C6B4-AFC3-407F-A595-EFFD38D4CCAF}"/>
          </ac:spMkLst>
        </pc:spChg>
        <pc:spChg chg="add del">
          <ac:chgData name="Kristin Ruckle" userId="31778da7-479e-42eb-a479-dd3498b854b0" providerId="ADAL" clId="{008C97CB-D3F3-42B8-8C3E-6032A01E8C2B}" dt="2023-04-27T18:57:37.599" v="3462" actId="26606"/>
          <ac:spMkLst>
            <pc:docMk/>
            <pc:sldMk cId="2775109661" sldId="292"/>
            <ac:spMk id="11" creationId="{CF236821-17FE-429B-8D2C-08E13A64EA40}"/>
          </ac:spMkLst>
        </pc:spChg>
        <pc:spChg chg="add del">
          <ac:chgData name="Kristin Ruckle" userId="31778da7-479e-42eb-a479-dd3498b854b0" providerId="ADAL" clId="{008C97CB-D3F3-42B8-8C3E-6032A01E8C2B}" dt="2023-04-27T18:57:37.599" v="3462" actId="26606"/>
          <ac:spMkLst>
            <pc:docMk/>
            <pc:sldMk cId="2775109661" sldId="292"/>
            <ac:spMk id="13" creationId="{C0BDBCD2-E081-43AB-9119-C55465E59757}"/>
          </ac:spMkLst>
        </pc:spChg>
        <pc:spChg chg="add del">
          <ac:chgData name="Kristin Ruckle" userId="31778da7-479e-42eb-a479-dd3498b854b0" providerId="ADAL" clId="{008C97CB-D3F3-42B8-8C3E-6032A01E8C2B}" dt="2023-04-27T18:57:37.599" v="3462" actId="26606"/>
          <ac:spMkLst>
            <pc:docMk/>
            <pc:sldMk cId="2775109661" sldId="292"/>
            <ac:spMk id="15" creationId="{98E79BE4-34FE-485A-98A5-92CE8F7C4743}"/>
          </ac:spMkLst>
        </pc:spChg>
        <pc:spChg chg="add del">
          <ac:chgData name="Kristin Ruckle" userId="31778da7-479e-42eb-a479-dd3498b854b0" providerId="ADAL" clId="{008C97CB-D3F3-42B8-8C3E-6032A01E8C2B}" dt="2023-04-27T18:57:37.599" v="3462" actId="26606"/>
          <ac:spMkLst>
            <pc:docMk/>
            <pc:sldMk cId="2775109661" sldId="292"/>
            <ac:spMk id="17" creationId="{7A5F0580-5EE9-419F-96EE-B6529EF6E7D0}"/>
          </ac:spMkLst>
        </pc:spChg>
        <pc:spChg chg="add del">
          <ac:chgData name="Kristin Ruckle" userId="31778da7-479e-42eb-a479-dd3498b854b0" providerId="ADAL" clId="{008C97CB-D3F3-42B8-8C3E-6032A01E8C2B}" dt="2023-04-27T18:57:45.333" v="3464" actId="26606"/>
          <ac:spMkLst>
            <pc:docMk/>
            <pc:sldMk cId="2775109661" sldId="292"/>
            <ac:spMk id="19" creationId="{2C9A9DA9-7DC8-488B-A882-123947B0F3D9}"/>
          </ac:spMkLst>
        </pc:spChg>
        <pc:spChg chg="add del">
          <ac:chgData name="Kristin Ruckle" userId="31778da7-479e-42eb-a479-dd3498b854b0" providerId="ADAL" clId="{008C97CB-D3F3-42B8-8C3E-6032A01E8C2B}" dt="2023-04-27T18:57:45.333" v="3464" actId="26606"/>
          <ac:spMkLst>
            <pc:docMk/>
            <pc:sldMk cId="2775109661" sldId="292"/>
            <ac:spMk id="20" creationId="{57F6BDD4-E066-4008-8011-6CC31AEB4556}"/>
          </ac:spMkLst>
        </pc:spChg>
        <pc:spChg chg="add del">
          <ac:chgData name="Kristin Ruckle" userId="31778da7-479e-42eb-a479-dd3498b854b0" providerId="ADAL" clId="{008C97CB-D3F3-42B8-8C3E-6032A01E8C2B}" dt="2023-04-27T18:57:45.333" v="3464" actId="26606"/>
          <ac:spMkLst>
            <pc:docMk/>
            <pc:sldMk cId="2775109661" sldId="292"/>
            <ac:spMk id="21" creationId="{2711A8FB-68FC-45FC-B01E-38F809E2D439}"/>
          </ac:spMkLst>
        </pc:spChg>
        <pc:spChg chg="add del">
          <ac:chgData name="Kristin Ruckle" userId="31778da7-479e-42eb-a479-dd3498b854b0" providerId="ADAL" clId="{008C97CB-D3F3-42B8-8C3E-6032A01E8C2B}" dt="2023-04-27T18:57:45.333" v="3464" actId="26606"/>
          <ac:spMkLst>
            <pc:docMk/>
            <pc:sldMk cId="2775109661" sldId="292"/>
            <ac:spMk id="22" creationId="{2A865FE3-5FC9-4049-87CF-30019C46C0F5}"/>
          </ac:spMkLst>
        </pc:spChg>
        <pc:spChg chg="add del">
          <ac:chgData name="Kristin Ruckle" userId="31778da7-479e-42eb-a479-dd3498b854b0" providerId="ADAL" clId="{008C97CB-D3F3-42B8-8C3E-6032A01E8C2B}" dt="2023-04-27T18:57:51.845" v="3466" actId="26606"/>
          <ac:spMkLst>
            <pc:docMk/>
            <pc:sldMk cId="2775109661" sldId="292"/>
            <ac:spMk id="24" creationId="{8108D317-7CBD-4897-BD1F-959436D2A3BE}"/>
          </ac:spMkLst>
        </pc:spChg>
        <pc:spChg chg="add del">
          <ac:chgData name="Kristin Ruckle" userId="31778da7-479e-42eb-a479-dd3498b854b0" providerId="ADAL" clId="{008C97CB-D3F3-42B8-8C3E-6032A01E8C2B}" dt="2023-04-27T18:57:51.845" v="3466" actId="26606"/>
          <ac:spMkLst>
            <pc:docMk/>
            <pc:sldMk cId="2775109661" sldId="292"/>
            <ac:spMk id="25" creationId="{D6297641-8B9F-4767-9606-8A11313227BF}"/>
          </ac:spMkLst>
        </pc:spChg>
        <pc:spChg chg="add del">
          <ac:chgData name="Kristin Ruckle" userId="31778da7-479e-42eb-a479-dd3498b854b0" providerId="ADAL" clId="{008C97CB-D3F3-42B8-8C3E-6032A01E8C2B}" dt="2023-04-27T18:57:51.845" v="3466" actId="26606"/>
          <ac:spMkLst>
            <pc:docMk/>
            <pc:sldMk cId="2775109661" sldId="292"/>
            <ac:spMk id="26" creationId="{D8F3CA65-EA00-46B4-9616-39E6853F7BED}"/>
          </ac:spMkLst>
        </pc:spChg>
        <pc:spChg chg="add">
          <ac:chgData name="Kristin Ruckle" userId="31778da7-479e-42eb-a479-dd3498b854b0" providerId="ADAL" clId="{008C97CB-D3F3-42B8-8C3E-6032A01E8C2B}" dt="2023-04-27T18:57:51.851" v="3467" actId="26606"/>
          <ac:spMkLst>
            <pc:docMk/>
            <pc:sldMk cId="2775109661" sldId="292"/>
            <ac:spMk id="28" creationId="{E0C28A69-9B26-45AC-AFF7-719A7A50A092}"/>
          </ac:spMkLst>
        </pc:spChg>
        <pc:spChg chg="add">
          <ac:chgData name="Kristin Ruckle" userId="31778da7-479e-42eb-a479-dd3498b854b0" providerId="ADAL" clId="{008C97CB-D3F3-42B8-8C3E-6032A01E8C2B}" dt="2023-04-27T18:57:51.851" v="3467" actId="26606"/>
          <ac:spMkLst>
            <pc:docMk/>
            <pc:sldMk cId="2775109661" sldId="292"/>
            <ac:spMk id="29" creationId="{33AE4636-AEEC-45D6-84D4-7AC2DA48ECF8}"/>
          </ac:spMkLst>
        </pc:spChg>
        <pc:spChg chg="add">
          <ac:chgData name="Kristin Ruckle" userId="31778da7-479e-42eb-a479-dd3498b854b0" providerId="ADAL" clId="{008C97CB-D3F3-42B8-8C3E-6032A01E8C2B}" dt="2023-04-27T18:57:51.851" v="3467" actId="26606"/>
          <ac:spMkLst>
            <pc:docMk/>
            <pc:sldMk cId="2775109661" sldId="292"/>
            <ac:spMk id="30" creationId="{8D9CE0F4-2EB2-4F1F-8AAC-DB3571D9FE10}"/>
          </ac:spMkLst>
        </pc:spChg>
        <pc:picChg chg="add mod">
          <ac:chgData name="Kristin Ruckle" userId="31778da7-479e-42eb-a479-dd3498b854b0" providerId="ADAL" clId="{008C97CB-D3F3-42B8-8C3E-6032A01E8C2B}" dt="2023-04-27T18:57:51.851" v="3467" actId="26606"/>
          <ac:picMkLst>
            <pc:docMk/>
            <pc:sldMk cId="2775109661" sldId="292"/>
            <ac:picMk id="4" creationId="{01AB5C9D-D835-F700-23B6-835470F2CE3E}"/>
          </ac:picMkLst>
        </pc:picChg>
      </pc:sldChg>
      <pc:sldChg chg="addSp modSp new mod setBg modAnim">
        <pc:chgData name="Kristin Ruckle" userId="31778da7-479e-42eb-a479-dd3498b854b0" providerId="ADAL" clId="{008C97CB-D3F3-42B8-8C3E-6032A01E8C2B}" dt="2023-04-27T19:04:52.723" v="3567" actId="1440"/>
        <pc:sldMkLst>
          <pc:docMk/>
          <pc:sldMk cId="2920786497" sldId="293"/>
        </pc:sldMkLst>
        <pc:spChg chg="mod">
          <ac:chgData name="Kristin Ruckle" userId="31778da7-479e-42eb-a479-dd3498b854b0" providerId="ADAL" clId="{008C97CB-D3F3-42B8-8C3E-6032A01E8C2B}" dt="2023-04-27T19:02:14.295" v="3549" actId="26606"/>
          <ac:spMkLst>
            <pc:docMk/>
            <pc:sldMk cId="2920786497" sldId="293"/>
            <ac:spMk id="2" creationId="{89A04528-C014-166F-012D-1B9E13E6DB1A}"/>
          </ac:spMkLst>
        </pc:spChg>
        <pc:spChg chg="mod">
          <ac:chgData name="Kristin Ruckle" userId="31778da7-479e-42eb-a479-dd3498b854b0" providerId="ADAL" clId="{008C97CB-D3F3-42B8-8C3E-6032A01E8C2B}" dt="2023-04-27T19:02:28.282" v="3554" actId="14100"/>
          <ac:spMkLst>
            <pc:docMk/>
            <pc:sldMk cId="2920786497" sldId="293"/>
            <ac:spMk id="3" creationId="{52D70CB1-73CC-AC78-96A6-D4948D09E3F2}"/>
          </ac:spMkLst>
        </pc:spChg>
        <pc:spChg chg="add">
          <ac:chgData name="Kristin Ruckle" userId="31778da7-479e-42eb-a479-dd3498b854b0" providerId="ADAL" clId="{008C97CB-D3F3-42B8-8C3E-6032A01E8C2B}" dt="2023-04-27T19:02:14.295" v="3549" actId="26606"/>
          <ac:spMkLst>
            <pc:docMk/>
            <pc:sldMk cId="2920786497" sldId="293"/>
            <ac:spMk id="9" creationId="{90D01200-0224-43C5-AB38-FB4D16B73FB7}"/>
          </ac:spMkLst>
        </pc:spChg>
        <pc:spChg chg="add">
          <ac:chgData name="Kristin Ruckle" userId="31778da7-479e-42eb-a479-dd3498b854b0" providerId="ADAL" clId="{008C97CB-D3F3-42B8-8C3E-6032A01E8C2B}" dt="2023-04-27T19:02:14.295" v="3549" actId="26606"/>
          <ac:spMkLst>
            <pc:docMk/>
            <pc:sldMk cId="2920786497" sldId="293"/>
            <ac:spMk id="11" creationId="{728A44A4-A002-4A88-9FC9-1D0566C97A47}"/>
          </ac:spMkLst>
        </pc:spChg>
        <pc:spChg chg="add">
          <ac:chgData name="Kristin Ruckle" userId="31778da7-479e-42eb-a479-dd3498b854b0" providerId="ADAL" clId="{008C97CB-D3F3-42B8-8C3E-6032A01E8C2B}" dt="2023-04-27T19:02:14.295" v="3549" actId="26606"/>
          <ac:spMkLst>
            <pc:docMk/>
            <pc:sldMk cId="2920786497" sldId="293"/>
            <ac:spMk id="13" creationId="{3E7D5C7B-DD16-401B-85CE-4AAA2A4F5136}"/>
          </ac:spMkLst>
        </pc:spChg>
        <pc:picChg chg="add mod">
          <ac:chgData name="Kristin Ruckle" userId="31778da7-479e-42eb-a479-dd3498b854b0" providerId="ADAL" clId="{008C97CB-D3F3-42B8-8C3E-6032A01E8C2B}" dt="2023-04-27T19:04:52.723" v="3567" actId="1440"/>
          <ac:picMkLst>
            <pc:docMk/>
            <pc:sldMk cId="2920786497" sldId="293"/>
            <ac:picMk id="4" creationId="{D284D707-1470-2758-CA27-074E4353DD1E}"/>
          </ac:picMkLst>
        </pc:picChg>
      </pc:sldChg>
      <pc:sldChg chg="addSp delSp modSp add mod delAnim modAnim">
        <pc:chgData name="Kristin Ruckle" userId="31778da7-479e-42eb-a479-dd3498b854b0" providerId="ADAL" clId="{008C97CB-D3F3-42B8-8C3E-6032A01E8C2B}" dt="2023-04-27T19:07:39.099" v="4072" actId="1440"/>
        <pc:sldMkLst>
          <pc:docMk/>
          <pc:sldMk cId="2885505670" sldId="294"/>
        </pc:sldMkLst>
        <pc:spChg chg="mod">
          <ac:chgData name="Kristin Ruckle" userId="31778da7-479e-42eb-a479-dd3498b854b0" providerId="ADAL" clId="{008C97CB-D3F3-42B8-8C3E-6032A01E8C2B}" dt="2023-04-27T19:06:25.307" v="3621" actId="20577"/>
          <ac:spMkLst>
            <pc:docMk/>
            <pc:sldMk cId="2885505670" sldId="294"/>
            <ac:spMk id="2" creationId="{89A04528-C014-166F-012D-1B9E13E6DB1A}"/>
          </ac:spMkLst>
        </pc:spChg>
        <pc:spChg chg="mod">
          <ac:chgData name="Kristin Ruckle" userId="31778da7-479e-42eb-a479-dd3498b854b0" providerId="ADAL" clId="{008C97CB-D3F3-42B8-8C3E-6032A01E8C2B}" dt="2023-04-27T19:07:10.164" v="4068" actId="255"/>
          <ac:spMkLst>
            <pc:docMk/>
            <pc:sldMk cId="2885505670" sldId="294"/>
            <ac:spMk id="3" creationId="{52D70CB1-73CC-AC78-96A6-D4948D09E3F2}"/>
          </ac:spMkLst>
        </pc:spChg>
        <pc:picChg chg="del">
          <ac:chgData name="Kristin Ruckle" userId="31778da7-479e-42eb-a479-dd3498b854b0" providerId="ADAL" clId="{008C97CB-D3F3-42B8-8C3E-6032A01E8C2B}" dt="2023-04-27T19:07:20.360" v="4069" actId="21"/>
          <ac:picMkLst>
            <pc:docMk/>
            <pc:sldMk cId="2885505670" sldId="294"/>
            <ac:picMk id="4" creationId="{D284D707-1470-2758-CA27-074E4353DD1E}"/>
          </ac:picMkLst>
        </pc:picChg>
        <pc:picChg chg="add mod">
          <ac:chgData name="Kristin Ruckle" userId="31778da7-479e-42eb-a479-dd3498b854b0" providerId="ADAL" clId="{008C97CB-D3F3-42B8-8C3E-6032A01E8C2B}" dt="2023-04-27T19:07:39.099" v="4072" actId="1440"/>
          <ac:picMkLst>
            <pc:docMk/>
            <pc:sldMk cId="2885505670" sldId="294"/>
            <ac:picMk id="5" creationId="{85528177-104C-DD60-5186-C5407F02B552}"/>
          </ac:picMkLst>
        </pc:picChg>
      </pc:sldChg>
      <pc:sldChg chg="addSp delSp modSp add mod delAnim modAnim">
        <pc:chgData name="Kristin Ruckle" userId="31778da7-479e-42eb-a479-dd3498b854b0" providerId="ADAL" clId="{008C97CB-D3F3-42B8-8C3E-6032A01E8C2B}" dt="2023-04-27T19:47:34.165" v="4525"/>
        <pc:sldMkLst>
          <pc:docMk/>
          <pc:sldMk cId="2505917649" sldId="295"/>
        </pc:sldMkLst>
        <pc:spChg chg="mod">
          <ac:chgData name="Kristin Ruckle" userId="31778da7-479e-42eb-a479-dd3498b854b0" providerId="ADAL" clId="{008C97CB-D3F3-42B8-8C3E-6032A01E8C2B}" dt="2023-04-27T19:09:00.419" v="4110" actId="1076"/>
          <ac:spMkLst>
            <pc:docMk/>
            <pc:sldMk cId="2505917649" sldId="295"/>
            <ac:spMk id="2" creationId="{89A04528-C014-166F-012D-1B9E13E6DB1A}"/>
          </ac:spMkLst>
        </pc:spChg>
        <pc:spChg chg="mod">
          <ac:chgData name="Kristin Ruckle" userId="31778da7-479e-42eb-a479-dd3498b854b0" providerId="ADAL" clId="{008C97CB-D3F3-42B8-8C3E-6032A01E8C2B}" dt="2023-04-27T19:08:58.783" v="4109" actId="255"/>
          <ac:spMkLst>
            <pc:docMk/>
            <pc:sldMk cId="2505917649" sldId="295"/>
            <ac:spMk id="3" creationId="{52D70CB1-73CC-AC78-96A6-D4948D09E3F2}"/>
          </ac:spMkLst>
        </pc:spChg>
        <pc:picChg chg="add mod">
          <ac:chgData name="Kristin Ruckle" userId="31778da7-479e-42eb-a479-dd3498b854b0" providerId="ADAL" clId="{008C97CB-D3F3-42B8-8C3E-6032A01E8C2B}" dt="2023-04-27T19:09:18.202" v="4115" actId="1440"/>
          <ac:picMkLst>
            <pc:docMk/>
            <pc:sldMk cId="2505917649" sldId="295"/>
            <ac:picMk id="4" creationId="{A1FCE609-AEBA-DCC2-8606-712D3D37A5E7}"/>
          </ac:picMkLst>
        </pc:picChg>
        <pc:picChg chg="del">
          <ac:chgData name="Kristin Ruckle" userId="31778da7-479e-42eb-a479-dd3498b854b0" providerId="ADAL" clId="{008C97CB-D3F3-42B8-8C3E-6032A01E8C2B}" dt="2023-04-27T19:09:02.958" v="4111" actId="21"/>
          <ac:picMkLst>
            <pc:docMk/>
            <pc:sldMk cId="2505917649" sldId="295"/>
            <ac:picMk id="5" creationId="{85528177-104C-DD60-5186-C5407F02B552}"/>
          </ac:picMkLst>
        </pc:picChg>
      </pc:sldChg>
      <pc:sldChg chg="addSp delSp modSp add mod delAnim modAnim">
        <pc:chgData name="Kristin Ruckle" userId="31778da7-479e-42eb-a479-dd3498b854b0" providerId="ADAL" clId="{008C97CB-D3F3-42B8-8C3E-6032A01E8C2B}" dt="2023-04-27T19:12:53.590" v="4185"/>
        <pc:sldMkLst>
          <pc:docMk/>
          <pc:sldMk cId="2098783779" sldId="296"/>
        </pc:sldMkLst>
        <pc:spChg chg="mod">
          <ac:chgData name="Kristin Ruckle" userId="31778da7-479e-42eb-a479-dd3498b854b0" providerId="ADAL" clId="{008C97CB-D3F3-42B8-8C3E-6032A01E8C2B}" dt="2023-04-27T19:10:13.282" v="4167" actId="20577"/>
          <ac:spMkLst>
            <pc:docMk/>
            <pc:sldMk cId="2098783779" sldId="296"/>
            <ac:spMk id="2" creationId="{89A04528-C014-166F-012D-1B9E13E6DB1A}"/>
          </ac:spMkLst>
        </pc:spChg>
        <pc:spChg chg="mod">
          <ac:chgData name="Kristin Ruckle" userId="31778da7-479e-42eb-a479-dd3498b854b0" providerId="ADAL" clId="{008C97CB-D3F3-42B8-8C3E-6032A01E8C2B}" dt="2023-04-27T19:10:36.595" v="4172" actId="27636"/>
          <ac:spMkLst>
            <pc:docMk/>
            <pc:sldMk cId="2098783779" sldId="296"/>
            <ac:spMk id="3" creationId="{52D70CB1-73CC-AC78-96A6-D4948D09E3F2}"/>
          </ac:spMkLst>
        </pc:spChg>
        <pc:picChg chg="del">
          <ac:chgData name="Kristin Ruckle" userId="31778da7-479e-42eb-a479-dd3498b854b0" providerId="ADAL" clId="{008C97CB-D3F3-42B8-8C3E-6032A01E8C2B}" dt="2023-04-27T19:10:39.412" v="4173" actId="21"/>
          <ac:picMkLst>
            <pc:docMk/>
            <pc:sldMk cId="2098783779" sldId="296"/>
            <ac:picMk id="4" creationId="{A1FCE609-AEBA-DCC2-8606-712D3D37A5E7}"/>
          </ac:picMkLst>
        </pc:picChg>
        <pc:picChg chg="add mod">
          <ac:chgData name="Kristin Ruckle" userId="31778da7-479e-42eb-a479-dd3498b854b0" providerId="ADAL" clId="{008C97CB-D3F3-42B8-8C3E-6032A01E8C2B}" dt="2023-04-27T19:12:26.540" v="4181" actId="1440"/>
          <ac:picMkLst>
            <pc:docMk/>
            <pc:sldMk cId="2098783779" sldId="296"/>
            <ac:picMk id="5" creationId="{5E5BE74B-2988-FF49-5D94-D65DCE9C2CF8}"/>
          </ac:picMkLst>
        </pc:picChg>
        <pc:picChg chg="add mod">
          <ac:chgData name="Kristin Ruckle" userId="31778da7-479e-42eb-a479-dd3498b854b0" providerId="ADAL" clId="{008C97CB-D3F3-42B8-8C3E-6032A01E8C2B}" dt="2023-04-27T19:12:33.611" v="4183" actId="1076"/>
          <ac:picMkLst>
            <pc:docMk/>
            <pc:sldMk cId="2098783779" sldId="296"/>
            <ac:picMk id="6" creationId="{4479A336-62E4-3982-3F3B-D1FE6067A6B5}"/>
          </ac:picMkLst>
        </pc:picChg>
      </pc:sldChg>
      <pc:sldChg chg="addSp delSp modSp new mod setBg modAnim">
        <pc:chgData name="Kristin Ruckle" userId="31778da7-479e-42eb-a479-dd3498b854b0" providerId="ADAL" clId="{008C97CB-D3F3-42B8-8C3E-6032A01E8C2B}" dt="2023-04-27T19:16:55.152" v="4219"/>
        <pc:sldMkLst>
          <pc:docMk/>
          <pc:sldMk cId="2093765994" sldId="297"/>
        </pc:sldMkLst>
        <pc:spChg chg="del mod">
          <ac:chgData name="Kristin Ruckle" userId="31778da7-479e-42eb-a479-dd3498b854b0" providerId="ADAL" clId="{008C97CB-D3F3-42B8-8C3E-6032A01E8C2B}" dt="2023-04-27T19:14:35.895" v="4191" actId="21"/>
          <ac:spMkLst>
            <pc:docMk/>
            <pc:sldMk cId="2093765994" sldId="297"/>
            <ac:spMk id="2" creationId="{1A7BF070-8B06-DC70-32E0-6DC4BD8B7EBC}"/>
          </ac:spMkLst>
        </pc:spChg>
        <pc:spChg chg="mod ord">
          <ac:chgData name="Kristin Ruckle" userId="31778da7-479e-42eb-a479-dd3498b854b0" providerId="ADAL" clId="{008C97CB-D3F3-42B8-8C3E-6032A01E8C2B}" dt="2023-04-27T19:16:38.677" v="4215" actId="1076"/>
          <ac:spMkLst>
            <pc:docMk/>
            <pc:sldMk cId="2093765994" sldId="297"/>
            <ac:spMk id="3" creationId="{ABDA2350-F4C5-D407-EF5C-1F7CF06CD344}"/>
          </ac:spMkLst>
        </pc:spChg>
        <pc:spChg chg="add mod">
          <ac:chgData name="Kristin Ruckle" userId="31778da7-479e-42eb-a479-dd3498b854b0" providerId="ADAL" clId="{008C97CB-D3F3-42B8-8C3E-6032A01E8C2B}" dt="2023-04-27T19:16:23.988" v="4213" actId="1076"/>
          <ac:spMkLst>
            <pc:docMk/>
            <pc:sldMk cId="2093765994" sldId="297"/>
            <ac:spMk id="6" creationId="{D04CDFA8-81D8-790F-CAC3-7C1985B2D52E}"/>
          </ac:spMkLst>
        </pc:spChg>
        <pc:spChg chg="add del">
          <ac:chgData name="Kristin Ruckle" userId="31778da7-479e-42eb-a479-dd3498b854b0" providerId="ADAL" clId="{008C97CB-D3F3-42B8-8C3E-6032A01E8C2B}" dt="2023-04-27T19:15:07.683" v="4194" actId="26606"/>
          <ac:spMkLst>
            <pc:docMk/>
            <pc:sldMk cId="2093765994" sldId="297"/>
            <ac:spMk id="9" creationId="{AA474011-A49D-4C7A-BF41-0ACD0A2693B3}"/>
          </ac:spMkLst>
        </pc:spChg>
        <pc:spChg chg="add del">
          <ac:chgData name="Kristin Ruckle" userId="31778da7-479e-42eb-a479-dd3498b854b0" providerId="ADAL" clId="{008C97CB-D3F3-42B8-8C3E-6032A01E8C2B}" dt="2023-04-27T19:15:07.683" v="4194" actId="26606"/>
          <ac:spMkLst>
            <pc:docMk/>
            <pc:sldMk cId="2093765994" sldId="297"/>
            <ac:spMk id="11" creationId="{6D72081E-AD41-4FBB-B02B-698A68DBCA5E}"/>
          </ac:spMkLst>
        </pc:spChg>
        <pc:spChg chg="add del">
          <ac:chgData name="Kristin Ruckle" userId="31778da7-479e-42eb-a479-dd3498b854b0" providerId="ADAL" clId="{008C97CB-D3F3-42B8-8C3E-6032A01E8C2B}" dt="2023-04-27T19:15:07.683" v="4194" actId="26606"/>
          <ac:spMkLst>
            <pc:docMk/>
            <pc:sldMk cId="2093765994" sldId="297"/>
            <ac:spMk id="13" creationId="{716248AD-805F-41BF-9B57-FC53E5B32F98}"/>
          </ac:spMkLst>
        </pc:spChg>
        <pc:spChg chg="add del">
          <ac:chgData name="Kristin Ruckle" userId="31778da7-479e-42eb-a479-dd3498b854b0" providerId="ADAL" clId="{008C97CB-D3F3-42B8-8C3E-6032A01E8C2B}" dt="2023-04-27T19:15:07.683" v="4194" actId="26606"/>
          <ac:spMkLst>
            <pc:docMk/>
            <pc:sldMk cId="2093765994" sldId="297"/>
            <ac:spMk id="15" creationId="{1F82758F-B2B3-4F0A-BB90-4BFFEDD166D6}"/>
          </ac:spMkLst>
        </pc:spChg>
        <pc:spChg chg="add del">
          <ac:chgData name="Kristin Ruckle" userId="31778da7-479e-42eb-a479-dd3498b854b0" providerId="ADAL" clId="{008C97CB-D3F3-42B8-8C3E-6032A01E8C2B}" dt="2023-04-27T19:15:07.676" v="4193" actId="26606"/>
          <ac:spMkLst>
            <pc:docMk/>
            <pc:sldMk cId="2093765994" sldId="297"/>
            <ac:spMk id="20" creationId="{4E2ED6F9-63C3-4A8D-9BB4-1EA62533B672}"/>
          </ac:spMkLst>
        </pc:spChg>
        <pc:spChg chg="add del">
          <ac:chgData name="Kristin Ruckle" userId="31778da7-479e-42eb-a479-dd3498b854b0" providerId="ADAL" clId="{008C97CB-D3F3-42B8-8C3E-6032A01E8C2B}" dt="2023-04-27T19:15:07.676" v="4193" actId="26606"/>
          <ac:spMkLst>
            <pc:docMk/>
            <pc:sldMk cId="2093765994" sldId="297"/>
            <ac:spMk id="22" creationId="{6D72081E-AD41-4FBB-B02B-698A68DBCA5E}"/>
          </ac:spMkLst>
        </pc:spChg>
        <pc:spChg chg="add del">
          <ac:chgData name="Kristin Ruckle" userId="31778da7-479e-42eb-a479-dd3498b854b0" providerId="ADAL" clId="{008C97CB-D3F3-42B8-8C3E-6032A01E8C2B}" dt="2023-04-27T19:15:07.676" v="4193" actId="26606"/>
          <ac:spMkLst>
            <pc:docMk/>
            <pc:sldMk cId="2093765994" sldId="297"/>
            <ac:spMk id="24" creationId="{716248AD-805F-41BF-9B57-FC53E5B32F98}"/>
          </ac:spMkLst>
        </pc:spChg>
        <pc:spChg chg="add del">
          <ac:chgData name="Kristin Ruckle" userId="31778da7-479e-42eb-a479-dd3498b854b0" providerId="ADAL" clId="{008C97CB-D3F3-42B8-8C3E-6032A01E8C2B}" dt="2023-04-27T19:15:07.676" v="4193" actId="26606"/>
          <ac:spMkLst>
            <pc:docMk/>
            <pc:sldMk cId="2093765994" sldId="297"/>
            <ac:spMk id="26" creationId="{1F82758F-B2B3-4F0A-BB90-4BFFEDD166D6}"/>
          </ac:spMkLst>
        </pc:spChg>
        <pc:spChg chg="add">
          <ac:chgData name="Kristin Ruckle" userId="31778da7-479e-42eb-a479-dd3498b854b0" providerId="ADAL" clId="{008C97CB-D3F3-42B8-8C3E-6032A01E8C2B}" dt="2023-04-27T19:15:07.683" v="4194" actId="26606"/>
          <ac:spMkLst>
            <pc:docMk/>
            <pc:sldMk cId="2093765994" sldId="297"/>
            <ac:spMk id="28" creationId="{AA474011-A49D-4C7A-BF41-0ACD0A2693B3}"/>
          </ac:spMkLst>
        </pc:spChg>
        <pc:spChg chg="add">
          <ac:chgData name="Kristin Ruckle" userId="31778da7-479e-42eb-a479-dd3498b854b0" providerId="ADAL" clId="{008C97CB-D3F3-42B8-8C3E-6032A01E8C2B}" dt="2023-04-27T19:15:07.683" v="4194" actId="26606"/>
          <ac:spMkLst>
            <pc:docMk/>
            <pc:sldMk cId="2093765994" sldId="297"/>
            <ac:spMk id="29" creationId="{6D72081E-AD41-4FBB-B02B-698A68DBCA5E}"/>
          </ac:spMkLst>
        </pc:spChg>
        <pc:spChg chg="add">
          <ac:chgData name="Kristin Ruckle" userId="31778da7-479e-42eb-a479-dd3498b854b0" providerId="ADAL" clId="{008C97CB-D3F3-42B8-8C3E-6032A01E8C2B}" dt="2023-04-27T19:15:07.683" v="4194" actId="26606"/>
          <ac:spMkLst>
            <pc:docMk/>
            <pc:sldMk cId="2093765994" sldId="297"/>
            <ac:spMk id="30" creationId="{716248AD-805F-41BF-9B57-FC53E5B32F98}"/>
          </ac:spMkLst>
        </pc:spChg>
        <pc:spChg chg="add">
          <ac:chgData name="Kristin Ruckle" userId="31778da7-479e-42eb-a479-dd3498b854b0" providerId="ADAL" clId="{008C97CB-D3F3-42B8-8C3E-6032A01E8C2B}" dt="2023-04-27T19:15:07.683" v="4194" actId="26606"/>
          <ac:spMkLst>
            <pc:docMk/>
            <pc:sldMk cId="2093765994" sldId="297"/>
            <ac:spMk id="31" creationId="{1F82758F-B2B3-4F0A-BB90-4BFFEDD166D6}"/>
          </ac:spMkLst>
        </pc:spChg>
        <pc:picChg chg="add mod">
          <ac:chgData name="Kristin Ruckle" userId="31778da7-479e-42eb-a479-dd3498b854b0" providerId="ADAL" clId="{008C97CB-D3F3-42B8-8C3E-6032A01E8C2B}" dt="2023-04-27T19:16:07.613" v="4210" actId="1076"/>
          <ac:picMkLst>
            <pc:docMk/>
            <pc:sldMk cId="2093765994" sldId="297"/>
            <ac:picMk id="4" creationId="{7FA7A636-756C-AD95-E133-3463BFB40E60}"/>
          </ac:picMkLst>
        </pc:picChg>
      </pc:sldChg>
      <pc:sldChg chg="addSp delSp modSp new mod ord modAnim">
        <pc:chgData name="Kristin Ruckle" userId="31778da7-479e-42eb-a479-dd3498b854b0" providerId="ADAL" clId="{008C97CB-D3F3-42B8-8C3E-6032A01E8C2B}" dt="2023-04-27T19:26:40.539" v="4456"/>
        <pc:sldMkLst>
          <pc:docMk/>
          <pc:sldMk cId="360300222" sldId="298"/>
        </pc:sldMkLst>
        <pc:spChg chg="mod">
          <ac:chgData name="Kristin Ruckle" userId="31778da7-479e-42eb-a479-dd3498b854b0" providerId="ADAL" clId="{008C97CB-D3F3-42B8-8C3E-6032A01E8C2B}" dt="2023-04-27T19:17:18.224" v="4231" actId="20577"/>
          <ac:spMkLst>
            <pc:docMk/>
            <pc:sldMk cId="360300222" sldId="298"/>
            <ac:spMk id="2" creationId="{CD90DFCC-8991-4824-5895-0DBA02596882}"/>
          </ac:spMkLst>
        </pc:spChg>
        <pc:spChg chg="del">
          <ac:chgData name="Kristin Ruckle" userId="31778da7-479e-42eb-a479-dd3498b854b0" providerId="ADAL" clId="{008C97CB-D3F3-42B8-8C3E-6032A01E8C2B}" dt="2023-04-27T19:17:58.942" v="4232"/>
          <ac:spMkLst>
            <pc:docMk/>
            <pc:sldMk cId="360300222" sldId="298"/>
            <ac:spMk id="3" creationId="{5582A197-21AD-3E64-89C5-0E00A8A963BC}"/>
          </ac:spMkLst>
        </pc:spChg>
        <pc:picChg chg="add mod">
          <ac:chgData name="Kristin Ruckle" userId="31778da7-479e-42eb-a479-dd3498b854b0" providerId="ADAL" clId="{008C97CB-D3F3-42B8-8C3E-6032A01E8C2B}" dt="2023-04-27T19:18:22.949" v="4235" actId="14100"/>
          <ac:picMkLst>
            <pc:docMk/>
            <pc:sldMk cId="360300222" sldId="298"/>
            <ac:picMk id="4" creationId="{1400ECF0-8F9C-FBF5-F31A-F0295FCA4F84}"/>
          </ac:picMkLst>
        </pc:picChg>
      </pc:sldChg>
      <pc:sldChg chg="addSp modSp new mod setBg modAnim">
        <pc:chgData name="Kristin Ruckle" userId="31778da7-479e-42eb-a479-dd3498b854b0" providerId="ADAL" clId="{008C97CB-D3F3-42B8-8C3E-6032A01E8C2B}" dt="2023-04-27T19:48:07.485" v="4526"/>
        <pc:sldMkLst>
          <pc:docMk/>
          <pc:sldMk cId="1837087092" sldId="299"/>
        </pc:sldMkLst>
        <pc:spChg chg="mod">
          <ac:chgData name="Kristin Ruckle" userId="31778da7-479e-42eb-a479-dd3498b854b0" providerId="ADAL" clId="{008C97CB-D3F3-42B8-8C3E-6032A01E8C2B}" dt="2023-04-27T19:21:16.803" v="4296" actId="26606"/>
          <ac:spMkLst>
            <pc:docMk/>
            <pc:sldMk cId="1837087092" sldId="299"/>
            <ac:spMk id="2" creationId="{9F762452-DA90-59CD-31EC-C9B51DC8EA0F}"/>
          </ac:spMkLst>
        </pc:spChg>
        <pc:spChg chg="mod">
          <ac:chgData name="Kristin Ruckle" userId="31778da7-479e-42eb-a479-dd3498b854b0" providerId="ADAL" clId="{008C97CB-D3F3-42B8-8C3E-6032A01E8C2B}" dt="2023-04-27T19:21:37.240" v="4302" actId="27636"/>
          <ac:spMkLst>
            <pc:docMk/>
            <pc:sldMk cId="1837087092" sldId="299"/>
            <ac:spMk id="3" creationId="{2D608DEA-15D4-8C40-F33C-024A8B814227}"/>
          </ac:spMkLst>
        </pc:spChg>
        <pc:spChg chg="add">
          <ac:chgData name="Kristin Ruckle" userId="31778da7-479e-42eb-a479-dd3498b854b0" providerId="ADAL" clId="{008C97CB-D3F3-42B8-8C3E-6032A01E8C2B}" dt="2023-04-27T19:21:16.803" v="4296" actId="26606"/>
          <ac:spMkLst>
            <pc:docMk/>
            <pc:sldMk cId="1837087092" sldId="299"/>
            <ac:spMk id="9" creationId="{79477870-C64A-4E35-8F2F-05B7114F3C74}"/>
          </ac:spMkLst>
        </pc:spChg>
        <pc:spChg chg="add">
          <ac:chgData name="Kristin Ruckle" userId="31778da7-479e-42eb-a479-dd3498b854b0" providerId="ADAL" clId="{008C97CB-D3F3-42B8-8C3E-6032A01E8C2B}" dt="2023-04-27T19:21:16.803" v="4296" actId="26606"/>
          <ac:spMkLst>
            <pc:docMk/>
            <pc:sldMk cId="1837087092" sldId="299"/>
            <ac:spMk id="11" creationId="{8AEA628B-C8FF-4D0B-B111-F101F580B15D}"/>
          </ac:spMkLst>
        </pc:spChg>
        <pc:spChg chg="add">
          <ac:chgData name="Kristin Ruckle" userId="31778da7-479e-42eb-a479-dd3498b854b0" providerId="ADAL" clId="{008C97CB-D3F3-42B8-8C3E-6032A01E8C2B}" dt="2023-04-27T19:21:16.803" v="4296" actId="26606"/>
          <ac:spMkLst>
            <pc:docMk/>
            <pc:sldMk cId="1837087092" sldId="299"/>
            <ac:spMk id="13" creationId="{42663BD0-064C-40FC-A331-F49FCA9536AA}"/>
          </ac:spMkLst>
        </pc:spChg>
        <pc:picChg chg="add mod">
          <ac:chgData name="Kristin Ruckle" userId="31778da7-479e-42eb-a479-dd3498b854b0" providerId="ADAL" clId="{008C97CB-D3F3-42B8-8C3E-6032A01E8C2B}" dt="2023-04-27T19:21:16.803" v="4296" actId="26606"/>
          <ac:picMkLst>
            <pc:docMk/>
            <pc:sldMk cId="1837087092" sldId="299"/>
            <ac:picMk id="4" creationId="{56285B0F-4656-3611-EFEB-440B711B3C35}"/>
          </ac:picMkLst>
        </pc:picChg>
      </pc:sldChg>
      <pc:sldChg chg="addSp delSp modSp new mod modAnim">
        <pc:chgData name="Kristin Ruckle" userId="31778da7-479e-42eb-a479-dd3498b854b0" providerId="ADAL" clId="{008C97CB-D3F3-42B8-8C3E-6032A01E8C2B}" dt="2023-04-27T19:26:31.707" v="4454"/>
        <pc:sldMkLst>
          <pc:docMk/>
          <pc:sldMk cId="3593891415" sldId="300"/>
        </pc:sldMkLst>
        <pc:spChg chg="mod">
          <ac:chgData name="Kristin Ruckle" userId="31778da7-479e-42eb-a479-dd3498b854b0" providerId="ADAL" clId="{008C97CB-D3F3-42B8-8C3E-6032A01E8C2B}" dt="2023-04-27T19:26:18.171" v="4450" actId="20577"/>
          <ac:spMkLst>
            <pc:docMk/>
            <pc:sldMk cId="3593891415" sldId="300"/>
            <ac:spMk id="2" creationId="{283BF4CF-14C5-C9A4-1CAA-246C60986F60}"/>
          </ac:spMkLst>
        </pc:spChg>
        <pc:spChg chg="del mod">
          <ac:chgData name="Kristin Ruckle" userId="31778da7-479e-42eb-a479-dd3498b854b0" providerId="ADAL" clId="{008C97CB-D3F3-42B8-8C3E-6032A01E8C2B}" dt="2023-04-27T19:26:08.745" v="4432" actId="26606"/>
          <ac:spMkLst>
            <pc:docMk/>
            <pc:sldMk cId="3593891415" sldId="300"/>
            <ac:spMk id="3" creationId="{56C1431C-88E7-B2C2-7D82-838CDB457136}"/>
          </ac:spMkLst>
        </pc:spChg>
        <pc:graphicFrameChg chg="add">
          <ac:chgData name="Kristin Ruckle" userId="31778da7-479e-42eb-a479-dd3498b854b0" providerId="ADAL" clId="{008C97CB-D3F3-42B8-8C3E-6032A01E8C2B}" dt="2023-04-27T19:26:08.745" v="4432" actId="26606"/>
          <ac:graphicFrameMkLst>
            <pc:docMk/>
            <pc:sldMk cId="3593891415" sldId="300"/>
            <ac:graphicFrameMk id="5" creationId="{E626CA1E-1FE0-F635-0795-76CFA62D8E4C}"/>
          </ac:graphicFrameMkLst>
        </pc:graphicFrameChg>
      </pc:sldChg>
      <pc:sldChg chg="addSp delSp modSp new mod modAnim">
        <pc:chgData name="Kristin Ruckle" userId="31778da7-479e-42eb-a479-dd3498b854b0" providerId="ADAL" clId="{008C97CB-D3F3-42B8-8C3E-6032A01E8C2B}" dt="2023-04-27T19:30:19.128" v="4480"/>
        <pc:sldMkLst>
          <pc:docMk/>
          <pc:sldMk cId="2486910150" sldId="301"/>
        </pc:sldMkLst>
        <pc:spChg chg="mod">
          <ac:chgData name="Kristin Ruckle" userId="31778da7-479e-42eb-a479-dd3498b854b0" providerId="ADAL" clId="{008C97CB-D3F3-42B8-8C3E-6032A01E8C2B}" dt="2023-04-27T19:27:03.458" v="4467" actId="20577"/>
          <ac:spMkLst>
            <pc:docMk/>
            <pc:sldMk cId="2486910150" sldId="301"/>
            <ac:spMk id="2" creationId="{E14992AA-2562-FA5F-D656-9739884C20E8}"/>
          </ac:spMkLst>
        </pc:spChg>
        <pc:spChg chg="del mod">
          <ac:chgData name="Kristin Ruckle" userId="31778da7-479e-42eb-a479-dd3498b854b0" providerId="ADAL" clId="{008C97CB-D3F3-42B8-8C3E-6032A01E8C2B}" dt="2023-04-27T19:29:00.484" v="4472" actId="26606"/>
          <ac:spMkLst>
            <pc:docMk/>
            <pc:sldMk cId="2486910150" sldId="301"/>
            <ac:spMk id="3" creationId="{02E52947-9709-2B3A-24BE-0BA5A219E38C}"/>
          </ac:spMkLst>
        </pc:spChg>
        <pc:graphicFrameChg chg="add modGraphic">
          <ac:chgData name="Kristin Ruckle" userId="31778da7-479e-42eb-a479-dd3498b854b0" providerId="ADAL" clId="{008C97CB-D3F3-42B8-8C3E-6032A01E8C2B}" dt="2023-04-27T19:29:44.086" v="4474" actId="26606"/>
          <ac:graphicFrameMkLst>
            <pc:docMk/>
            <pc:sldMk cId="2486910150" sldId="301"/>
            <ac:graphicFrameMk id="5" creationId="{CEDD84C3-F50F-CABF-048F-815792A520DF}"/>
          </ac:graphicFrameMkLst>
        </pc:graphicFrameChg>
      </pc:sldChg>
      <pc:sldChg chg="addSp delSp modSp new mod setBg modAnim">
        <pc:chgData name="Kristin Ruckle" userId="31778da7-479e-42eb-a479-dd3498b854b0" providerId="ADAL" clId="{008C97CB-D3F3-42B8-8C3E-6032A01E8C2B}" dt="2023-04-27T19:36:13.969" v="4505"/>
        <pc:sldMkLst>
          <pc:docMk/>
          <pc:sldMk cId="1969975337" sldId="302"/>
        </pc:sldMkLst>
        <pc:spChg chg="mod">
          <ac:chgData name="Kristin Ruckle" userId="31778da7-479e-42eb-a479-dd3498b854b0" providerId="ADAL" clId="{008C97CB-D3F3-42B8-8C3E-6032A01E8C2B}" dt="2023-04-27T19:35:57.677" v="4501" actId="255"/>
          <ac:spMkLst>
            <pc:docMk/>
            <pc:sldMk cId="1969975337" sldId="302"/>
            <ac:spMk id="2" creationId="{99492F0B-292F-1644-BA3A-8064C4C7F2FE}"/>
          </ac:spMkLst>
        </pc:spChg>
        <pc:spChg chg="mod">
          <ac:chgData name="Kristin Ruckle" userId="31778da7-479e-42eb-a479-dd3498b854b0" providerId="ADAL" clId="{008C97CB-D3F3-42B8-8C3E-6032A01E8C2B}" dt="2023-04-27T19:35:49.353" v="4500" actId="1076"/>
          <ac:spMkLst>
            <pc:docMk/>
            <pc:sldMk cId="1969975337" sldId="302"/>
            <ac:spMk id="3" creationId="{6446CB59-5CED-7E70-54AE-CA02AB714511}"/>
          </ac:spMkLst>
        </pc:spChg>
        <pc:spChg chg="add del">
          <ac:chgData name="Kristin Ruckle" userId="31778da7-479e-42eb-a479-dd3498b854b0" providerId="ADAL" clId="{008C97CB-D3F3-42B8-8C3E-6032A01E8C2B}" dt="2023-04-27T19:34:37.815" v="4496" actId="26606"/>
          <ac:spMkLst>
            <pc:docMk/>
            <pc:sldMk cId="1969975337" sldId="302"/>
            <ac:spMk id="9" creationId="{E0B3B37B-5EEE-4DC4-802A-66F9A2C94B7D}"/>
          </ac:spMkLst>
        </pc:spChg>
        <pc:spChg chg="add del">
          <ac:chgData name="Kristin Ruckle" userId="31778da7-479e-42eb-a479-dd3498b854b0" providerId="ADAL" clId="{008C97CB-D3F3-42B8-8C3E-6032A01E8C2B}" dt="2023-04-27T19:34:37.815" v="4496" actId="26606"/>
          <ac:spMkLst>
            <pc:docMk/>
            <pc:sldMk cId="1969975337" sldId="302"/>
            <ac:spMk id="11" creationId="{494CEDA0-FD8E-491B-8792-69F93BDA3937}"/>
          </ac:spMkLst>
        </pc:spChg>
        <pc:spChg chg="add del">
          <ac:chgData name="Kristin Ruckle" userId="31778da7-479e-42eb-a479-dd3498b854b0" providerId="ADAL" clId="{008C97CB-D3F3-42B8-8C3E-6032A01E8C2B}" dt="2023-04-27T19:34:37.815" v="4496" actId="26606"/>
          <ac:spMkLst>
            <pc:docMk/>
            <pc:sldMk cId="1969975337" sldId="302"/>
            <ac:spMk id="13" creationId="{0FD3EBBB-DFE8-4525-B1BF-BE7BBC8DFA7C}"/>
          </ac:spMkLst>
        </pc:spChg>
        <pc:spChg chg="add del">
          <ac:chgData name="Kristin Ruckle" userId="31778da7-479e-42eb-a479-dd3498b854b0" providerId="ADAL" clId="{008C97CB-D3F3-42B8-8C3E-6032A01E8C2B}" dt="2023-04-27T19:34:37.815" v="4496" actId="26606"/>
          <ac:spMkLst>
            <pc:docMk/>
            <pc:sldMk cId="1969975337" sldId="302"/>
            <ac:spMk id="15" creationId="{A9362A14-6FB8-4FFC-AAA0-2E5AFF8A8D36}"/>
          </ac:spMkLst>
        </pc:spChg>
        <pc:spChg chg="add">
          <ac:chgData name="Kristin Ruckle" userId="31778da7-479e-42eb-a479-dd3498b854b0" providerId="ADAL" clId="{008C97CB-D3F3-42B8-8C3E-6032A01E8C2B}" dt="2023-04-27T19:34:37.815" v="4496" actId="26606"/>
          <ac:spMkLst>
            <pc:docMk/>
            <pc:sldMk cId="1969975337" sldId="302"/>
            <ac:spMk id="20" creationId="{D5997EA8-5EFC-40CD-A85F-C3C3BC5F9EB7}"/>
          </ac:spMkLst>
        </pc:spChg>
        <pc:spChg chg="add">
          <ac:chgData name="Kristin Ruckle" userId="31778da7-479e-42eb-a479-dd3498b854b0" providerId="ADAL" clId="{008C97CB-D3F3-42B8-8C3E-6032A01E8C2B}" dt="2023-04-27T19:34:37.815" v="4496" actId="26606"/>
          <ac:spMkLst>
            <pc:docMk/>
            <pc:sldMk cId="1969975337" sldId="302"/>
            <ac:spMk id="22" creationId="{1CF6A1EC-BD15-42D9-A339-A3970CF7C65A}"/>
          </ac:spMkLst>
        </pc:spChg>
        <pc:spChg chg="add">
          <ac:chgData name="Kristin Ruckle" userId="31778da7-479e-42eb-a479-dd3498b854b0" providerId="ADAL" clId="{008C97CB-D3F3-42B8-8C3E-6032A01E8C2B}" dt="2023-04-27T19:34:37.815" v="4496" actId="26606"/>
          <ac:spMkLst>
            <pc:docMk/>
            <pc:sldMk cId="1969975337" sldId="302"/>
            <ac:spMk id="24" creationId="{A720C27D-5C39-492B-BD68-C220C0F838AC}"/>
          </ac:spMkLst>
        </pc:spChg>
        <pc:spChg chg="add">
          <ac:chgData name="Kristin Ruckle" userId="31778da7-479e-42eb-a479-dd3498b854b0" providerId="ADAL" clId="{008C97CB-D3F3-42B8-8C3E-6032A01E8C2B}" dt="2023-04-27T19:34:37.815" v="4496" actId="26606"/>
          <ac:spMkLst>
            <pc:docMk/>
            <pc:sldMk cId="1969975337" sldId="302"/>
            <ac:spMk id="26" creationId="{A4F3394A-A959-460A-ACF9-5FA682C76940}"/>
          </ac:spMkLst>
        </pc:spChg>
        <pc:picChg chg="add mod ord">
          <ac:chgData name="Kristin Ruckle" userId="31778da7-479e-42eb-a479-dd3498b854b0" providerId="ADAL" clId="{008C97CB-D3F3-42B8-8C3E-6032A01E8C2B}" dt="2023-04-27T19:34:28.128" v="4495" actId="1076"/>
          <ac:picMkLst>
            <pc:docMk/>
            <pc:sldMk cId="1969975337" sldId="302"/>
            <ac:picMk id="4" creationId="{4D74551F-E718-80ED-600F-CA7A2A76E7B2}"/>
          </ac:picMkLst>
        </pc:picChg>
      </pc:sldChg>
    </pc:docChg>
  </pc:docChgLst>
  <pc:docChgLst>
    <pc:chgData name="Kristin Ruckle" userId="31778da7-479e-42eb-a479-dd3498b854b0" providerId="ADAL" clId="{D1591FC1-8F6C-4246-907C-BB427D8549DF}"/>
    <pc:docChg chg="undo custSel addSld delSld modSld sldOrd addMainMaster">
      <pc:chgData name="Kristin Ruckle" userId="31778da7-479e-42eb-a479-dd3498b854b0" providerId="ADAL" clId="{D1591FC1-8F6C-4246-907C-BB427D8549DF}" dt="2023-08-29T21:13:37.779" v="1730" actId="255"/>
      <pc:docMkLst>
        <pc:docMk/>
      </pc:docMkLst>
      <pc:sldChg chg="modSp modAnim">
        <pc:chgData name="Kristin Ruckle" userId="31778da7-479e-42eb-a479-dd3498b854b0" providerId="ADAL" clId="{D1591FC1-8F6C-4246-907C-BB427D8549DF}" dt="2023-08-01T18:56:36.170" v="79" actId="20577"/>
        <pc:sldMkLst>
          <pc:docMk/>
          <pc:sldMk cId="3614006334" sldId="256"/>
        </pc:sldMkLst>
        <pc:spChg chg="mod">
          <ac:chgData name="Kristin Ruckle" userId="31778da7-479e-42eb-a479-dd3498b854b0" providerId="ADAL" clId="{D1591FC1-8F6C-4246-907C-BB427D8549DF}" dt="2023-08-01T18:56:15.890" v="26" actId="20577"/>
          <ac:spMkLst>
            <pc:docMk/>
            <pc:sldMk cId="3614006334" sldId="256"/>
            <ac:spMk id="2" creationId="{F02D96D0-4FC4-CE00-FCEB-7720CFFE7BCA}"/>
          </ac:spMkLst>
        </pc:spChg>
        <pc:spChg chg="mod">
          <ac:chgData name="Kristin Ruckle" userId="31778da7-479e-42eb-a479-dd3498b854b0" providerId="ADAL" clId="{D1591FC1-8F6C-4246-907C-BB427D8549DF}" dt="2023-08-01T18:56:36.170" v="79" actId="20577"/>
          <ac:spMkLst>
            <pc:docMk/>
            <pc:sldMk cId="3614006334" sldId="256"/>
            <ac:spMk id="3" creationId="{D4F36E74-C48E-68A8-6B20-326484CCB2B8}"/>
          </ac:spMkLst>
        </pc:spChg>
      </pc:sldChg>
      <pc:sldChg chg="del">
        <pc:chgData name="Kristin Ruckle" userId="31778da7-479e-42eb-a479-dd3498b854b0" providerId="ADAL" clId="{D1591FC1-8F6C-4246-907C-BB427D8549DF}" dt="2023-08-01T18:57:08.226" v="80" actId="2696"/>
        <pc:sldMkLst>
          <pc:docMk/>
          <pc:sldMk cId="2713117070" sldId="257"/>
        </pc:sldMkLst>
      </pc:sldChg>
      <pc:sldChg chg="addSp delSp modSp mod modAnim">
        <pc:chgData name="Kristin Ruckle" userId="31778da7-479e-42eb-a479-dd3498b854b0" providerId="ADAL" clId="{D1591FC1-8F6C-4246-907C-BB427D8549DF}" dt="2023-08-01T19:08:17.532" v="371"/>
        <pc:sldMkLst>
          <pc:docMk/>
          <pc:sldMk cId="2746599875" sldId="259"/>
        </pc:sldMkLst>
        <pc:spChg chg="add del mod">
          <ac:chgData name="Kristin Ruckle" userId="31778da7-479e-42eb-a479-dd3498b854b0" providerId="ADAL" clId="{D1591FC1-8F6C-4246-907C-BB427D8549DF}" dt="2023-08-01T19:05:22.426" v="121"/>
          <ac:spMkLst>
            <pc:docMk/>
            <pc:sldMk cId="2746599875" sldId="259"/>
            <ac:spMk id="3" creationId="{B36A2FE8-4B18-AA7E-C23D-2B66F75BC9A7}"/>
          </ac:spMkLst>
        </pc:spChg>
        <pc:spChg chg="add mod">
          <ac:chgData name="Kristin Ruckle" userId="31778da7-479e-42eb-a479-dd3498b854b0" providerId="ADAL" clId="{D1591FC1-8F6C-4246-907C-BB427D8549DF}" dt="2023-08-01T19:07:52.192" v="365" actId="255"/>
          <ac:spMkLst>
            <pc:docMk/>
            <pc:sldMk cId="2746599875" sldId="259"/>
            <ac:spMk id="5" creationId="{03354C9C-4777-930C-FC18-4A55AE4B3AD6}"/>
          </ac:spMkLst>
        </pc:spChg>
        <pc:picChg chg="mod">
          <ac:chgData name="Kristin Ruckle" userId="31778da7-479e-42eb-a479-dd3498b854b0" providerId="ADAL" clId="{D1591FC1-8F6C-4246-907C-BB427D8549DF}" dt="2023-08-01T19:05:20.835" v="119" actId="1076"/>
          <ac:picMkLst>
            <pc:docMk/>
            <pc:sldMk cId="2746599875" sldId="259"/>
            <ac:picMk id="4" creationId="{DA7BAE1D-C3CB-BCD9-4325-2897F43586DF}"/>
          </ac:picMkLst>
        </pc:picChg>
      </pc:sldChg>
      <pc:sldChg chg="del">
        <pc:chgData name="Kristin Ruckle" userId="31778da7-479e-42eb-a479-dd3498b854b0" providerId="ADAL" clId="{D1591FC1-8F6C-4246-907C-BB427D8549DF}" dt="2023-08-01T19:09:36.960" v="372" actId="2696"/>
        <pc:sldMkLst>
          <pc:docMk/>
          <pc:sldMk cId="3307568581" sldId="260"/>
        </pc:sldMkLst>
      </pc:sldChg>
      <pc:sldChg chg="modSp">
        <pc:chgData name="Kristin Ruckle" userId="31778da7-479e-42eb-a479-dd3498b854b0" providerId="ADAL" clId="{D1591FC1-8F6C-4246-907C-BB427D8549DF}" dt="2023-08-01T19:17:32.435" v="630" actId="20577"/>
        <pc:sldMkLst>
          <pc:docMk/>
          <pc:sldMk cId="883655008" sldId="262"/>
        </pc:sldMkLst>
        <pc:spChg chg="mod">
          <ac:chgData name="Kristin Ruckle" userId="31778da7-479e-42eb-a479-dd3498b854b0" providerId="ADAL" clId="{D1591FC1-8F6C-4246-907C-BB427D8549DF}" dt="2023-08-01T19:17:32.435" v="630" actId="20577"/>
          <ac:spMkLst>
            <pc:docMk/>
            <pc:sldMk cId="883655008" sldId="262"/>
            <ac:spMk id="3" creationId="{CBCC9561-D3B5-6CA1-0F0C-6A0FCCB233A8}"/>
          </ac:spMkLst>
        </pc:spChg>
      </pc:sldChg>
      <pc:sldChg chg="modSp">
        <pc:chgData name="Kristin Ruckle" userId="31778da7-479e-42eb-a479-dd3498b854b0" providerId="ADAL" clId="{D1591FC1-8F6C-4246-907C-BB427D8549DF}" dt="2023-08-02T13:32:34.240" v="1693" actId="20577"/>
        <pc:sldMkLst>
          <pc:docMk/>
          <pc:sldMk cId="4013686751" sldId="271"/>
        </pc:sldMkLst>
        <pc:spChg chg="mod">
          <ac:chgData name="Kristin Ruckle" userId="31778da7-479e-42eb-a479-dd3498b854b0" providerId="ADAL" clId="{D1591FC1-8F6C-4246-907C-BB427D8549DF}" dt="2023-08-02T13:32:34.240" v="1693" actId="20577"/>
          <ac:spMkLst>
            <pc:docMk/>
            <pc:sldMk cId="4013686751" sldId="271"/>
            <ac:spMk id="3" creationId="{DE8F1F29-E779-AD99-6A5D-63D961C2CE18}"/>
          </ac:spMkLst>
        </pc:spChg>
      </pc:sldChg>
      <pc:sldChg chg="modSp mod modAnim">
        <pc:chgData name="Kristin Ruckle" userId="31778da7-479e-42eb-a479-dd3498b854b0" providerId="ADAL" clId="{D1591FC1-8F6C-4246-907C-BB427D8549DF}" dt="2023-08-02T12:09:48.130" v="653"/>
        <pc:sldMkLst>
          <pc:docMk/>
          <pc:sldMk cId="2811730911" sldId="273"/>
        </pc:sldMkLst>
        <pc:spChg chg="mod">
          <ac:chgData name="Kristin Ruckle" userId="31778da7-479e-42eb-a479-dd3498b854b0" providerId="ADAL" clId="{D1591FC1-8F6C-4246-907C-BB427D8549DF}" dt="2023-08-02T12:06:49.121" v="648" actId="255"/>
          <ac:spMkLst>
            <pc:docMk/>
            <pc:sldMk cId="2811730911" sldId="273"/>
            <ac:spMk id="3" creationId="{3B81B4F3-DCC3-0F00-49B7-9BE911B21506}"/>
          </ac:spMkLst>
        </pc:spChg>
      </pc:sldChg>
      <pc:sldChg chg="modSp">
        <pc:chgData name="Kristin Ruckle" userId="31778da7-479e-42eb-a479-dd3498b854b0" providerId="ADAL" clId="{D1591FC1-8F6C-4246-907C-BB427D8549DF}" dt="2023-08-02T13:32:24.350" v="1680" actId="20577"/>
        <pc:sldMkLst>
          <pc:docMk/>
          <pc:sldMk cId="3436555803" sldId="275"/>
        </pc:sldMkLst>
        <pc:spChg chg="mod">
          <ac:chgData name="Kristin Ruckle" userId="31778da7-479e-42eb-a479-dd3498b854b0" providerId="ADAL" clId="{D1591FC1-8F6C-4246-907C-BB427D8549DF}" dt="2023-08-02T13:32:24.350" v="1680" actId="20577"/>
          <ac:spMkLst>
            <pc:docMk/>
            <pc:sldMk cId="3436555803" sldId="275"/>
            <ac:spMk id="3" creationId="{98BFD92E-5688-A473-F5D3-62C9317F4947}"/>
          </ac:spMkLst>
        </pc:spChg>
      </pc:sldChg>
      <pc:sldChg chg="modSp mod">
        <pc:chgData name="Kristin Ruckle" userId="31778da7-479e-42eb-a479-dd3498b854b0" providerId="ADAL" clId="{D1591FC1-8F6C-4246-907C-BB427D8549DF}" dt="2023-08-02T13:33:25.600" v="1709" actId="255"/>
        <pc:sldMkLst>
          <pc:docMk/>
          <pc:sldMk cId="2768044832" sldId="278"/>
        </pc:sldMkLst>
        <pc:spChg chg="mod">
          <ac:chgData name="Kristin Ruckle" userId="31778da7-479e-42eb-a479-dd3498b854b0" providerId="ADAL" clId="{D1591FC1-8F6C-4246-907C-BB427D8549DF}" dt="2023-08-02T13:33:25.600" v="1709" actId="255"/>
          <ac:spMkLst>
            <pc:docMk/>
            <pc:sldMk cId="2768044832" sldId="278"/>
            <ac:spMk id="3" creationId="{270B0BF2-9425-CA68-B0C4-8AF702CD14AD}"/>
          </ac:spMkLst>
        </pc:spChg>
      </pc:sldChg>
      <pc:sldChg chg="modSp">
        <pc:chgData name="Kristin Ruckle" userId="31778da7-479e-42eb-a479-dd3498b854b0" providerId="ADAL" clId="{D1591FC1-8F6C-4246-907C-BB427D8549DF}" dt="2023-08-02T13:33:44.192" v="1722" actId="20577"/>
        <pc:sldMkLst>
          <pc:docMk/>
          <pc:sldMk cId="3971139172" sldId="280"/>
        </pc:sldMkLst>
        <pc:graphicFrameChg chg="mod">
          <ac:chgData name="Kristin Ruckle" userId="31778da7-479e-42eb-a479-dd3498b854b0" providerId="ADAL" clId="{D1591FC1-8F6C-4246-907C-BB427D8549DF}" dt="2023-08-02T13:33:44.192" v="1722" actId="20577"/>
          <ac:graphicFrameMkLst>
            <pc:docMk/>
            <pc:sldMk cId="3971139172" sldId="280"/>
            <ac:graphicFrameMk id="17" creationId="{6FF6410C-7854-60B2-0B19-65A91AE4EEAC}"/>
          </ac:graphicFrameMkLst>
        </pc:graphicFrameChg>
      </pc:sldChg>
      <pc:sldChg chg="addSp delSp modSp mod delAnim">
        <pc:chgData name="Kristin Ruckle" userId="31778da7-479e-42eb-a479-dd3498b854b0" providerId="ADAL" clId="{D1591FC1-8F6C-4246-907C-BB427D8549DF}" dt="2023-08-29T21:13:37.779" v="1730" actId="255"/>
        <pc:sldMkLst>
          <pc:docMk/>
          <pc:sldMk cId="4007602095" sldId="287"/>
        </pc:sldMkLst>
        <pc:spChg chg="mod">
          <ac:chgData name="Kristin Ruckle" userId="31778da7-479e-42eb-a479-dd3498b854b0" providerId="ADAL" clId="{D1591FC1-8F6C-4246-907C-BB427D8549DF}" dt="2023-08-29T21:06:27.550" v="1725" actId="26606"/>
          <ac:spMkLst>
            <pc:docMk/>
            <pc:sldMk cId="4007602095" sldId="287"/>
            <ac:spMk id="2" creationId="{E8A2D691-4139-3BC1-BBD2-09F4CD6CA3A1}"/>
          </ac:spMkLst>
        </pc:spChg>
        <pc:spChg chg="mod">
          <ac:chgData name="Kristin Ruckle" userId="31778da7-479e-42eb-a479-dd3498b854b0" providerId="ADAL" clId="{D1591FC1-8F6C-4246-907C-BB427D8549DF}" dt="2023-08-29T21:13:37.779" v="1730" actId="255"/>
          <ac:spMkLst>
            <pc:docMk/>
            <pc:sldMk cId="4007602095" sldId="287"/>
            <ac:spMk id="3" creationId="{BBD284BF-19BD-91DB-1DDF-45436A746841}"/>
          </ac:spMkLst>
        </pc:spChg>
        <pc:spChg chg="del">
          <ac:chgData name="Kristin Ruckle" userId="31778da7-479e-42eb-a479-dd3498b854b0" providerId="ADAL" clId="{D1591FC1-8F6C-4246-907C-BB427D8549DF}" dt="2023-08-29T21:06:05.860" v="1724" actId="21"/>
          <ac:spMkLst>
            <pc:docMk/>
            <pc:sldMk cId="4007602095" sldId="287"/>
            <ac:spMk id="6" creationId="{C3AD2852-ACF3-4D87-D9BB-92AC26BAD461}"/>
          </ac:spMkLst>
        </pc:spChg>
        <pc:spChg chg="del">
          <ac:chgData name="Kristin Ruckle" userId="31778da7-479e-42eb-a479-dd3498b854b0" providerId="ADAL" clId="{D1591FC1-8F6C-4246-907C-BB427D8549DF}" dt="2023-08-29T21:06:27.550" v="1725" actId="26606"/>
          <ac:spMkLst>
            <pc:docMk/>
            <pc:sldMk cId="4007602095" sldId="287"/>
            <ac:spMk id="9" creationId="{2C9A9DA9-7DC8-488B-A882-123947B0F3D9}"/>
          </ac:spMkLst>
        </pc:spChg>
        <pc:spChg chg="del">
          <ac:chgData name="Kristin Ruckle" userId="31778da7-479e-42eb-a479-dd3498b854b0" providerId="ADAL" clId="{D1591FC1-8F6C-4246-907C-BB427D8549DF}" dt="2023-08-29T21:06:27.550" v="1725" actId="26606"/>
          <ac:spMkLst>
            <pc:docMk/>
            <pc:sldMk cId="4007602095" sldId="287"/>
            <ac:spMk id="11" creationId="{57F6BDD4-E066-4008-8011-6CC31AEB4556}"/>
          </ac:spMkLst>
        </pc:spChg>
        <pc:spChg chg="del">
          <ac:chgData name="Kristin Ruckle" userId="31778da7-479e-42eb-a479-dd3498b854b0" providerId="ADAL" clId="{D1591FC1-8F6C-4246-907C-BB427D8549DF}" dt="2023-08-29T21:06:27.550" v="1725" actId="26606"/>
          <ac:spMkLst>
            <pc:docMk/>
            <pc:sldMk cId="4007602095" sldId="287"/>
            <ac:spMk id="13" creationId="{2711A8FB-68FC-45FC-B01E-38F809E2D439}"/>
          </ac:spMkLst>
        </pc:spChg>
        <pc:spChg chg="del">
          <ac:chgData name="Kristin Ruckle" userId="31778da7-479e-42eb-a479-dd3498b854b0" providerId="ADAL" clId="{D1591FC1-8F6C-4246-907C-BB427D8549DF}" dt="2023-08-29T21:06:27.550" v="1725" actId="26606"/>
          <ac:spMkLst>
            <pc:docMk/>
            <pc:sldMk cId="4007602095" sldId="287"/>
            <ac:spMk id="15" creationId="{2A865FE3-5FC9-4049-87CF-30019C46C0F5}"/>
          </ac:spMkLst>
        </pc:spChg>
        <pc:spChg chg="add">
          <ac:chgData name="Kristin Ruckle" userId="31778da7-479e-42eb-a479-dd3498b854b0" providerId="ADAL" clId="{D1591FC1-8F6C-4246-907C-BB427D8549DF}" dt="2023-08-29T21:06:27.550" v="1725" actId="26606"/>
          <ac:spMkLst>
            <pc:docMk/>
            <pc:sldMk cId="4007602095" sldId="287"/>
            <ac:spMk id="21" creationId="{F94AA2BD-2E3F-4B1D-8127-5744B8115311}"/>
          </ac:spMkLst>
        </pc:spChg>
        <pc:spChg chg="add">
          <ac:chgData name="Kristin Ruckle" userId="31778da7-479e-42eb-a479-dd3498b854b0" providerId="ADAL" clId="{D1591FC1-8F6C-4246-907C-BB427D8549DF}" dt="2023-08-29T21:06:27.550" v="1725" actId="26606"/>
          <ac:spMkLst>
            <pc:docMk/>
            <pc:sldMk cId="4007602095" sldId="287"/>
            <ac:spMk id="23" creationId="{4BD02261-2DC8-4AA8-9E16-7751AE892445}"/>
          </ac:spMkLst>
        </pc:spChg>
        <pc:spChg chg="add">
          <ac:chgData name="Kristin Ruckle" userId="31778da7-479e-42eb-a479-dd3498b854b0" providerId="ADAL" clId="{D1591FC1-8F6C-4246-907C-BB427D8549DF}" dt="2023-08-29T21:06:27.550" v="1725" actId="26606"/>
          <ac:spMkLst>
            <pc:docMk/>
            <pc:sldMk cId="4007602095" sldId="287"/>
            <ac:spMk id="25" creationId="{3D752CF2-2291-40B5-B462-C17B174C10BC}"/>
          </ac:spMkLst>
        </pc:spChg>
        <pc:picChg chg="del">
          <ac:chgData name="Kristin Ruckle" userId="31778da7-479e-42eb-a479-dd3498b854b0" providerId="ADAL" clId="{D1591FC1-8F6C-4246-907C-BB427D8549DF}" dt="2023-08-29T21:06:00.204" v="1723" actId="21"/>
          <ac:picMkLst>
            <pc:docMk/>
            <pc:sldMk cId="4007602095" sldId="287"/>
            <ac:picMk id="4" creationId="{B93F439A-286C-2D35-CF8C-6C0711F66276}"/>
          </ac:picMkLst>
        </pc:picChg>
        <pc:picChg chg="add">
          <ac:chgData name="Kristin Ruckle" userId="31778da7-479e-42eb-a479-dd3498b854b0" providerId="ADAL" clId="{D1591FC1-8F6C-4246-907C-BB427D8549DF}" dt="2023-08-29T21:06:27.550" v="1725" actId="26606"/>
          <ac:picMkLst>
            <pc:docMk/>
            <pc:sldMk cId="4007602095" sldId="287"/>
            <ac:picMk id="17" creationId="{5BDF3606-93EE-27B8-1CC3-21ED8976AE4D}"/>
          </ac:picMkLst>
        </pc:picChg>
      </pc:sldChg>
      <pc:sldChg chg="modSp mod">
        <pc:chgData name="Kristin Ruckle" userId="31778da7-479e-42eb-a479-dd3498b854b0" providerId="ADAL" clId="{D1591FC1-8F6C-4246-907C-BB427D8549DF}" dt="2023-08-02T12:23:22.651" v="1063" actId="27636"/>
        <pc:sldMkLst>
          <pc:docMk/>
          <pc:sldMk cId="1467101336" sldId="289"/>
        </pc:sldMkLst>
        <pc:spChg chg="mod">
          <ac:chgData name="Kristin Ruckle" userId="31778da7-479e-42eb-a479-dd3498b854b0" providerId="ADAL" clId="{D1591FC1-8F6C-4246-907C-BB427D8549DF}" dt="2023-08-02T12:23:22.651" v="1063" actId="27636"/>
          <ac:spMkLst>
            <pc:docMk/>
            <pc:sldMk cId="1467101336" sldId="289"/>
            <ac:spMk id="3" creationId="{363DA650-4E8D-DF27-5408-E1E7E2340EEC}"/>
          </ac:spMkLst>
        </pc:spChg>
      </pc:sldChg>
      <pc:sldChg chg="modSp modAnim">
        <pc:chgData name="Kristin Ruckle" userId="31778da7-479e-42eb-a479-dd3498b854b0" providerId="ADAL" clId="{D1591FC1-8F6C-4246-907C-BB427D8549DF}" dt="2023-08-02T12:30:55.212" v="1113"/>
        <pc:sldMkLst>
          <pc:docMk/>
          <pc:sldMk cId="2126414664" sldId="291"/>
        </pc:sldMkLst>
        <pc:spChg chg="mod">
          <ac:chgData name="Kristin Ruckle" userId="31778da7-479e-42eb-a479-dd3498b854b0" providerId="ADAL" clId="{D1591FC1-8F6C-4246-907C-BB427D8549DF}" dt="2023-08-02T12:30:55.212" v="1113"/>
          <ac:spMkLst>
            <pc:docMk/>
            <pc:sldMk cId="2126414664" sldId="291"/>
            <ac:spMk id="3" creationId="{ABBD3136-CC1D-2C99-BA98-9D6C0A689B9A}"/>
          </ac:spMkLst>
        </pc:spChg>
      </pc:sldChg>
      <pc:sldChg chg="addSp delSp modSp mod delAnim modAnim">
        <pc:chgData name="Kristin Ruckle" userId="31778da7-479e-42eb-a479-dd3498b854b0" providerId="ADAL" clId="{D1591FC1-8F6C-4246-907C-BB427D8549DF}" dt="2023-08-02T13:15:00.815" v="1440" actId="20577"/>
        <pc:sldMkLst>
          <pc:docMk/>
          <pc:sldMk cId="2920786497" sldId="293"/>
        </pc:sldMkLst>
        <pc:spChg chg="mod">
          <ac:chgData name="Kristin Ruckle" userId="31778da7-479e-42eb-a479-dd3498b854b0" providerId="ADAL" clId="{D1591FC1-8F6C-4246-907C-BB427D8549DF}" dt="2023-08-02T13:10:43.700" v="1353" actId="20577"/>
          <ac:spMkLst>
            <pc:docMk/>
            <pc:sldMk cId="2920786497" sldId="293"/>
            <ac:spMk id="2" creationId="{89A04528-C014-166F-012D-1B9E13E6DB1A}"/>
          </ac:spMkLst>
        </pc:spChg>
        <pc:spChg chg="mod">
          <ac:chgData name="Kristin Ruckle" userId="31778da7-479e-42eb-a479-dd3498b854b0" providerId="ADAL" clId="{D1591FC1-8F6C-4246-907C-BB427D8549DF}" dt="2023-08-02T13:15:00.815" v="1440" actId="20577"/>
          <ac:spMkLst>
            <pc:docMk/>
            <pc:sldMk cId="2920786497" sldId="293"/>
            <ac:spMk id="3" creationId="{52D70CB1-73CC-AC78-96A6-D4948D09E3F2}"/>
          </ac:spMkLst>
        </pc:spChg>
        <pc:picChg chg="del">
          <ac:chgData name="Kristin Ruckle" userId="31778da7-479e-42eb-a479-dd3498b854b0" providerId="ADAL" clId="{D1591FC1-8F6C-4246-907C-BB427D8549DF}" dt="2023-08-02T13:11:37.741" v="1360" actId="21"/>
          <ac:picMkLst>
            <pc:docMk/>
            <pc:sldMk cId="2920786497" sldId="293"/>
            <ac:picMk id="4" creationId="{D284D707-1470-2758-CA27-074E4353DD1E}"/>
          </ac:picMkLst>
        </pc:picChg>
        <pc:picChg chg="add mod">
          <ac:chgData name="Kristin Ruckle" userId="31778da7-479e-42eb-a479-dd3498b854b0" providerId="ADAL" clId="{D1591FC1-8F6C-4246-907C-BB427D8549DF}" dt="2023-08-02T13:12:41.416" v="1366" actId="1440"/>
          <ac:picMkLst>
            <pc:docMk/>
            <pc:sldMk cId="2920786497" sldId="293"/>
            <ac:picMk id="5" creationId="{49E5E623-FD07-DA29-5CE4-B91E15F5D417}"/>
          </ac:picMkLst>
        </pc:picChg>
      </pc:sldChg>
      <pc:sldChg chg="modSp">
        <pc:chgData name="Kristin Ruckle" userId="31778da7-479e-42eb-a479-dd3498b854b0" providerId="ADAL" clId="{D1591FC1-8F6C-4246-907C-BB427D8549DF}" dt="2023-08-02T13:16:09.081" v="1478" actId="20577"/>
        <pc:sldMkLst>
          <pc:docMk/>
          <pc:sldMk cId="2885505670" sldId="294"/>
        </pc:sldMkLst>
        <pc:spChg chg="mod">
          <ac:chgData name="Kristin Ruckle" userId="31778da7-479e-42eb-a479-dd3498b854b0" providerId="ADAL" clId="{D1591FC1-8F6C-4246-907C-BB427D8549DF}" dt="2023-08-02T13:16:09.081" v="1478" actId="20577"/>
          <ac:spMkLst>
            <pc:docMk/>
            <pc:sldMk cId="2885505670" sldId="294"/>
            <ac:spMk id="3" creationId="{52D70CB1-73CC-AC78-96A6-D4948D09E3F2}"/>
          </ac:spMkLst>
        </pc:spChg>
      </pc:sldChg>
      <pc:sldChg chg="modSp mod">
        <pc:chgData name="Kristin Ruckle" userId="31778da7-479e-42eb-a479-dd3498b854b0" providerId="ADAL" clId="{D1591FC1-8F6C-4246-907C-BB427D8549DF}" dt="2023-08-02T13:19:56.103" v="1480" actId="255"/>
        <pc:sldMkLst>
          <pc:docMk/>
          <pc:sldMk cId="2098783779" sldId="296"/>
        </pc:sldMkLst>
        <pc:spChg chg="mod">
          <ac:chgData name="Kristin Ruckle" userId="31778da7-479e-42eb-a479-dd3498b854b0" providerId="ADAL" clId="{D1591FC1-8F6C-4246-907C-BB427D8549DF}" dt="2023-08-02T13:19:56.103" v="1480" actId="255"/>
          <ac:spMkLst>
            <pc:docMk/>
            <pc:sldMk cId="2098783779" sldId="296"/>
            <ac:spMk id="3" creationId="{52D70CB1-73CC-AC78-96A6-D4948D09E3F2}"/>
          </ac:spMkLst>
        </pc:spChg>
      </pc:sldChg>
      <pc:sldChg chg="modSp">
        <pc:chgData name="Kristin Ruckle" userId="31778da7-479e-42eb-a479-dd3498b854b0" providerId="ADAL" clId="{D1591FC1-8F6C-4246-907C-BB427D8549DF}" dt="2023-08-02T13:20:24.792" v="1520" actId="20577"/>
        <pc:sldMkLst>
          <pc:docMk/>
          <pc:sldMk cId="2093765994" sldId="297"/>
        </pc:sldMkLst>
        <pc:spChg chg="mod">
          <ac:chgData name="Kristin Ruckle" userId="31778da7-479e-42eb-a479-dd3498b854b0" providerId="ADAL" clId="{D1591FC1-8F6C-4246-907C-BB427D8549DF}" dt="2023-08-02T13:20:24.792" v="1520" actId="20577"/>
          <ac:spMkLst>
            <pc:docMk/>
            <pc:sldMk cId="2093765994" sldId="297"/>
            <ac:spMk id="6" creationId="{D04CDFA8-81D8-790F-CAC3-7C1985B2D52E}"/>
          </ac:spMkLst>
        </pc:spChg>
      </pc:sldChg>
      <pc:sldChg chg="del">
        <pc:chgData name="Kristin Ruckle" userId="31778da7-479e-42eb-a479-dd3498b854b0" providerId="ADAL" clId="{D1591FC1-8F6C-4246-907C-BB427D8549DF}" dt="2023-08-02T13:21:33.544" v="1522" actId="2696"/>
        <pc:sldMkLst>
          <pc:docMk/>
          <pc:sldMk cId="360300222" sldId="298"/>
        </pc:sldMkLst>
      </pc:sldChg>
      <pc:sldChg chg="del">
        <pc:chgData name="Kristin Ruckle" userId="31778da7-479e-42eb-a479-dd3498b854b0" providerId="ADAL" clId="{D1591FC1-8F6C-4246-907C-BB427D8549DF}" dt="2023-08-02T13:20:50.549" v="1521" actId="2696"/>
        <pc:sldMkLst>
          <pc:docMk/>
          <pc:sldMk cId="3593891415" sldId="300"/>
        </pc:sldMkLst>
      </pc:sldChg>
      <pc:sldChg chg="modSp">
        <pc:chgData name="Kristin Ruckle" userId="31778da7-479e-42eb-a479-dd3498b854b0" providerId="ADAL" clId="{D1591FC1-8F6C-4246-907C-BB427D8549DF}" dt="2023-08-02T13:28:36.432" v="1667" actId="20577"/>
        <pc:sldMkLst>
          <pc:docMk/>
          <pc:sldMk cId="2486910150" sldId="301"/>
        </pc:sldMkLst>
        <pc:graphicFrameChg chg="mod">
          <ac:chgData name="Kristin Ruckle" userId="31778da7-479e-42eb-a479-dd3498b854b0" providerId="ADAL" clId="{D1591FC1-8F6C-4246-907C-BB427D8549DF}" dt="2023-08-02T13:28:36.432" v="1667" actId="20577"/>
          <ac:graphicFrameMkLst>
            <pc:docMk/>
            <pc:sldMk cId="2486910150" sldId="301"/>
            <ac:graphicFrameMk id="5" creationId="{CEDD84C3-F50F-CABF-048F-815792A520DF}"/>
          </ac:graphicFrameMkLst>
        </pc:graphicFrameChg>
      </pc:sldChg>
      <pc:sldChg chg="addSp delSp modSp new mod ord setBg modAnim">
        <pc:chgData name="Kristin Ruckle" userId="31778da7-479e-42eb-a479-dd3498b854b0" providerId="ADAL" clId="{D1591FC1-8F6C-4246-907C-BB427D8549DF}" dt="2023-08-01T19:01:09.242" v="115"/>
        <pc:sldMkLst>
          <pc:docMk/>
          <pc:sldMk cId="983282826" sldId="303"/>
        </pc:sldMkLst>
        <pc:spChg chg="mod">
          <ac:chgData name="Kristin Ruckle" userId="31778da7-479e-42eb-a479-dd3498b854b0" providerId="ADAL" clId="{D1591FC1-8F6C-4246-907C-BB427D8549DF}" dt="2023-08-01T19:00:44.240" v="111" actId="255"/>
          <ac:spMkLst>
            <pc:docMk/>
            <pc:sldMk cId="983282826" sldId="303"/>
            <ac:spMk id="2" creationId="{05E37190-32FA-1541-6A47-16FA383266D6}"/>
          </ac:spMkLst>
        </pc:spChg>
        <pc:spChg chg="add del mod">
          <ac:chgData name="Kristin Ruckle" userId="31778da7-479e-42eb-a479-dd3498b854b0" providerId="ADAL" clId="{D1591FC1-8F6C-4246-907C-BB427D8549DF}" dt="2023-08-01T18:59:47.001" v="106" actId="26606"/>
          <ac:spMkLst>
            <pc:docMk/>
            <pc:sldMk cId="983282826" sldId="303"/>
            <ac:spMk id="3" creationId="{964DFD0B-3006-FD46-E92F-DDB03976DC37}"/>
          </ac:spMkLst>
        </pc:spChg>
        <pc:spChg chg="add del">
          <ac:chgData name="Kristin Ruckle" userId="31778da7-479e-42eb-a479-dd3498b854b0" providerId="ADAL" clId="{D1591FC1-8F6C-4246-907C-BB427D8549DF}" dt="2023-08-01T18:59:20.515" v="101" actId="26606"/>
          <ac:spMkLst>
            <pc:docMk/>
            <pc:sldMk cId="983282826" sldId="303"/>
            <ac:spMk id="9" creationId="{53B021B3-DE93-4AB7-8A18-CF5F1CED88B8}"/>
          </ac:spMkLst>
        </pc:spChg>
        <pc:spChg chg="add del">
          <ac:chgData name="Kristin Ruckle" userId="31778da7-479e-42eb-a479-dd3498b854b0" providerId="ADAL" clId="{D1591FC1-8F6C-4246-907C-BB427D8549DF}" dt="2023-08-01T18:59:20.515" v="101" actId="26606"/>
          <ac:spMkLst>
            <pc:docMk/>
            <pc:sldMk cId="983282826" sldId="303"/>
            <ac:spMk id="11" creationId="{52D502E5-F6B4-4D58-B4AE-FC466FF15EE8}"/>
          </ac:spMkLst>
        </pc:spChg>
        <pc:spChg chg="add del">
          <ac:chgData name="Kristin Ruckle" userId="31778da7-479e-42eb-a479-dd3498b854b0" providerId="ADAL" clId="{D1591FC1-8F6C-4246-907C-BB427D8549DF}" dt="2023-08-01T18:59:20.515" v="101" actId="26606"/>
          <ac:spMkLst>
            <pc:docMk/>
            <pc:sldMk cId="983282826" sldId="303"/>
            <ac:spMk id="13" creationId="{9DECDBF4-02B6-4BB4-B65B-B8107AD6A9E8}"/>
          </ac:spMkLst>
        </pc:spChg>
        <pc:spChg chg="add del">
          <ac:chgData name="Kristin Ruckle" userId="31778da7-479e-42eb-a479-dd3498b854b0" providerId="ADAL" clId="{D1591FC1-8F6C-4246-907C-BB427D8549DF}" dt="2023-08-01T18:59:33.425" v="103" actId="26606"/>
          <ac:spMkLst>
            <pc:docMk/>
            <pc:sldMk cId="983282826" sldId="303"/>
            <ac:spMk id="15" creationId="{98E79BE4-34FE-485A-98A5-92CE8F7C4743}"/>
          </ac:spMkLst>
        </pc:spChg>
        <pc:spChg chg="add del">
          <ac:chgData name="Kristin Ruckle" userId="31778da7-479e-42eb-a479-dd3498b854b0" providerId="ADAL" clId="{D1591FC1-8F6C-4246-907C-BB427D8549DF}" dt="2023-08-01T18:59:33.425" v="103" actId="26606"/>
          <ac:spMkLst>
            <pc:docMk/>
            <pc:sldMk cId="983282826" sldId="303"/>
            <ac:spMk id="16" creationId="{728E3505-36F5-47A9-A188-7C60ACBB99EA}"/>
          </ac:spMkLst>
        </pc:spChg>
        <pc:spChg chg="add del">
          <ac:chgData name="Kristin Ruckle" userId="31778da7-479e-42eb-a479-dd3498b854b0" providerId="ADAL" clId="{D1591FC1-8F6C-4246-907C-BB427D8549DF}" dt="2023-08-01T18:59:33.425" v="103" actId="26606"/>
          <ac:spMkLst>
            <pc:docMk/>
            <pc:sldMk cId="983282826" sldId="303"/>
            <ac:spMk id="18" creationId="{283B6091-C9A6-4C92-8315-2DE12015E5B9}"/>
          </ac:spMkLst>
        </pc:spChg>
        <pc:spChg chg="add del">
          <ac:chgData name="Kristin Ruckle" userId="31778da7-479e-42eb-a479-dd3498b854b0" providerId="ADAL" clId="{D1591FC1-8F6C-4246-907C-BB427D8549DF}" dt="2023-08-01T18:59:33.425" v="103" actId="26606"/>
          <ac:spMkLst>
            <pc:docMk/>
            <pc:sldMk cId="983282826" sldId="303"/>
            <ac:spMk id="19" creationId="{CC6ACBBE-7216-419A-81B7-BD305A9FEF7F}"/>
          </ac:spMkLst>
        </pc:spChg>
        <pc:spChg chg="add del">
          <ac:chgData name="Kristin Ruckle" userId="31778da7-479e-42eb-a479-dd3498b854b0" providerId="ADAL" clId="{D1591FC1-8F6C-4246-907C-BB427D8549DF}" dt="2023-08-01T18:59:33.425" v="103" actId="26606"/>
          <ac:spMkLst>
            <pc:docMk/>
            <pc:sldMk cId="983282826" sldId="303"/>
            <ac:spMk id="20" creationId="{964DFD0B-3006-FD46-E92F-DDB03976DC37}"/>
          </ac:spMkLst>
        </pc:spChg>
        <pc:spChg chg="add del">
          <ac:chgData name="Kristin Ruckle" userId="31778da7-479e-42eb-a479-dd3498b854b0" providerId="ADAL" clId="{D1591FC1-8F6C-4246-907C-BB427D8549DF}" dt="2023-08-01T18:59:46.977" v="105" actId="26606"/>
          <ac:spMkLst>
            <pc:docMk/>
            <pc:sldMk cId="983282826" sldId="303"/>
            <ac:spMk id="22" creationId="{79477870-C64A-4E35-8F2F-05B7114F3C74}"/>
          </ac:spMkLst>
        </pc:spChg>
        <pc:spChg chg="add del">
          <ac:chgData name="Kristin Ruckle" userId="31778da7-479e-42eb-a479-dd3498b854b0" providerId="ADAL" clId="{D1591FC1-8F6C-4246-907C-BB427D8549DF}" dt="2023-08-01T18:59:46.977" v="105" actId="26606"/>
          <ac:spMkLst>
            <pc:docMk/>
            <pc:sldMk cId="983282826" sldId="303"/>
            <ac:spMk id="23" creationId="{8AEA628B-C8FF-4D0B-B111-F101F580B15D}"/>
          </ac:spMkLst>
        </pc:spChg>
        <pc:spChg chg="add del">
          <ac:chgData name="Kristin Ruckle" userId="31778da7-479e-42eb-a479-dd3498b854b0" providerId="ADAL" clId="{D1591FC1-8F6C-4246-907C-BB427D8549DF}" dt="2023-08-01T18:59:46.977" v="105" actId="26606"/>
          <ac:spMkLst>
            <pc:docMk/>
            <pc:sldMk cId="983282826" sldId="303"/>
            <ac:spMk id="24" creationId="{42663BD0-064C-40FC-A331-F49FCA9536AA}"/>
          </ac:spMkLst>
        </pc:spChg>
        <pc:spChg chg="add del">
          <ac:chgData name="Kristin Ruckle" userId="31778da7-479e-42eb-a479-dd3498b854b0" providerId="ADAL" clId="{D1591FC1-8F6C-4246-907C-BB427D8549DF}" dt="2023-08-01T18:59:46.977" v="105" actId="26606"/>
          <ac:spMkLst>
            <pc:docMk/>
            <pc:sldMk cId="983282826" sldId="303"/>
            <ac:spMk id="25" creationId="{964DFD0B-3006-FD46-E92F-DDB03976DC37}"/>
          </ac:spMkLst>
        </pc:spChg>
        <pc:spChg chg="add">
          <ac:chgData name="Kristin Ruckle" userId="31778da7-479e-42eb-a479-dd3498b854b0" providerId="ADAL" clId="{D1591FC1-8F6C-4246-907C-BB427D8549DF}" dt="2023-08-01T18:59:47.001" v="106" actId="26606"/>
          <ac:spMkLst>
            <pc:docMk/>
            <pc:sldMk cId="983282826" sldId="303"/>
            <ac:spMk id="28" creationId="{728E3505-36F5-47A9-A188-7C60ACBB99EA}"/>
          </ac:spMkLst>
        </pc:spChg>
        <pc:spChg chg="add">
          <ac:chgData name="Kristin Ruckle" userId="31778da7-479e-42eb-a479-dd3498b854b0" providerId="ADAL" clId="{D1591FC1-8F6C-4246-907C-BB427D8549DF}" dt="2023-08-01T18:59:47.001" v="106" actId="26606"/>
          <ac:spMkLst>
            <pc:docMk/>
            <pc:sldMk cId="983282826" sldId="303"/>
            <ac:spMk id="30" creationId="{283B6091-C9A6-4C92-8315-2DE12015E5B9}"/>
          </ac:spMkLst>
        </pc:spChg>
        <pc:spChg chg="add">
          <ac:chgData name="Kristin Ruckle" userId="31778da7-479e-42eb-a479-dd3498b854b0" providerId="ADAL" clId="{D1591FC1-8F6C-4246-907C-BB427D8549DF}" dt="2023-08-01T18:59:47.001" v="106" actId="26606"/>
          <ac:spMkLst>
            <pc:docMk/>
            <pc:sldMk cId="983282826" sldId="303"/>
            <ac:spMk id="31" creationId="{CC6ACBBE-7216-419A-81B7-BD305A9FEF7F}"/>
          </ac:spMkLst>
        </pc:spChg>
        <pc:spChg chg="add">
          <ac:chgData name="Kristin Ruckle" userId="31778da7-479e-42eb-a479-dd3498b854b0" providerId="ADAL" clId="{D1591FC1-8F6C-4246-907C-BB427D8549DF}" dt="2023-08-01T18:59:47.001" v="106" actId="26606"/>
          <ac:spMkLst>
            <pc:docMk/>
            <pc:sldMk cId="983282826" sldId="303"/>
            <ac:spMk id="32" creationId="{98E79BE4-34FE-485A-98A5-92CE8F7C4743}"/>
          </ac:spMkLst>
        </pc:spChg>
        <pc:spChg chg="add mod">
          <ac:chgData name="Kristin Ruckle" userId="31778da7-479e-42eb-a479-dd3498b854b0" providerId="ADAL" clId="{D1591FC1-8F6C-4246-907C-BB427D8549DF}" dt="2023-08-01T19:00:05.449" v="110" actId="255"/>
          <ac:spMkLst>
            <pc:docMk/>
            <pc:sldMk cId="983282826" sldId="303"/>
            <ac:spMk id="33" creationId="{964DFD0B-3006-FD46-E92F-DDB03976DC37}"/>
          </ac:spMkLst>
        </pc:spChg>
        <pc:graphicFrameChg chg="add del">
          <ac:chgData name="Kristin Ruckle" userId="31778da7-479e-42eb-a479-dd3498b854b0" providerId="ADAL" clId="{D1591FC1-8F6C-4246-907C-BB427D8549DF}" dt="2023-08-01T18:59:20.515" v="101" actId="26606"/>
          <ac:graphicFrameMkLst>
            <pc:docMk/>
            <pc:sldMk cId="983282826" sldId="303"/>
            <ac:graphicFrameMk id="5" creationId="{0B5DFFB7-E12D-C337-7EE8-EF25CBD9AD5C}"/>
          </ac:graphicFrameMkLst>
        </pc:graphicFrameChg>
        <pc:picChg chg="add del">
          <ac:chgData name="Kristin Ruckle" userId="31778da7-479e-42eb-a479-dd3498b854b0" providerId="ADAL" clId="{D1591FC1-8F6C-4246-907C-BB427D8549DF}" dt="2023-08-01T18:59:33.425" v="103" actId="26606"/>
          <ac:picMkLst>
            <pc:docMk/>
            <pc:sldMk cId="983282826" sldId="303"/>
            <ac:picMk id="17" creationId="{89B766F3-F43E-FF79-AF20-8696EC2E7DD6}"/>
          </ac:picMkLst>
        </pc:picChg>
        <pc:picChg chg="add del">
          <ac:chgData name="Kristin Ruckle" userId="31778da7-479e-42eb-a479-dd3498b854b0" providerId="ADAL" clId="{D1591FC1-8F6C-4246-907C-BB427D8549DF}" dt="2023-08-01T18:59:46.977" v="105" actId="26606"/>
          <ac:picMkLst>
            <pc:docMk/>
            <pc:sldMk cId="983282826" sldId="303"/>
            <ac:picMk id="26" creationId="{C971E655-C3D4-9C69-CD79-F827F5BD354A}"/>
          </ac:picMkLst>
        </pc:picChg>
        <pc:picChg chg="add">
          <ac:chgData name="Kristin Ruckle" userId="31778da7-479e-42eb-a479-dd3498b854b0" providerId="ADAL" clId="{D1591FC1-8F6C-4246-907C-BB427D8549DF}" dt="2023-08-01T18:59:47.001" v="106" actId="26606"/>
          <ac:picMkLst>
            <pc:docMk/>
            <pc:sldMk cId="983282826" sldId="303"/>
            <ac:picMk id="29" creationId="{89B766F3-F43E-FF79-AF20-8696EC2E7DD6}"/>
          </ac:picMkLst>
        </pc:picChg>
      </pc:sldChg>
      <pc:sldChg chg="new del">
        <pc:chgData name="Kristin Ruckle" userId="31778da7-479e-42eb-a479-dd3498b854b0" providerId="ADAL" clId="{D1591FC1-8F6C-4246-907C-BB427D8549DF}" dt="2023-08-01T19:10:35.050" v="374" actId="680"/>
        <pc:sldMkLst>
          <pc:docMk/>
          <pc:sldMk cId="226783587" sldId="304"/>
        </pc:sldMkLst>
      </pc:sldChg>
      <pc:sldChg chg="addSp delSp modSp new mod setBg modAnim">
        <pc:chgData name="Kristin Ruckle" userId="31778da7-479e-42eb-a479-dd3498b854b0" providerId="ADAL" clId="{D1591FC1-8F6C-4246-907C-BB427D8549DF}" dt="2023-08-01T19:16:55.429" v="578"/>
        <pc:sldMkLst>
          <pc:docMk/>
          <pc:sldMk cId="1814641515" sldId="304"/>
        </pc:sldMkLst>
        <pc:spChg chg="mod">
          <ac:chgData name="Kristin Ruckle" userId="31778da7-479e-42eb-a479-dd3498b854b0" providerId="ADAL" clId="{D1591FC1-8F6C-4246-907C-BB427D8549DF}" dt="2023-08-01T19:15:26.783" v="574" actId="26606"/>
          <ac:spMkLst>
            <pc:docMk/>
            <pc:sldMk cId="1814641515" sldId="304"/>
            <ac:spMk id="2" creationId="{7EC59EFC-8A31-2BCB-EE76-24CDD36C8427}"/>
          </ac:spMkLst>
        </pc:spChg>
        <pc:spChg chg="del mod">
          <ac:chgData name="Kristin Ruckle" userId="31778da7-479e-42eb-a479-dd3498b854b0" providerId="ADAL" clId="{D1591FC1-8F6C-4246-907C-BB427D8549DF}" dt="2023-08-01T19:15:26.783" v="574" actId="26606"/>
          <ac:spMkLst>
            <pc:docMk/>
            <pc:sldMk cId="1814641515" sldId="304"/>
            <ac:spMk id="3" creationId="{EE048E6A-8967-5AD3-0068-7FF9E9CC427F}"/>
          </ac:spMkLst>
        </pc:spChg>
        <pc:spChg chg="add">
          <ac:chgData name="Kristin Ruckle" userId="31778da7-479e-42eb-a479-dd3498b854b0" providerId="ADAL" clId="{D1591FC1-8F6C-4246-907C-BB427D8549DF}" dt="2023-08-01T19:15:26.783" v="574" actId="26606"/>
          <ac:spMkLst>
            <pc:docMk/>
            <pc:sldMk cId="1814641515" sldId="304"/>
            <ac:spMk id="9" creationId="{53B021B3-DE93-4AB7-8A18-CF5F1CED88B8}"/>
          </ac:spMkLst>
        </pc:spChg>
        <pc:spChg chg="add">
          <ac:chgData name="Kristin Ruckle" userId="31778da7-479e-42eb-a479-dd3498b854b0" providerId="ADAL" clId="{D1591FC1-8F6C-4246-907C-BB427D8549DF}" dt="2023-08-01T19:15:26.783" v="574" actId="26606"/>
          <ac:spMkLst>
            <pc:docMk/>
            <pc:sldMk cId="1814641515" sldId="304"/>
            <ac:spMk id="11" creationId="{52D502E5-F6B4-4D58-B4AE-FC466FF15EE8}"/>
          </ac:spMkLst>
        </pc:spChg>
        <pc:spChg chg="add">
          <ac:chgData name="Kristin Ruckle" userId="31778da7-479e-42eb-a479-dd3498b854b0" providerId="ADAL" clId="{D1591FC1-8F6C-4246-907C-BB427D8549DF}" dt="2023-08-01T19:15:26.783" v="574" actId="26606"/>
          <ac:spMkLst>
            <pc:docMk/>
            <pc:sldMk cId="1814641515" sldId="304"/>
            <ac:spMk id="13" creationId="{9DECDBF4-02B6-4BB4-B65B-B8107AD6A9E8}"/>
          </ac:spMkLst>
        </pc:spChg>
        <pc:graphicFrameChg chg="add">
          <ac:chgData name="Kristin Ruckle" userId="31778da7-479e-42eb-a479-dd3498b854b0" providerId="ADAL" clId="{D1591FC1-8F6C-4246-907C-BB427D8549DF}" dt="2023-08-01T19:15:26.783" v="574" actId="26606"/>
          <ac:graphicFrameMkLst>
            <pc:docMk/>
            <pc:sldMk cId="1814641515" sldId="304"/>
            <ac:graphicFrameMk id="5" creationId="{7618A73C-5025-4C32-7E12-7275265693A3}"/>
          </ac:graphicFrameMkLst>
        </pc:graphicFrameChg>
      </pc:sldChg>
      <pc:sldChg chg="add modAnim">
        <pc:chgData name="Kristin Ruckle" userId="31778da7-479e-42eb-a479-dd3498b854b0" providerId="ADAL" clId="{D1591FC1-8F6C-4246-907C-BB427D8549DF}" dt="2023-08-02T12:10:39.950" v="657"/>
        <pc:sldMkLst>
          <pc:docMk/>
          <pc:sldMk cId="3796412593" sldId="305"/>
        </pc:sldMkLst>
      </pc:sldChg>
      <pc:sldChg chg="add modAnim">
        <pc:chgData name="Kristin Ruckle" userId="31778da7-479e-42eb-a479-dd3498b854b0" providerId="ADAL" clId="{D1591FC1-8F6C-4246-907C-BB427D8549DF}" dt="2023-08-02T12:11:14.005" v="661"/>
        <pc:sldMkLst>
          <pc:docMk/>
          <pc:sldMk cId="725553182" sldId="306"/>
        </pc:sldMkLst>
      </pc:sldChg>
      <pc:sldChg chg="modSp new mod modAnim">
        <pc:chgData name="Kristin Ruckle" userId="31778da7-479e-42eb-a479-dd3498b854b0" providerId="ADAL" clId="{D1591FC1-8F6C-4246-907C-BB427D8549DF}" dt="2023-08-02T12:22:05.329" v="972" actId="20577"/>
        <pc:sldMkLst>
          <pc:docMk/>
          <pc:sldMk cId="3286331277" sldId="307"/>
        </pc:sldMkLst>
        <pc:spChg chg="mod">
          <ac:chgData name="Kristin Ruckle" userId="31778da7-479e-42eb-a479-dd3498b854b0" providerId="ADAL" clId="{D1591FC1-8F6C-4246-907C-BB427D8549DF}" dt="2023-08-02T12:15:14.994" v="704" actId="20577"/>
          <ac:spMkLst>
            <pc:docMk/>
            <pc:sldMk cId="3286331277" sldId="307"/>
            <ac:spMk id="2" creationId="{94B42169-9BED-BF7A-068B-4D1D04B3A91F}"/>
          </ac:spMkLst>
        </pc:spChg>
        <pc:spChg chg="mod">
          <ac:chgData name="Kristin Ruckle" userId="31778da7-479e-42eb-a479-dd3498b854b0" providerId="ADAL" clId="{D1591FC1-8F6C-4246-907C-BB427D8549DF}" dt="2023-08-02T12:22:05.329" v="972" actId="20577"/>
          <ac:spMkLst>
            <pc:docMk/>
            <pc:sldMk cId="3286331277" sldId="307"/>
            <ac:spMk id="3" creationId="{AAFDABA8-2C89-3E1B-5262-23CFFE6304F1}"/>
          </ac:spMkLst>
        </pc:spChg>
      </pc:sldChg>
      <pc:sldChg chg="addSp delSp modSp new mod setBg modAnim">
        <pc:chgData name="Kristin Ruckle" userId="31778da7-479e-42eb-a479-dd3498b854b0" providerId="ADAL" clId="{D1591FC1-8F6C-4246-907C-BB427D8549DF}" dt="2023-08-02T12:30:02.449" v="1111" actId="27636"/>
        <pc:sldMkLst>
          <pc:docMk/>
          <pc:sldMk cId="3147444772" sldId="308"/>
        </pc:sldMkLst>
        <pc:spChg chg="mod">
          <ac:chgData name="Kristin Ruckle" userId="31778da7-479e-42eb-a479-dd3498b854b0" providerId="ADAL" clId="{D1591FC1-8F6C-4246-907C-BB427D8549DF}" dt="2023-08-02T12:24:39.077" v="1091" actId="26606"/>
          <ac:spMkLst>
            <pc:docMk/>
            <pc:sldMk cId="3147444772" sldId="308"/>
            <ac:spMk id="2" creationId="{184652B4-BF9F-0AEC-011A-2D7533E96727}"/>
          </ac:spMkLst>
        </pc:spChg>
        <pc:spChg chg="del">
          <ac:chgData name="Kristin Ruckle" userId="31778da7-479e-42eb-a479-dd3498b854b0" providerId="ADAL" clId="{D1591FC1-8F6C-4246-907C-BB427D8549DF}" dt="2023-08-02T12:24:31.011" v="1089"/>
          <ac:spMkLst>
            <pc:docMk/>
            <pc:sldMk cId="3147444772" sldId="308"/>
            <ac:spMk id="3" creationId="{A232914A-2F92-2B8E-B965-3492588C9B81}"/>
          </ac:spMkLst>
        </pc:spChg>
        <pc:spChg chg="add mod">
          <ac:chgData name="Kristin Ruckle" userId="31778da7-479e-42eb-a479-dd3498b854b0" providerId="ADAL" clId="{D1591FC1-8F6C-4246-907C-BB427D8549DF}" dt="2023-08-02T12:30:02.449" v="1111" actId="27636"/>
          <ac:spMkLst>
            <pc:docMk/>
            <pc:sldMk cId="3147444772" sldId="308"/>
            <ac:spMk id="8" creationId="{C514327D-FC01-DF94-32BD-6DF44224862A}"/>
          </ac:spMkLst>
        </pc:spChg>
        <pc:spChg chg="add">
          <ac:chgData name="Kristin Ruckle" userId="31778da7-479e-42eb-a479-dd3498b854b0" providerId="ADAL" clId="{D1591FC1-8F6C-4246-907C-BB427D8549DF}" dt="2023-08-02T12:24:39.077" v="1091" actId="26606"/>
          <ac:spMkLst>
            <pc:docMk/>
            <pc:sldMk cId="3147444772" sldId="308"/>
            <ac:spMk id="11" creationId="{0288C6B4-AFC3-407F-A595-EFFD38D4CCAF}"/>
          </ac:spMkLst>
        </pc:spChg>
        <pc:spChg chg="add">
          <ac:chgData name="Kristin Ruckle" userId="31778da7-479e-42eb-a479-dd3498b854b0" providerId="ADAL" clId="{D1591FC1-8F6C-4246-907C-BB427D8549DF}" dt="2023-08-02T12:24:39.077" v="1091" actId="26606"/>
          <ac:spMkLst>
            <pc:docMk/>
            <pc:sldMk cId="3147444772" sldId="308"/>
            <ac:spMk id="13" creationId="{CF236821-17FE-429B-8D2C-08E13A64EA40}"/>
          </ac:spMkLst>
        </pc:spChg>
        <pc:spChg chg="add">
          <ac:chgData name="Kristin Ruckle" userId="31778da7-479e-42eb-a479-dd3498b854b0" providerId="ADAL" clId="{D1591FC1-8F6C-4246-907C-BB427D8549DF}" dt="2023-08-02T12:24:39.077" v="1091" actId="26606"/>
          <ac:spMkLst>
            <pc:docMk/>
            <pc:sldMk cId="3147444772" sldId="308"/>
            <ac:spMk id="15" creationId="{C0BDBCD2-E081-43AB-9119-C55465E59757}"/>
          </ac:spMkLst>
        </pc:spChg>
        <pc:spChg chg="add">
          <ac:chgData name="Kristin Ruckle" userId="31778da7-479e-42eb-a479-dd3498b854b0" providerId="ADAL" clId="{D1591FC1-8F6C-4246-907C-BB427D8549DF}" dt="2023-08-02T12:24:39.077" v="1091" actId="26606"/>
          <ac:spMkLst>
            <pc:docMk/>
            <pc:sldMk cId="3147444772" sldId="308"/>
            <ac:spMk id="17" creationId="{98E79BE4-34FE-485A-98A5-92CE8F7C4743}"/>
          </ac:spMkLst>
        </pc:spChg>
        <pc:spChg chg="add">
          <ac:chgData name="Kristin Ruckle" userId="31778da7-479e-42eb-a479-dd3498b854b0" providerId="ADAL" clId="{D1591FC1-8F6C-4246-907C-BB427D8549DF}" dt="2023-08-02T12:24:39.077" v="1091" actId="26606"/>
          <ac:spMkLst>
            <pc:docMk/>
            <pc:sldMk cId="3147444772" sldId="308"/>
            <ac:spMk id="19" creationId="{7A5F0580-5EE9-419F-96EE-B6529EF6E7D0}"/>
          </ac:spMkLst>
        </pc:spChg>
        <pc:picChg chg="add mod">
          <ac:chgData name="Kristin Ruckle" userId="31778da7-479e-42eb-a479-dd3498b854b0" providerId="ADAL" clId="{D1591FC1-8F6C-4246-907C-BB427D8549DF}" dt="2023-08-02T12:24:39.077" v="1091" actId="26606"/>
          <ac:picMkLst>
            <pc:docMk/>
            <pc:sldMk cId="3147444772" sldId="308"/>
            <ac:picMk id="4" creationId="{A6FDDF5A-A7F8-C33A-56A9-88CEA006A77F}"/>
          </ac:picMkLst>
        </pc:picChg>
      </pc:sldChg>
      <pc:sldChg chg="addSp modSp new mod setBg modAnim">
        <pc:chgData name="Kristin Ruckle" userId="31778da7-479e-42eb-a479-dd3498b854b0" providerId="ADAL" clId="{D1591FC1-8F6C-4246-907C-BB427D8549DF}" dt="2023-08-02T13:04:23.544" v="1196"/>
        <pc:sldMkLst>
          <pc:docMk/>
          <pc:sldMk cId="2030854350" sldId="309"/>
        </pc:sldMkLst>
        <pc:spChg chg="mod">
          <ac:chgData name="Kristin Ruckle" userId="31778da7-479e-42eb-a479-dd3498b854b0" providerId="ADAL" clId="{D1591FC1-8F6C-4246-907C-BB427D8549DF}" dt="2023-08-02T12:36:17.754" v="1149" actId="26606"/>
          <ac:spMkLst>
            <pc:docMk/>
            <pc:sldMk cId="2030854350" sldId="309"/>
            <ac:spMk id="2" creationId="{C2BE0B5D-0E69-9944-1813-A6905CD45B96}"/>
          </ac:spMkLst>
        </pc:spChg>
        <pc:spChg chg="mod">
          <ac:chgData name="Kristin Ruckle" userId="31778da7-479e-42eb-a479-dd3498b854b0" providerId="ADAL" clId="{D1591FC1-8F6C-4246-907C-BB427D8549DF}" dt="2023-08-02T12:48:41.129" v="1189" actId="27636"/>
          <ac:spMkLst>
            <pc:docMk/>
            <pc:sldMk cId="2030854350" sldId="309"/>
            <ac:spMk id="3" creationId="{DC82D196-88AE-C775-83D1-AF6775FC7416}"/>
          </ac:spMkLst>
        </pc:spChg>
        <pc:spChg chg="add">
          <ac:chgData name="Kristin Ruckle" userId="31778da7-479e-42eb-a479-dd3498b854b0" providerId="ADAL" clId="{D1591FC1-8F6C-4246-907C-BB427D8549DF}" dt="2023-08-02T12:36:17.754" v="1149" actId="26606"/>
          <ac:spMkLst>
            <pc:docMk/>
            <pc:sldMk cId="2030854350" sldId="309"/>
            <ac:spMk id="9" creationId="{79477870-C64A-4E35-8F2F-05B7114F3C74}"/>
          </ac:spMkLst>
        </pc:spChg>
        <pc:spChg chg="add">
          <ac:chgData name="Kristin Ruckle" userId="31778da7-479e-42eb-a479-dd3498b854b0" providerId="ADAL" clId="{D1591FC1-8F6C-4246-907C-BB427D8549DF}" dt="2023-08-02T12:36:17.754" v="1149" actId="26606"/>
          <ac:spMkLst>
            <pc:docMk/>
            <pc:sldMk cId="2030854350" sldId="309"/>
            <ac:spMk id="11" creationId="{8AEA628B-C8FF-4D0B-B111-F101F580B15D}"/>
          </ac:spMkLst>
        </pc:spChg>
        <pc:spChg chg="add">
          <ac:chgData name="Kristin Ruckle" userId="31778da7-479e-42eb-a479-dd3498b854b0" providerId="ADAL" clId="{D1591FC1-8F6C-4246-907C-BB427D8549DF}" dt="2023-08-02T12:36:17.754" v="1149" actId="26606"/>
          <ac:spMkLst>
            <pc:docMk/>
            <pc:sldMk cId="2030854350" sldId="309"/>
            <ac:spMk id="13" creationId="{42663BD0-064C-40FC-A331-F49FCA9536AA}"/>
          </ac:spMkLst>
        </pc:spChg>
        <pc:picChg chg="add mod">
          <ac:chgData name="Kristin Ruckle" userId="31778da7-479e-42eb-a479-dd3498b854b0" providerId="ADAL" clId="{D1591FC1-8F6C-4246-907C-BB427D8549DF}" dt="2023-08-02T12:36:17.754" v="1149" actId="26606"/>
          <ac:picMkLst>
            <pc:docMk/>
            <pc:sldMk cId="2030854350" sldId="309"/>
            <ac:picMk id="4" creationId="{973F2A25-1DC2-B09B-CEA9-1C13BDE0C7D0}"/>
          </ac:picMkLst>
        </pc:picChg>
      </pc:sldChg>
      <pc:sldChg chg="addSp delSp modSp new mod setBg modAnim">
        <pc:chgData name="Kristin Ruckle" userId="31778da7-479e-42eb-a479-dd3498b854b0" providerId="ADAL" clId="{D1591FC1-8F6C-4246-907C-BB427D8549DF}" dt="2023-08-02T13:09:24.016" v="1305"/>
        <pc:sldMkLst>
          <pc:docMk/>
          <pc:sldMk cId="1936337432" sldId="310"/>
        </pc:sldMkLst>
        <pc:spChg chg="mod">
          <ac:chgData name="Kristin Ruckle" userId="31778da7-479e-42eb-a479-dd3498b854b0" providerId="ADAL" clId="{D1591FC1-8F6C-4246-907C-BB427D8549DF}" dt="2023-08-02T13:08:48.502" v="1297" actId="26606"/>
          <ac:spMkLst>
            <pc:docMk/>
            <pc:sldMk cId="1936337432" sldId="310"/>
            <ac:spMk id="2" creationId="{9F2F5D1F-83F4-C9C9-097F-24FAECB1025E}"/>
          </ac:spMkLst>
        </pc:spChg>
        <pc:spChg chg="mod">
          <ac:chgData name="Kristin Ruckle" userId="31778da7-479e-42eb-a479-dd3498b854b0" providerId="ADAL" clId="{D1591FC1-8F6C-4246-907C-BB427D8549DF}" dt="2023-08-02T13:09:03.935" v="1299" actId="14100"/>
          <ac:spMkLst>
            <pc:docMk/>
            <pc:sldMk cId="1936337432" sldId="310"/>
            <ac:spMk id="3" creationId="{6EEDC2ED-3DDD-D489-8F0E-9BFE9F9DBA61}"/>
          </ac:spMkLst>
        </pc:spChg>
        <pc:spChg chg="add del">
          <ac:chgData name="Kristin Ruckle" userId="31778da7-479e-42eb-a479-dd3498b854b0" providerId="ADAL" clId="{D1591FC1-8F6C-4246-907C-BB427D8549DF}" dt="2023-08-02T13:08:48.502" v="1297" actId="26606"/>
          <ac:spMkLst>
            <pc:docMk/>
            <pc:sldMk cId="1936337432" sldId="310"/>
            <ac:spMk id="7" creationId="{2C9A9DA9-7DC8-488B-A882-123947B0F3D9}"/>
          </ac:spMkLst>
        </pc:spChg>
        <pc:spChg chg="add del">
          <ac:chgData name="Kristin Ruckle" userId="31778da7-479e-42eb-a479-dd3498b854b0" providerId="ADAL" clId="{D1591FC1-8F6C-4246-907C-BB427D8549DF}" dt="2023-08-02T13:08:48.502" v="1297" actId="26606"/>
          <ac:spMkLst>
            <pc:docMk/>
            <pc:sldMk cId="1936337432" sldId="310"/>
            <ac:spMk id="8" creationId="{57F6BDD4-E066-4008-8011-6CC31AEB4556}"/>
          </ac:spMkLst>
        </pc:spChg>
        <pc:spChg chg="add del">
          <ac:chgData name="Kristin Ruckle" userId="31778da7-479e-42eb-a479-dd3498b854b0" providerId="ADAL" clId="{D1591FC1-8F6C-4246-907C-BB427D8549DF}" dt="2023-08-02T13:08:48.502" v="1297" actId="26606"/>
          <ac:spMkLst>
            <pc:docMk/>
            <pc:sldMk cId="1936337432" sldId="310"/>
            <ac:spMk id="9" creationId="{2711A8FB-68FC-45FC-B01E-38F809E2D439}"/>
          </ac:spMkLst>
        </pc:spChg>
        <pc:spChg chg="add del">
          <ac:chgData name="Kristin Ruckle" userId="31778da7-479e-42eb-a479-dd3498b854b0" providerId="ADAL" clId="{D1591FC1-8F6C-4246-907C-BB427D8549DF}" dt="2023-08-02T13:08:14.423" v="1295" actId="26606"/>
          <ac:spMkLst>
            <pc:docMk/>
            <pc:sldMk cId="1936337432" sldId="310"/>
            <ac:spMk id="10" creationId="{5DF40726-9B19-4165-9C26-757D16E19E23}"/>
          </ac:spMkLst>
        </pc:spChg>
        <pc:spChg chg="add del">
          <ac:chgData name="Kristin Ruckle" userId="31778da7-479e-42eb-a479-dd3498b854b0" providerId="ADAL" clId="{D1591FC1-8F6C-4246-907C-BB427D8549DF}" dt="2023-08-02T13:08:14.423" v="1295" actId="26606"/>
          <ac:spMkLst>
            <pc:docMk/>
            <pc:sldMk cId="1936337432" sldId="310"/>
            <ac:spMk id="12" creationId="{2089CB41-F399-4AEB-980C-5BFB1049CBED}"/>
          </ac:spMkLst>
        </pc:spChg>
        <pc:spChg chg="add del">
          <ac:chgData name="Kristin Ruckle" userId="31778da7-479e-42eb-a479-dd3498b854b0" providerId="ADAL" clId="{D1591FC1-8F6C-4246-907C-BB427D8549DF}" dt="2023-08-02T13:08:14.423" v="1295" actId="26606"/>
          <ac:spMkLst>
            <pc:docMk/>
            <pc:sldMk cId="1936337432" sldId="310"/>
            <ac:spMk id="14" creationId="{1BFC967B-3DD6-463D-9DB9-6E4419AE0DAA}"/>
          </ac:spMkLst>
        </pc:spChg>
        <pc:spChg chg="add del">
          <ac:chgData name="Kristin Ruckle" userId="31778da7-479e-42eb-a479-dd3498b854b0" providerId="ADAL" clId="{D1591FC1-8F6C-4246-907C-BB427D8549DF}" dt="2023-08-02T13:08:48.502" v="1297" actId="26606"/>
          <ac:spMkLst>
            <pc:docMk/>
            <pc:sldMk cId="1936337432" sldId="310"/>
            <ac:spMk id="16" creationId="{2A865FE3-5FC9-4049-87CF-30019C46C0F5}"/>
          </ac:spMkLst>
        </pc:spChg>
        <pc:spChg chg="add">
          <ac:chgData name="Kristin Ruckle" userId="31778da7-479e-42eb-a479-dd3498b854b0" providerId="ADAL" clId="{D1591FC1-8F6C-4246-907C-BB427D8549DF}" dt="2023-08-02T13:08:48.502" v="1297" actId="26606"/>
          <ac:spMkLst>
            <pc:docMk/>
            <pc:sldMk cId="1936337432" sldId="310"/>
            <ac:spMk id="21" creationId="{90D01200-0224-43C5-AB38-FB4D16B73FB7}"/>
          </ac:spMkLst>
        </pc:spChg>
        <pc:spChg chg="add">
          <ac:chgData name="Kristin Ruckle" userId="31778da7-479e-42eb-a479-dd3498b854b0" providerId="ADAL" clId="{D1591FC1-8F6C-4246-907C-BB427D8549DF}" dt="2023-08-02T13:08:48.502" v="1297" actId="26606"/>
          <ac:spMkLst>
            <pc:docMk/>
            <pc:sldMk cId="1936337432" sldId="310"/>
            <ac:spMk id="23" creationId="{728A44A4-A002-4A88-9FC9-1D0566C97A47}"/>
          </ac:spMkLst>
        </pc:spChg>
        <pc:spChg chg="add">
          <ac:chgData name="Kristin Ruckle" userId="31778da7-479e-42eb-a479-dd3498b854b0" providerId="ADAL" clId="{D1591FC1-8F6C-4246-907C-BB427D8549DF}" dt="2023-08-02T13:08:48.502" v="1297" actId="26606"/>
          <ac:spMkLst>
            <pc:docMk/>
            <pc:sldMk cId="1936337432" sldId="310"/>
            <ac:spMk id="25" creationId="{3E7D5C7B-DD16-401B-85CE-4AAA2A4F5136}"/>
          </ac:spMkLst>
        </pc:spChg>
        <pc:picChg chg="add mod">
          <ac:chgData name="Kristin Ruckle" userId="31778da7-479e-42eb-a479-dd3498b854b0" providerId="ADAL" clId="{D1591FC1-8F6C-4246-907C-BB427D8549DF}" dt="2023-08-02T13:08:48.502" v="1297" actId="26606"/>
          <ac:picMkLst>
            <pc:docMk/>
            <pc:sldMk cId="1936337432" sldId="310"/>
            <ac:picMk id="5" creationId="{DD837572-883A-E6BC-CE36-C08943DC392E}"/>
          </ac:picMkLst>
        </pc:picChg>
      </pc:sldChg>
      <pc:sldChg chg="modSp add modAnim">
        <pc:chgData name="Kristin Ruckle" userId="31778da7-479e-42eb-a479-dd3498b854b0" providerId="ADAL" clId="{D1591FC1-8F6C-4246-907C-BB427D8549DF}" dt="2023-08-02T13:13:40.191" v="1371" actId="255"/>
        <pc:sldMkLst>
          <pc:docMk/>
          <pc:sldMk cId="3661697787" sldId="311"/>
        </pc:sldMkLst>
        <pc:spChg chg="mod">
          <ac:chgData name="Kristin Ruckle" userId="31778da7-479e-42eb-a479-dd3498b854b0" providerId="ADAL" clId="{D1591FC1-8F6C-4246-907C-BB427D8549DF}" dt="2023-08-02T13:13:40.191" v="1371" actId="255"/>
          <ac:spMkLst>
            <pc:docMk/>
            <pc:sldMk cId="3661697787" sldId="311"/>
            <ac:spMk id="3" creationId="{52D70CB1-73CC-AC78-96A6-D4948D09E3F2}"/>
          </ac:spMkLst>
        </pc:spChg>
      </pc:sldChg>
      <pc:sldChg chg="addSp delSp modSp new mod modAnim">
        <pc:chgData name="Kristin Ruckle" userId="31778da7-479e-42eb-a479-dd3498b854b0" providerId="ADAL" clId="{D1591FC1-8F6C-4246-907C-BB427D8549DF}" dt="2023-08-02T13:28:17.593" v="1666"/>
        <pc:sldMkLst>
          <pc:docMk/>
          <pc:sldMk cId="3891394447" sldId="312"/>
        </pc:sldMkLst>
        <pc:spChg chg="mod">
          <ac:chgData name="Kristin Ruckle" userId="31778da7-479e-42eb-a479-dd3498b854b0" providerId="ADAL" clId="{D1591FC1-8F6C-4246-907C-BB427D8549DF}" dt="2023-08-02T13:21:59.164" v="1551" actId="20577"/>
          <ac:spMkLst>
            <pc:docMk/>
            <pc:sldMk cId="3891394447" sldId="312"/>
            <ac:spMk id="2" creationId="{4B334408-6D7D-FDA1-63E5-3E7FF900A418}"/>
          </ac:spMkLst>
        </pc:spChg>
        <pc:spChg chg="add del">
          <ac:chgData name="Kristin Ruckle" userId="31778da7-479e-42eb-a479-dd3498b854b0" providerId="ADAL" clId="{D1591FC1-8F6C-4246-907C-BB427D8549DF}" dt="2023-08-02T13:22:48.672" v="1555" actId="21"/>
          <ac:spMkLst>
            <pc:docMk/>
            <pc:sldMk cId="3891394447" sldId="312"/>
            <ac:spMk id="3" creationId="{E136E522-3B83-0DCE-B6CE-A4862ED0DD67}"/>
          </ac:spMkLst>
        </pc:spChg>
        <pc:spChg chg="add mod">
          <ac:chgData name="Kristin Ruckle" userId="31778da7-479e-42eb-a479-dd3498b854b0" providerId="ADAL" clId="{D1591FC1-8F6C-4246-907C-BB427D8549DF}" dt="2023-08-02T13:22:24.644" v="1553"/>
          <ac:spMkLst>
            <pc:docMk/>
            <pc:sldMk cId="3891394447" sldId="312"/>
            <ac:spMk id="4" creationId="{8818A6EB-82ED-4952-478A-AFF14AEDB6C9}"/>
          </ac:spMkLst>
        </pc:spChg>
        <pc:spChg chg="add mod">
          <ac:chgData name="Kristin Ruckle" userId="31778da7-479e-42eb-a479-dd3498b854b0" providerId="ADAL" clId="{D1591FC1-8F6C-4246-907C-BB427D8549DF}" dt="2023-08-02T13:27:37.128" v="1654" actId="1076"/>
          <ac:spMkLst>
            <pc:docMk/>
            <pc:sldMk cId="3891394447" sldId="312"/>
            <ac:spMk id="7" creationId="{18D18A41-7F09-3E88-CE1A-8EBE6B6BBE3C}"/>
          </ac:spMkLst>
        </pc:spChg>
        <pc:graphicFrameChg chg="add mod">
          <ac:chgData name="Kristin Ruckle" userId="31778da7-479e-42eb-a479-dd3498b854b0" providerId="ADAL" clId="{D1591FC1-8F6C-4246-907C-BB427D8549DF}" dt="2023-08-02T13:27:31.934" v="1653" actId="14100"/>
          <ac:graphicFrameMkLst>
            <pc:docMk/>
            <pc:sldMk cId="3891394447" sldId="312"/>
            <ac:graphicFrameMk id="5" creationId="{8E7F8451-0DB2-CB62-79BC-516AE32D2AA4}"/>
          </ac:graphicFrameMkLst>
        </pc:graphicFrameChg>
        <pc:picChg chg="add mod">
          <ac:chgData name="Kristin Ruckle" userId="31778da7-479e-42eb-a479-dd3498b854b0" providerId="ADAL" clId="{D1591FC1-8F6C-4246-907C-BB427D8549DF}" dt="2023-08-02T13:27:46.559" v="1658" actId="1076"/>
          <ac:picMkLst>
            <pc:docMk/>
            <pc:sldMk cId="3891394447" sldId="312"/>
            <ac:picMk id="9" creationId="{EF4FFAF4-A3CC-7429-CDCB-53108748E7AE}"/>
          </ac:picMkLst>
        </pc:picChg>
      </pc:sldChg>
      <pc:sldChg chg="add del">
        <pc:chgData name="Kristin Ruckle" userId="31778da7-479e-42eb-a479-dd3498b854b0" providerId="ADAL" clId="{D1591FC1-8F6C-4246-907C-BB427D8549DF}" dt="2023-08-02T13:25:43.055" v="1635" actId="2696"/>
        <pc:sldMkLst>
          <pc:docMk/>
          <pc:sldMk cId="2428290506" sldId="313"/>
        </pc:sldMkLst>
      </pc:sldChg>
      <pc:sldChg chg="add">
        <pc:chgData name="Kristin Ruckle" userId="31778da7-479e-42eb-a479-dd3498b854b0" providerId="ADAL" clId="{D1591FC1-8F6C-4246-907C-BB427D8549DF}" dt="2023-08-02T13:25:36.913" v="1634"/>
        <pc:sldMkLst>
          <pc:docMk/>
          <pc:sldMk cId="2263423011" sldId="314"/>
        </pc:sldMkLst>
      </pc:sldChg>
      <pc:sldMasterChg chg="add addSldLayout">
        <pc:chgData name="Kristin Ruckle" userId="31778da7-479e-42eb-a479-dd3498b854b0" providerId="ADAL" clId="{D1591FC1-8F6C-4246-907C-BB427D8549DF}" dt="2023-08-02T13:25:34.802" v="1631" actId="27028"/>
        <pc:sldMasterMkLst>
          <pc:docMk/>
          <pc:sldMasterMk cId="3464546649" sldId="2147484318"/>
        </pc:sldMasterMkLst>
        <pc:sldLayoutChg chg="add">
          <pc:chgData name="Kristin Ruckle" userId="31778da7-479e-42eb-a479-dd3498b854b0" providerId="ADAL" clId="{D1591FC1-8F6C-4246-907C-BB427D8549DF}" dt="2023-08-02T12:07:34.601" v="649" actId="27028"/>
          <pc:sldLayoutMkLst>
            <pc:docMk/>
            <pc:sldMasterMk cId="3464546649" sldId="2147484318"/>
            <pc:sldLayoutMk cId="2738303301" sldId="2147484320"/>
          </pc:sldLayoutMkLst>
        </pc:sldLayoutChg>
        <pc:sldLayoutChg chg="add">
          <pc:chgData name="Kristin Ruckle" userId="31778da7-479e-42eb-a479-dd3498b854b0" providerId="ADAL" clId="{D1591FC1-8F6C-4246-907C-BB427D8549DF}" dt="2023-08-02T13:25:34.802" v="1631" actId="27028"/>
          <pc:sldLayoutMkLst>
            <pc:docMk/>
            <pc:sldMasterMk cId="3464546649" sldId="2147484318"/>
            <pc:sldLayoutMk cId="1790080034" sldId="2147484325"/>
          </pc:sldLayoutMkLst>
        </pc:sldLayoutChg>
      </pc:sldMasterChg>
    </pc:docChg>
  </pc:docChgLst>
  <pc:docChgLst>
    <pc:chgData name="Kristin Ruckle" userId="31778da7-479e-42eb-a479-dd3498b854b0" providerId="ADAL" clId="{C7741C57-F9B6-4F49-AA88-9CD89AABB12D}"/>
    <pc:docChg chg="modSld">
      <pc:chgData name="Kristin Ruckle" userId="31778da7-479e-42eb-a479-dd3498b854b0" providerId="ADAL" clId="{C7741C57-F9B6-4F49-AA88-9CD89AABB12D}" dt="2023-08-01T18:53:20.862" v="31" actId="20577"/>
      <pc:docMkLst>
        <pc:docMk/>
      </pc:docMkLst>
      <pc:sldChg chg="modSp">
        <pc:chgData name="Kristin Ruckle" userId="31778da7-479e-42eb-a479-dd3498b854b0" providerId="ADAL" clId="{C7741C57-F9B6-4F49-AA88-9CD89AABB12D}" dt="2023-08-01T18:53:20.862" v="31" actId="20577"/>
        <pc:sldMkLst>
          <pc:docMk/>
          <pc:sldMk cId="3614006334" sldId="256"/>
        </pc:sldMkLst>
        <pc:spChg chg="mod">
          <ac:chgData name="Kristin Ruckle" userId="31778da7-479e-42eb-a479-dd3498b854b0" providerId="ADAL" clId="{C7741C57-F9B6-4F49-AA88-9CD89AABB12D}" dt="2023-08-01T18:53:18.923" v="30" actId="20577"/>
          <ac:spMkLst>
            <pc:docMk/>
            <pc:sldMk cId="3614006334" sldId="256"/>
            <ac:spMk id="2" creationId="{F02D96D0-4FC4-CE00-FCEB-7720CFFE7BCA}"/>
          </ac:spMkLst>
        </pc:spChg>
        <pc:spChg chg="mod">
          <ac:chgData name="Kristin Ruckle" userId="31778da7-479e-42eb-a479-dd3498b854b0" providerId="ADAL" clId="{C7741C57-F9B6-4F49-AA88-9CD89AABB12D}" dt="2023-08-01T18:53:20.862" v="31" actId="20577"/>
          <ac:spMkLst>
            <pc:docMk/>
            <pc:sldMk cId="3614006334" sldId="256"/>
            <ac:spMk id="3" creationId="{D4F36E74-C48E-68A8-6B20-326484CCB2B8}"/>
          </ac:spMkLst>
        </pc:spChg>
      </pc:sldChg>
      <pc:sldChg chg="modAnim">
        <pc:chgData name="Kristin Ruckle" userId="31778da7-479e-42eb-a479-dd3498b854b0" providerId="ADAL" clId="{C7741C57-F9B6-4F49-AA88-9CD89AABB12D}" dt="2023-05-04T11:43:22.376" v="5"/>
        <pc:sldMkLst>
          <pc:docMk/>
          <pc:sldMk cId="3497726929" sldId="274"/>
        </pc:sldMkLst>
      </pc:sldChg>
      <pc:sldChg chg="modAnim">
        <pc:chgData name="Kristin Ruckle" userId="31778da7-479e-42eb-a479-dd3498b854b0" providerId="ADAL" clId="{C7741C57-F9B6-4F49-AA88-9CD89AABB12D}" dt="2023-05-04T11:43:07.030" v="2"/>
        <pc:sldMkLst>
          <pc:docMk/>
          <pc:sldMk cId="2876695082" sldId="276"/>
        </pc:sldMkLst>
      </pc:sldChg>
      <pc:sldChg chg="modAnim">
        <pc:chgData name="Kristin Ruckle" userId="31778da7-479e-42eb-a479-dd3498b854b0" providerId="ADAL" clId="{C7741C57-F9B6-4F49-AA88-9CD89AABB12D}" dt="2023-05-04T11:43:40.273" v="6"/>
        <pc:sldMkLst>
          <pc:docMk/>
          <pc:sldMk cId="2556876489" sldId="277"/>
        </pc:sldMkLst>
      </pc:sldChg>
      <pc:sldChg chg="modAnim">
        <pc:chgData name="Kristin Ruckle" userId="31778da7-479e-42eb-a479-dd3498b854b0" providerId="ADAL" clId="{C7741C57-F9B6-4F49-AA88-9CD89AABB12D}" dt="2023-05-04T11:44:24.024" v="7"/>
        <pc:sldMkLst>
          <pc:docMk/>
          <pc:sldMk cId="540323221" sldId="281"/>
        </pc:sldMkLst>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hyperlink" Target="https://www.nmcaahs.com/apot-trainings.html" TargetMode="External"/><Relationship Id="rId5" Type="http://schemas.openxmlformats.org/officeDocument/2006/relationships/image" Target="../media/image59.svg"/><Relationship Id="rId4" Type="http://schemas.openxmlformats.org/officeDocument/2006/relationships/image" Target="../media/image58.png"/></Relationships>
</file>

<file path=ppt/diagrams/_rels/data6.xml.rels><?xml version="1.0" encoding="UTF-8" standalone="yes"?>
<Relationships xmlns="http://schemas.openxmlformats.org/package/2006/relationships"><Relationship Id="rId3" Type="http://schemas.openxmlformats.org/officeDocument/2006/relationships/hyperlink" Target="https://stream.virtuallabschool.org/safety/3074/3074-480.mp4" TargetMode="External"/><Relationship Id="rId7" Type="http://schemas.openxmlformats.org/officeDocument/2006/relationships/hyperlink" Target="https://www.youtube.com/watch?v=_3Yhc9JT88s" TargetMode="External"/><Relationship Id="rId2" Type="http://schemas.openxmlformats.org/officeDocument/2006/relationships/hyperlink" Target="https://www.youtube.com/watch?v=5SCCRIOEahs" TargetMode="External"/><Relationship Id="rId1" Type="http://schemas.openxmlformats.org/officeDocument/2006/relationships/hyperlink" Target="https://www.youtube.com/watch?v=PU95GL5dIzE" TargetMode="External"/><Relationship Id="rId6" Type="http://schemas.openxmlformats.org/officeDocument/2006/relationships/hyperlink" Target="https://www.youtube.com/watch?v=Z8ewYm_DuEM" TargetMode="External"/><Relationship Id="rId5" Type="http://schemas.openxmlformats.org/officeDocument/2006/relationships/hyperlink" Target="https://www.youtube.com/watch?v=jtnOCRBku7s2" TargetMode="External"/><Relationship Id="rId4" Type="http://schemas.openxmlformats.org/officeDocument/2006/relationships/hyperlink" Target="https://www.youtube.com/watch?v=sxwl_TiB1xU"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www.nmcaahs.com/apot-trainings.html" TargetMode="External"/><Relationship Id="rId2" Type="http://schemas.openxmlformats.org/officeDocument/2006/relationships/image" Target="../media/image57.svg"/><Relationship Id="rId1" Type="http://schemas.openxmlformats.org/officeDocument/2006/relationships/image" Target="../media/image56.png"/><Relationship Id="rId5" Type="http://schemas.openxmlformats.org/officeDocument/2006/relationships/image" Target="../media/image59.svg"/><Relationship Id="rId4" Type="http://schemas.openxmlformats.org/officeDocument/2006/relationships/image" Target="../media/image58.png"/></Relationships>
</file>

<file path=ppt/diagrams/_rels/drawing6.xml.rels><?xml version="1.0" encoding="UTF-8" standalone="yes"?>
<Relationships xmlns="http://schemas.openxmlformats.org/package/2006/relationships"><Relationship Id="rId3" Type="http://schemas.openxmlformats.org/officeDocument/2006/relationships/hyperlink" Target="https://stream.virtuallabschool.org/safety/3074/3074-480.mp4" TargetMode="External"/><Relationship Id="rId7" Type="http://schemas.openxmlformats.org/officeDocument/2006/relationships/hyperlink" Target="https://www.youtube.com/watch?v=_3Yhc9JT88s" TargetMode="External"/><Relationship Id="rId2" Type="http://schemas.openxmlformats.org/officeDocument/2006/relationships/hyperlink" Target="https://www.youtube.com/watch?v=5SCCRIOEahs" TargetMode="External"/><Relationship Id="rId1" Type="http://schemas.openxmlformats.org/officeDocument/2006/relationships/hyperlink" Target="https://www.youtube.com/watch?v=PU95GL5dIzE" TargetMode="External"/><Relationship Id="rId6" Type="http://schemas.openxmlformats.org/officeDocument/2006/relationships/hyperlink" Target="https://www.youtube.com/watch?v=Z8ewYm_DuEM" TargetMode="External"/><Relationship Id="rId5" Type="http://schemas.openxmlformats.org/officeDocument/2006/relationships/hyperlink" Target="https://www.youtube.com/watch?v=jtnOCRBku7s2" TargetMode="External"/><Relationship Id="rId4" Type="http://schemas.openxmlformats.org/officeDocument/2006/relationships/hyperlink" Target="https://www.youtube.com/watch?v=sxwl_TiB1xU"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04272D-05F9-4081-BB87-3A84C903523B}"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81D671E1-418B-4B70-884A-89B00D20EE51}">
      <dgm:prSet/>
      <dgm:spPr/>
      <dgm:t>
        <a:bodyPr/>
        <a:lstStyle/>
        <a:p>
          <a:r>
            <a:rPr lang="en-US"/>
            <a:t>Active Supervision is an integral part to keeping children safe.</a:t>
          </a:r>
        </a:p>
      </dgm:t>
    </dgm:pt>
    <dgm:pt modelId="{2748367D-00C6-4F5E-8EDA-483DB0CCFB3F}" type="parTrans" cxnId="{82492179-C684-4B9B-8C41-E2F91BB509CA}">
      <dgm:prSet/>
      <dgm:spPr/>
      <dgm:t>
        <a:bodyPr/>
        <a:lstStyle/>
        <a:p>
          <a:endParaRPr lang="en-US"/>
        </a:p>
      </dgm:t>
    </dgm:pt>
    <dgm:pt modelId="{3F6996B3-2E39-493B-9BE4-94336CAD7F23}" type="sibTrans" cxnId="{82492179-C684-4B9B-8C41-E2F91BB509CA}">
      <dgm:prSet/>
      <dgm:spPr/>
      <dgm:t>
        <a:bodyPr/>
        <a:lstStyle/>
        <a:p>
          <a:endParaRPr lang="en-US"/>
        </a:p>
      </dgm:t>
    </dgm:pt>
    <dgm:pt modelId="{006BFD50-ECAA-4CA7-84BE-73858DE49F2F}">
      <dgm:prSet/>
      <dgm:spPr/>
      <dgm:t>
        <a:bodyPr/>
        <a:lstStyle/>
        <a:p>
          <a:r>
            <a:rPr lang="en-US"/>
            <a:t>On the next slide, take some time to review safety citations reported to the Office of Head Start.</a:t>
          </a:r>
        </a:p>
      </dgm:t>
    </dgm:pt>
    <dgm:pt modelId="{A95758E1-0369-4805-8A2B-76C9887E3F68}" type="parTrans" cxnId="{01D7220E-C275-4157-B478-2FA8C1F53C73}">
      <dgm:prSet/>
      <dgm:spPr/>
      <dgm:t>
        <a:bodyPr/>
        <a:lstStyle/>
        <a:p>
          <a:endParaRPr lang="en-US"/>
        </a:p>
      </dgm:t>
    </dgm:pt>
    <dgm:pt modelId="{F2781C75-A716-49E0-9FCC-4B4DD7A5D687}" type="sibTrans" cxnId="{01D7220E-C275-4157-B478-2FA8C1F53C73}">
      <dgm:prSet/>
      <dgm:spPr/>
      <dgm:t>
        <a:bodyPr/>
        <a:lstStyle/>
        <a:p>
          <a:endParaRPr lang="en-US"/>
        </a:p>
      </dgm:t>
    </dgm:pt>
    <dgm:pt modelId="{681B44A7-EC5C-47B6-9FB6-2E2BB6A49204}" type="pres">
      <dgm:prSet presAssocID="{8304272D-05F9-4081-BB87-3A84C903523B}" presName="hierChild1" presStyleCnt="0">
        <dgm:presLayoutVars>
          <dgm:chPref val="1"/>
          <dgm:dir/>
          <dgm:animOne val="branch"/>
          <dgm:animLvl val="lvl"/>
          <dgm:resizeHandles/>
        </dgm:presLayoutVars>
      </dgm:prSet>
      <dgm:spPr/>
    </dgm:pt>
    <dgm:pt modelId="{512EF717-1A52-42B2-BF74-AC4F2D695146}" type="pres">
      <dgm:prSet presAssocID="{81D671E1-418B-4B70-884A-89B00D20EE51}" presName="hierRoot1" presStyleCnt="0"/>
      <dgm:spPr/>
    </dgm:pt>
    <dgm:pt modelId="{DE9DCFF2-8B7B-4445-BA92-EFC4D8ECE184}" type="pres">
      <dgm:prSet presAssocID="{81D671E1-418B-4B70-884A-89B00D20EE51}" presName="composite" presStyleCnt="0"/>
      <dgm:spPr/>
    </dgm:pt>
    <dgm:pt modelId="{AC9FF657-8DA5-4218-BF31-FACD551F1C75}" type="pres">
      <dgm:prSet presAssocID="{81D671E1-418B-4B70-884A-89B00D20EE51}" presName="background" presStyleLbl="node0" presStyleIdx="0" presStyleCnt="2"/>
      <dgm:spPr/>
    </dgm:pt>
    <dgm:pt modelId="{B0D3917D-5539-4CDD-AF51-A43D1E373FAA}" type="pres">
      <dgm:prSet presAssocID="{81D671E1-418B-4B70-884A-89B00D20EE51}" presName="text" presStyleLbl="fgAcc0" presStyleIdx="0" presStyleCnt="2">
        <dgm:presLayoutVars>
          <dgm:chPref val="3"/>
        </dgm:presLayoutVars>
      </dgm:prSet>
      <dgm:spPr/>
    </dgm:pt>
    <dgm:pt modelId="{2AC9CC3C-6882-4F1A-A35D-6F09A43F10E8}" type="pres">
      <dgm:prSet presAssocID="{81D671E1-418B-4B70-884A-89B00D20EE51}" presName="hierChild2" presStyleCnt="0"/>
      <dgm:spPr/>
    </dgm:pt>
    <dgm:pt modelId="{12244D5D-4317-4D2B-9D91-8FF23879541B}" type="pres">
      <dgm:prSet presAssocID="{006BFD50-ECAA-4CA7-84BE-73858DE49F2F}" presName="hierRoot1" presStyleCnt="0"/>
      <dgm:spPr/>
    </dgm:pt>
    <dgm:pt modelId="{FE392ED4-E2E5-477E-8683-2CECBC346155}" type="pres">
      <dgm:prSet presAssocID="{006BFD50-ECAA-4CA7-84BE-73858DE49F2F}" presName="composite" presStyleCnt="0"/>
      <dgm:spPr/>
    </dgm:pt>
    <dgm:pt modelId="{4B6A6B2A-BCD3-4464-9D6B-3A8F7830204D}" type="pres">
      <dgm:prSet presAssocID="{006BFD50-ECAA-4CA7-84BE-73858DE49F2F}" presName="background" presStyleLbl="node0" presStyleIdx="1" presStyleCnt="2"/>
      <dgm:spPr/>
    </dgm:pt>
    <dgm:pt modelId="{16F4D0C3-F9C6-4C69-B90B-D1FCC7238685}" type="pres">
      <dgm:prSet presAssocID="{006BFD50-ECAA-4CA7-84BE-73858DE49F2F}" presName="text" presStyleLbl="fgAcc0" presStyleIdx="1" presStyleCnt="2">
        <dgm:presLayoutVars>
          <dgm:chPref val="3"/>
        </dgm:presLayoutVars>
      </dgm:prSet>
      <dgm:spPr/>
    </dgm:pt>
    <dgm:pt modelId="{73818785-96A0-43F1-9CF8-2250C0026B81}" type="pres">
      <dgm:prSet presAssocID="{006BFD50-ECAA-4CA7-84BE-73858DE49F2F}" presName="hierChild2" presStyleCnt="0"/>
      <dgm:spPr/>
    </dgm:pt>
  </dgm:ptLst>
  <dgm:cxnLst>
    <dgm:cxn modelId="{415AB50D-CBCA-4FCD-93D9-67CEABA1EFFF}" type="presOf" srcId="{006BFD50-ECAA-4CA7-84BE-73858DE49F2F}" destId="{16F4D0C3-F9C6-4C69-B90B-D1FCC7238685}" srcOrd="0" destOrd="0" presId="urn:microsoft.com/office/officeart/2005/8/layout/hierarchy1"/>
    <dgm:cxn modelId="{01D7220E-C275-4157-B478-2FA8C1F53C73}" srcId="{8304272D-05F9-4081-BB87-3A84C903523B}" destId="{006BFD50-ECAA-4CA7-84BE-73858DE49F2F}" srcOrd="1" destOrd="0" parTransId="{A95758E1-0369-4805-8A2B-76C9887E3F68}" sibTransId="{F2781C75-A716-49E0-9FCC-4B4DD7A5D687}"/>
    <dgm:cxn modelId="{D54ECA3F-32CF-47CD-80EA-93F110A8987B}" type="presOf" srcId="{8304272D-05F9-4081-BB87-3A84C903523B}" destId="{681B44A7-EC5C-47B6-9FB6-2E2BB6A49204}" srcOrd="0" destOrd="0" presId="urn:microsoft.com/office/officeart/2005/8/layout/hierarchy1"/>
    <dgm:cxn modelId="{82492179-C684-4B9B-8C41-E2F91BB509CA}" srcId="{8304272D-05F9-4081-BB87-3A84C903523B}" destId="{81D671E1-418B-4B70-884A-89B00D20EE51}" srcOrd="0" destOrd="0" parTransId="{2748367D-00C6-4F5E-8EDA-483DB0CCFB3F}" sibTransId="{3F6996B3-2E39-493B-9BE4-94336CAD7F23}"/>
    <dgm:cxn modelId="{442775AB-199C-47F8-937E-D36AF0F5BEEF}" type="presOf" srcId="{81D671E1-418B-4B70-884A-89B00D20EE51}" destId="{B0D3917D-5539-4CDD-AF51-A43D1E373FAA}" srcOrd="0" destOrd="0" presId="urn:microsoft.com/office/officeart/2005/8/layout/hierarchy1"/>
    <dgm:cxn modelId="{64114E73-9A22-4E94-9EA6-157ABD3EFEBA}" type="presParOf" srcId="{681B44A7-EC5C-47B6-9FB6-2E2BB6A49204}" destId="{512EF717-1A52-42B2-BF74-AC4F2D695146}" srcOrd="0" destOrd="0" presId="urn:microsoft.com/office/officeart/2005/8/layout/hierarchy1"/>
    <dgm:cxn modelId="{9E585779-650A-4B31-B88B-04983F78B6C2}" type="presParOf" srcId="{512EF717-1A52-42B2-BF74-AC4F2D695146}" destId="{DE9DCFF2-8B7B-4445-BA92-EFC4D8ECE184}" srcOrd="0" destOrd="0" presId="urn:microsoft.com/office/officeart/2005/8/layout/hierarchy1"/>
    <dgm:cxn modelId="{0C17FBFB-0190-44E3-A12B-C1A86E5C34AE}" type="presParOf" srcId="{DE9DCFF2-8B7B-4445-BA92-EFC4D8ECE184}" destId="{AC9FF657-8DA5-4218-BF31-FACD551F1C75}" srcOrd="0" destOrd="0" presId="urn:microsoft.com/office/officeart/2005/8/layout/hierarchy1"/>
    <dgm:cxn modelId="{2B67E761-BA44-4F23-9639-811835FAC579}" type="presParOf" srcId="{DE9DCFF2-8B7B-4445-BA92-EFC4D8ECE184}" destId="{B0D3917D-5539-4CDD-AF51-A43D1E373FAA}" srcOrd="1" destOrd="0" presId="urn:microsoft.com/office/officeart/2005/8/layout/hierarchy1"/>
    <dgm:cxn modelId="{0FD55965-7A73-4C55-AE46-18F308802B70}" type="presParOf" srcId="{512EF717-1A52-42B2-BF74-AC4F2D695146}" destId="{2AC9CC3C-6882-4F1A-A35D-6F09A43F10E8}" srcOrd="1" destOrd="0" presId="urn:microsoft.com/office/officeart/2005/8/layout/hierarchy1"/>
    <dgm:cxn modelId="{4DDBD3BF-8D3E-4957-898C-1F8B29505510}" type="presParOf" srcId="{681B44A7-EC5C-47B6-9FB6-2E2BB6A49204}" destId="{12244D5D-4317-4D2B-9D91-8FF23879541B}" srcOrd="1" destOrd="0" presId="urn:microsoft.com/office/officeart/2005/8/layout/hierarchy1"/>
    <dgm:cxn modelId="{807AD45D-2F72-4FA0-AE9E-728BD426A553}" type="presParOf" srcId="{12244D5D-4317-4D2B-9D91-8FF23879541B}" destId="{FE392ED4-E2E5-477E-8683-2CECBC346155}" srcOrd="0" destOrd="0" presId="urn:microsoft.com/office/officeart/2005/8/layout/hierarchy1"/>
    <dgm:cxn modelId="{7C32B08A-A6AB-434D-8B55-2512D79AE109}" type="presParOf" srcId="{FE392ED4-E2E5-477E-8683-2CECBC346155}" destId="{4B6A6B2A-BCD3-4464-9D6B-3A8F7830204D}" srcOrd="0" destOrd="0" presId="urn:microsoft.com/office/officeart/2005/8/layout/hierarchy1"/>
    <dgm:cxn modelId="{CE226671-7114-49C8-9FA6-584A7FC4259B}" type="presParOf" srcId="{FE392ED4-E2E5-477E-8683-2CECBC346155}" destId="{16F4D0C3-F9C6-4C69-B90B-D1FCC7238685}" srcOrd="1" destOrd="0" presId="urn:microsoft.com/office/officeart/2005/8/layout/hierarchy1"/>
    <dgm:cxn modelId="{ECE89C98-ECFA-4C7D-806E-652615799E53}" type="presParOf" srcId="{12244D5D-4317-4D2B-9D91-8FF23879541B}" destId="{73818785-96A0-43F1-9CF8-2250C0026B8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091ED6-6CC3-49FA-A611-89046BAA5152}"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52D1939F-C0AD-47F7-8B66-D8BEF6B953CD}">
      <dgm:prSet/>
      <dgm:spPr/>
      <dgm:t>
        <a:bodyPr/>
        <a:lstStyle/>
        <a:p>
          <a:r>
            <a:rPr lang="en-US"/>
            <a:t>Who is responsible for implementing Active Supervision?</a:t>
          </a:r>
        </a:p>
      </dgm:t>
    </dgm:pt>
    <dgm:pt modelId="{091F56C6-BB43-47A2-97B2-76C5079D47DC}" type="parTrans" cxnId="{22F1A43A-F6E1-4DC6-BEE5-11A83CA67DDE}">
      <dgm:prSet/>
      <dgm:spPr/>
      <dgm:t>
        <a:bodyPr/>
        <a:lstStyle/>
        <a:p>
          <a:endParaRPr lang="en-US"/>
        </a:p>
      </dgm:t>
    </dgm:pt>
    <dgm:pt modelId="{4E5FAB52-093A-43EE-B986-3061C1E82E50}" type="sibTrans" cxnId="{22F1A43A-F6E1-4DC6-BEE5-11A83CA67DDE}">
      <dgm:prSet/>
      <dgm:spPr/>
      <dgm:t>
        <a:bodyPr/>
        <a:lstStyle/>
        <a:p>
          <a:endParaRPr lang="en-US"/>
        </a:p>
      </dgm:t>
    </dgm:pt>
    <dgm:pt modelId="{923078EB-86ED-4D52-A7E8-78BE7D3647EE}">
      <dgm:prSet custT="1"/>
      <dgm:spPr/>
      <dgm:t>
        <a:bodyPr/>
        <a:lstStyle/>
        <a:p>
          <a:pPr algn="ctr">
            <a:buNone/>
          </a:pPr>
          <a:r>
            <a:rPr lang="en-US" sz="4000" b="1" dirty="0"/>
            <a:t>EVERYONE!!</a:t>
          </a:r>
          <a:endParaRPr lang="en-US" sz="4000" dirty="0"/>
        </a:p>
      </dgm:t>
    </dgm:pt>
    <dgm:pt modelId="{D946106E-8D47-4DA3-A82C-A7B6D8DB1CFD}" type="parTrans" cxnId="{125F1734-8E16-493A-B859-320341443272}">
      <dgm:prSet/>
      <dgm:spPr/>
      <dgm:t>
        <a:bodyPr/>
        <a:lstStyle/>
        <a:p>
          <a:endParaRPr lang="en-US"/>
        </a:p>
      </dgm:t>
    </dgm:pt>
    <dgm:pt modelId="{D24262F5-1A25-4D87-8F13-13EC2929EBE6}" type="sibTrans" cxnId="{125F1734-8E16-493A-B859-320341443272}">
      <dgm:prSet/>
      <dgm:spPr/>
      <dgm:t>
        <a:bodyPr/>
        <a:lstStyle/>
        <a:p>
          <a:endParaRPr lang="en-US"/>
        </a:p>
      </dgm:t>
    </dgm:pt>
    <dgm:pt modelId="{BEC1716A-76C9-485E-8281-ABB4798F6164}">
      <dgm:prSet/>
      <dgm:spPr/>
      <dgm:t>
        <a:bodyPr/>
        <a:lstStyle/>
        <a:p>
          <a:r>
            <a:rPr lang="en-US" b="1"/>
            <a:t>ALL</a:t>
          </a:r>
          <a:r>
            <a:rPr lang="en-US"/>
            <a:t> early childhood staff are responsible for ensuring the safety of </a:t>
          </a:r>
          <a:r>
            <a:rPr lang="en-US" b="1"/>
            <a:t>ALL</a:t>
          </a:r>
          <a:r>
            <a:rPr lang="en-US"/>
            <a:t> children in their care.</a:t>
          </a:r>
        </a:p>
      </dgm:t>
    </dgm:pt>
    <dgm:pt modelId="{089F421D-DB95-42CC-AF51-8E26D8223C98}" type="parTrans" cxnId="{43A4DEEB-458A-4BB2-945C-62F26417C715}">
      <dgm:prSet/>
      <dgm:spPr/>
      <dgm:t>
        <a:bodyPr/>
        <a:lstStyle/>
        <a:p>
          <a:endParaRPr lang="en-US"/>
        </a:p>
      </dgm:t>
    </dgm:pt>
    <dgm:pt modelId="{B115E89E-CA9B-46FB-A76E-7D4F05350B51}" type="sibTrans" cxnId="{43A4DEEB-458A-4BB2-945C-62F26417C715}">
      <dgm:prSet/>
      <dgm:spPr/>
      <dgm:t>
        <a:bodyPr/>
        <a:lstStyle/>
        <a:p>
          <a:endParaRPr lang="en-US"/>
        </a:p>
      </dgm:t>
    </dgm:pt>
    <dgm:pt modelId="{786AC9BA-2E46-4C5E-8A08-0D43BE942564}">
      <dgm:prSet/>
      <dgm:spPr/>
      <dgm:t>
        <a:bodyPr/>
        <a:lstStyle/>
        <a:p>
          <a:pPr algn="l">
            <a:buNone/>
          </a:pPr>
          <a:r>
            <a:rPr lang="en-US" dirty="0"/>
            <a:t>This includes subs, visitors and volunteers.  Be sure to inform and educate these individuals about Active Supervision: the six strategies, the location of your classroom’s plan, etc.</a:t>
          </a:r>
        </a:p>
      </dgm:t>
    </dgm:pt>
    <dgm:pt modelId="{BD67DC64-629B-4256-90ED-ABE3DC2993DF}" type="parTrans" cxnId="{0CC6392F-68D7-424D-8BFA-647893603331}">
      <dgm:prSet/>
      <dgm:spPr/>
      <dgm:t>
        <a:bodyPr/>
        <a:lstStyle/>
        <a:p>
          <a:endParaRPr lang="en-US"/>
        </a:p>
      </dgm:t>
    </dgm:pt>
    <dgm:pt modelId="{8A9032BD-4240-4F28-BE6D-A80E08C6C462}" type="sibTrans" cxnId="{0CC6392F-68D7-424D-8BFA-647893603331}">
      <dgm:prSet/>
      <dgm:spPr/>
      <dgm:t>
        <a:bodyPr/>
        <a:lstStyle/>
        <a:p>
          <a:endParaRPr lang="en-US"/>
        </a:p>
      </dgm:t>
    </dgm:pt>
    <dgm:pt modelId="{41BCF57F-1978-4626-9119-FBECF574B3EF}" type="pres">
      <dgm:prSet presAssocID="{9E091ED6-6CC3-49FA-A611-89046BAA5152}" presName="Name0" presStyleCnt="0">
        <dgm:presLayoutVars>
          <dgm:dir/>
          <dgm:animLvl val="lvl"/>
          <dgm:resizeHandles val="exact"/>
        </dgm:presLayoutVars>
      </dgm:prSet>
      <dgm:spPr/>
    </dgm:pt>
    <dgm:pt modelId="{E1B7DC42-1313-4974-AAF8-6050B6C25AFD}" type="pres">
      <dgm:prSet presAssocID="{52D1939F-C0AD-47F7-8B66-D8BEF6B953CD}" presName="linNode" presStyleCnt="0"/>
      <dgm:spPr/>
    </dgm:pt>
    <dgm:pt modelId="{BB9055C0-ACD8-435A-885F-7EC20E43181C}" type="pres">
      <dgm:prSet presAssocID="{52D1939F-C0AD-47F7-8B66-D8BEF6B953CD}" presName="parentText" presStyleLbl="node1" presStyleIdx="0" presStyleCnt="2">
        <dgm:presLayoutVars>
          <dgm:chMax val="1"/>
          <dgm:bulletEnabled val="1"/>
        </dgm:presLayoutVars>
      </dgm:prSet>
      <dgm:spPr/>
    </dgm:pt>
    <dgm:pt modelId="{48FB92D8-CC3D-42B2-B5E3-9A521B6AFB70}" type="pres">
      <dgm:prSet presAssocID="{52D1939F-C0AD-47F7-8B66-D8BEF6B953CD}" presName="descendantText" presStyleLbl="alignAccFollowNode1" presStyleIdx="0" presStyleCnt="2" custLinFactNeighborX="-5144" custLinFactNeighborY="249">
        <dgm:presLayoutVars>
          <dgm:bulletEnabled val="1"/>
        </dgm:presLayoutVars>
      </dgm:prSet>
      <dgm:spPr/>
    </dgm:pt>
    <dgm:pt modelId="{BD4D05DB-CD78-48DE-A2A1-6621BD7ADFB4}" type="pres">
      <dgm:prSet presAssocID="{4E5FAB52-093A-43EE-B986-3061C1E82E50}" presName="sp" presStyleCnt="0"/>
      <dgm:spPr/>
    </dgm:pt>
    <dgm:pt modelId="{4EC811AD-DA99-4601-B249-A6C7272EA48D}" type="pres">
      <dgm:prSet presAssocID="{BEC1716A-76C9-485E-8281-ABB4798F6164}" presName="linNode" presStyleCnt="0"/>
      <dgm:spPr/>
    </dgm:pt>
    <dgm:pt modelId="{61E8F5EA-D03C-4465-A8C0-8FBF21A6A77C}" type="pres">
      <dgm:prSet presAssocID="{BEC1716A-76C9-485E-8281-ABB4798F6164}" presName="parentText" presStyleLbl="node1" presStyleIdx="1" presStyleCnt="2">
        <dgm:presLayoutVars>
          <dgm:chMax val="1"/>
          <dgm:bulletEnabled val="1"/>
        </dgm:presLayoutVars>
      </dgm:prSet>
      <dgm:spPr/>
    </dgm:pt>
    <dgm:pt modelId="{B181CA4F-1347-4EBA-B39C-AC23ED9D031C}" type="pres">
      <dgm:prSet presAssocID="{BEC1716A-76C9-485E-8281-ABB4798F6164}" presName="descendantText" presStyleLbl="alignAccFollowNode1" presStyleIdx="1" presStyleCnt="2">
        <dgm:presLayoutVars>
          <dgm:bulletEnabled val="1"/>
        </dgm:presLayoutVars>
      </dgm:prSet>
      <dgm:spPr/>
    </dgm:pt>
  </dgm:ptLst>
  <dgm:cxnLst>
    <dgm:cxn modelId="{0CC6392F-68D7-424D-8BFA-647893603331}" srcId="{BEC1716A-76C9-485E-8281-ABB4798F6164}" destId="{786AC9BA-2E46-4C5E-8A08-0D43BE942564}" srcOrd="0" destOrd="0" parTransId="{BD67DC64-629B-4256-90ED-ABE3DC2993DF}" sibTransId="{8A9032BD-4240-4F28-BE6D-A80E08C6C462}"/>
    <dgm:cxn modelId="{125F1734-8E16-493A-B859-320341443272}" srcId="{52D1939F-C0AD-47F7-8B66-D8BEF6B953CD}" destId="{923078EB-86ED-4D52-A7E8-78BE7D3647EE}" srcOrd="0" destOrd="0" parTransId="{D946106E-8D47-4DA3-A82C-A7B6D8DB1CFD}" sibTransId="{D24262F5-1A25-4D87-8F13-13EC2929EBE6}"/>
    <dgm:cxn modelId="{22F1A43A-F6E1-4DC6-BEE5-11A83CA67DDE}" srcId="{9E091ED6-6CC3-49FA-A611-89046BAA5152}" destId="{52D1939F-C0AD-47F7-8B66-D8BEF6B953CD}" srcOrd="0" destOrd="0" parTransId="{091F56C6-BB43-47A2-97B2-76C5079D47DC}" sibTransId="{4E5FAB52-093A-43EE-B986-3061C1E82E50}"/>
    <dgm:cxn modelId="{BD46F54C-1A71-4995-BB77-10CCA1CE3514}" type="presOf" srcId="{BEC1716A-76C9-485E-8281-ABB4798F6164}" destId="{61E8F5EA-D03C-4465-A8C0-8FBF21A6A77C}" srcOrd="0" destOrd="0" presId="urn:microsoft.com/office/officeart/2005/8/layout/vList5"/>
    <dgm:cxn modelId="{02C02572-4201-4A00-AEE7-C60EC446616C}" type="presOf" srcId="{9E091ED6-6CC3-49FA-A611-89046BAA5152}" destId="{41BCF57F-1978-4626-9119-FBECF574B3EF}" srcOrd="0" destOrd="0" presId="urn:microsoft.com/office/officeart/2005/8/layout/vList5"/>
    <dgm:cxn modelId="{C72C0883-1BA4-4C99-92EB-7AED3215CC9B}" type="presOf" srcId="{786AC9BA-2E46-4C5E-8A08-0D43BE942564}" destId="{B181CA4F-1347-4EBA-B39C-AC23ED9D031C}" srcOrd="0" destOrd="0" presId="urn:microsoft.com/office/officeart/2005/8/layout/vList5"/>
    <dgm:cxn modelId="{DCD520BB-5BE8-4253-A29D-21B29A5C9740}" type="presOf" srcId="{52D1939F-C0AD-47F7-8B66-D8BEF6B953CD}" destId="{BB9055C0-ACD8-435A-885F-7EC20E43181C}" srcOrd="0" destOrd="0" presId="urn:microsoft.com/office/officeart/2005/8/layout/vList5"/>
    <dgm:cxn modelId="{AC6462D6-8C42-46A0-B800-17A4FF77F048}" type="presOf" srcId="{923078EB-86ED-4D52-A7E8-78BE7D3647EE}" destId="{48FB92D8-CC3D-42B2-B5E3-9A521B6AFB70}" srcOrd="0" destOrd="0" presId="urn:microsoft.com/office/officeart/2005/8/layout/vList5"/>
    <dgm:cxn modelId="{43A4DEEB-458A-4BB2-945C-62F26417C715}" srcId="{9E091ED6-6CC3-49FA-A611-89046BAA5152}" destId="{BEC1716A-76C9-485E-8281-ABB4798F6164}" srcOrd="1" destOrd="0" parTransId="{089F421D-DB95-42CC-AF51-8E26D8223C98}" sibTransId="{B115E89E-CA9B-46FB-A76E-7D4F05350B51}"/>
    <dgm:cxn modelId="{A3F19601-715D-4159-B474-4CE4A25C2EAC}" type="presParOf" srcId="{41BCF57F-1978-4626-9119-FBECF574B3EF}" destId="{E1B7DC42-1313-4974-AAF8-6050B6C25AFD}" srcOrd="0" destOrd="0" presId="urn:microsoft.com/office/officeart/2005/8/layout/vList5"/>
    <dgm:cxn modelId="{BF170FA9-9C6B-4BB9-860F-95F6BEA4B31D}" type="presParOf" srcId="{E1B7DC42-1313-4974-AAF8-6050B6C25AFD}" destId="{BB9055C0-ACD8-435A-885F-7EC20E43181C}" srcOrd="0" destOrd="0" presId="urn:microsoft.com/office/officeart/2005/8/layout/vList5"/>
    <dgm:cxn modelId="{DC9C8DA3-3361-48A8-9DF2-D4A3ADA290CE}" type="presParOf" srcId="{E1B7DC42-1313-4974-AAF8-6050B6C25AFD}" destId="{48FB92D8-CC3D-42B2-B5E3-9A521B6AFB70}" srcOrd="1" destOrd="0" presId="urn:microsoft.com/office/officeart/2005/8/layout/vList5"/>
    <dgm:cxn modelId="{25FBB45B-7C2E-4184-8145-72C0FDFA06E5}" type="presParOf" srcId="{41BCF57F-1978-4626-9119-FBECF574B3EF}" destId="{BD4D05DB-CD78-48DE-A2A1-6621BD7ADFB4}" srcOrd="1" destOrd="0" presId="urn:microsoft.com/office/officeart/2005/8/layout/vList5"/>
    <dgm:cxn modelId="{272ECDA6-A93B-4409-9D18-93068A6C82ED}" type="presParOf" srcId="{41BCF57F-1978-4626-9119-FBECF574B3EF}" destId="{4EC811AD-DA99-4601-B249-A6C7272EA48D}" srcOrd="2" destOrd="0" presId="urn:microsoft.com/office/officeart/2005/8/layout/vList5"/>
    <dgm:cxn modelId="{80156037-C5A3-4EBB-92CB-A1288BE2B6D6}" type="presParOf" srcId="{4EC811AD-DA99-4601-B249-A6C7272EA48D}" destId="{61E8F5EA-D03C-4465-A8C0-8FBF21A6A77C}" srcOrd="0" destOrd="0" presId="urn:microsoft.com/office/officeart/2005/8/layout/vList5"/>
    <dgm:cxn modelId="{FC639932-BB37-4793-9898-876CD9A409AD}" type="presParOf" srcId="{4EC811AD-DA99-4601-B249-A6C7272EA48D}" destId="{B181CA4F-1347-4EBA-B39C-AC23ED9D031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40FE1B-BA6C-483F-843C-F48379AB64B0}"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3CCD4CB-E253-4FE8-934B-488A7E1CEB23}">
      <dgm:prSet/>
      <dgm:spPr/>
      <dgm:t>
        <a:bodyPr/>
        <a:lstStyle/>
        <a:p>
          <a:r>
            <a:rPr lang="en-US" dirty="0">
              <a:solidFill>
                <a:schemeClr val="tx1"/>
              </a:solidFill>
            </a:rPr>
            <a:t>Active supervision is particularly important during times of transition:</a:t>
          </a:r>
        </a:p>
      </dgm:t>
    </dgm:pt>
    <dgm:pt modelId="{0D581EEB-DE17-475D-A3E3-913FB0E9BF1B}" type="parTrans" cxnId="{474288A8-262F-4705-9530-66342865392F}">
      <dgm:prSet/>
      <dgm:spPr/>
      <dgm:t>
        <a:bodyPr/>
        <a:lstStyle/>
        <a:p>
          <a:endParaRPr lang="en-US"/>
        </a:p>
      </dgm:t>
    </dgm:pt>
    <dgm:pt modelId="{C7C8D8CE-75E0-4480-B352-F3B2DAB4CF8C}" type="sibTrans" cxnId="{474288A8-262F-4705-9530-66342865392F}">
      <dgm:prSet/>
      <dgm:spPr/>
      <dgm:t>
        <a:bodyPr/>
        <a:lstStyle/>
        <a:p>
          <a:endParaRPr lang="en-US"/>
        </a:p>
      </dgm:t>
    </dgm:pt>
    <dgm:pt modelId="{DAC2D907-7E95-47E6-BFA7-C855BD2B131B}">
      <dgm:prSet/>
      <dgm:spPr/>
      <dgm:t>
        <a:bodyPr/>
        <a:lstStyle/>
        <a:p>
          <a:r>
            <a:rPr lang="en-US"/>
            <a:t>Drop off and pick up </a:t>
          </a:r>
        </a:p>
      </dgm:t>
    </dgm:pt>
    <dgm:pt modelId="{3D51956B-F170-47B6-9CAF-57E5160B355E}" type="parTrans" cxnId="{9B1F40AA-A095-49BF-8771-15759F6575F0}">
      <dgm:prSet/>
      <dgm:spPr/>
      <dgm:t>
        <a:bodyPr/>
        <a:lstStyle/>
        <a:p>
          <a:endParaRPr lang="en-US"/>
        </a:p>
      </dgm:t>
    </dgm:pt>
    <dgm:pt modelId="{A8456485-0744-4956-861D-28F1907B66B8}" type="sibTrans" cxnId="{9B1F40AA-A095-49BF-8771-15759F6575F0}">
      <dgm:prSet/>
      <dgm:spPr/>
      <dgm:t>
        <a:bodyPr/>
        <a:lstStyle/>
        <a:p>
          <a:endParaRPr lang="en-US"/>
        </a:p>
      </dgm:t>
    </dgm:pt>
    <dgm:pt modelId="{0E7F93D6-6045-4300-9C3A-8D4A09CE97EE}">
      <dgm:prSet/>
      <dgm:spPr/>
      <dgm:t>
        <a:bodyPr/>
        <a:lstStyle/>
        <a:p>
          <a:r>
            <a:rPr lang="en-US" dirty="0"/>
            <a:t>Moving from one activity to another</a:t>
          </a:r>
        </a:p>
      </dgm:t>
    </dgm:pt>
    <dgm:pt modelId="{5C3CE629-55E3-485F-9D34-2BE7148A9EF5}" type="parTrans" cxnId="{15652167-7DB7-4242-B439-62638E87E7AD}">
      <dgm:prSet/>
      <dgm:spPr/>
      <dgm:t>
        <a:bodyPr/>
        <a:lstStyle/>
        <a:p>
          <a:endParaRPr lang="en-US"/>
        </a:p>
      </dgm:t>
    </dgm:pt>
    <dgm:pt modelId="{55D7E2CB-4726-40B7-9A59-021151024DD5}" type="sibTrans" cxnId="{15652167-7DB7-4242-B439-62638E87E7AD}">
      <dgm:prSet/>
      <dgm:spPr/>
      <dgm:t>
        <a:bodyPr/>
        <a:lstStyle/>
        <a:p>
          <a:endParaRPr lang="en-US"/>
        </a:p>
      </dgm:t>
    </dgm:pt>
    <dgm:pt modelId="{8622DF87-C918-45BA-8AD3-9CC1809EBFDA}">
      <dgm:prSet/>
      <dgm:spPr/>
      <dgm:t>
        <a:bodyPr/>
        <a:lstStyle/>
        <a:p>
          <a:r>
            <a:rPr lang="en-US"/>
            <a:t>Changes in staffing patterns or children’s routines</a:t>
          </a:r>
        </a:p>
      </dgm:t>
    </dgm:pt>
    <dgm:pt modelId="{3A8FD9A0-EE45-4ADE-8BE2-4AE646C3E6F6}" type="parTrans" cxnId="{8AEBE3EC-C3BB-40AB-A3D0-6EC0A4C820FC}">
      <dgm:prSet/>
      <dgm:spPr/>
      <dgm:t>
        <a:bodyPr/>
        <a:lstStyle/>
        <a:p>
          <a:endParaRPr lang="en-US"/>
        </a:p>
      </dgm:t>
    </dgm:pt>
    <dgm:pt modelId="{CA5FD01D-A366-486A-8FBC-FD45E2DE402E}" type="sibTrans" cxnId="{8AEBE3EC-C3BB-40AB-A3D0-6EC0A4C820FC}">
      <dgm:prSet/>
      <dgm:spPr/>
      <dgm:t>
        <a:bodyPr/>
        <a:lstStyle/>
        <a:p>
          <a:endParaRPr lang="en-US"/>
        </a:p>
      </dgm:t>
    </dgm:pt>
    <dgm:pt modelId="{C734FB1D-F32D-4730-9290-27E02F2D0ED6}">
      <dgm:prSet/>
      <dgm:spPr/>
      <dgm:t>
        <a:bodyPr/>
        <a:lstStyle/>
        <a:p>
          <a:r>
            <a:rPr lang="en-US" b="1" dirty="0">
              <a:solidFill>
                <a:schemeClr val="tx1"/>
              </a:solidFill>
            </a:rPr>
            <a:t>Please watch this short video on the importance of active supervision during transitions.</a:t>
          </a:r>
        </a:p>
      </dgm:t>
    </dgm:pt>
    <dgm:pt modelId="{CDD63E09-5901-4867-B1AC-FE364A586AB3}" type="parTrans" cxnId="{4D46D420-80A3-4D9D-834F-9D26A9C76237}">
      <dgm:prSet/>
      <dgm:spPr/>
      <dgm:t>
        <a:bodyPr/>
        <a:lstStyle/>
        <a:p>
          <a:endParaRPr lang="en-US"/>
        </a:p>
      </dgm:t>
    </dgm:pt>
    <dgm:pt modelId="{5481681E-9D6C-4763-8993-24E8A95EB729}" type="sibTrans" cxnId="{4D46D420-80A3-4D9D-834F-9D26A9C76237}">
      <dgm:prSet/>
      <dgm:spPr/>
      <dgm:t>
        <a:bodyPr/>
        <a:lstStyle/>
        <a:p>
          <a:endParaRPr lang="en-US"/>
        </a:p>
      </dgm:t>
    </dgm:pt>
    <dgm:pt modelId="{E3EDAE1E-CA87-4FD8-B3FA-40E6A06A5CCF}" type="pres">
      <dgm:prSet presAssocID="{8640FE1B-BA6C-483F-843C-F48379AB64B0}" presName="Name0" presStyleCnt="0">
        <dgm:presLayoutVars>
          <dgm:dir/>
          <dgm:animLvl val="lvl"/>
          <dgm:resizeHandles val="exact"/>
        </dgm:presLayoutVars>
      </dgm:prSet>
      <dgm:spPr/>
    </dgm:pt>
    <dgm:pt modelId="{212C1382-18AA-426F-A33B-0E2BF53909F0}" type="pres">
      <dgm:prSet presAssocID="{C734FB1D-F32D-4730-9290-27E02F2D0ED6}" presName="boxAndChildren" presStyleCnt="0"/>
      <dgm:spPr/>
    </dgm:pt>
    <dgm:pt modelId="{E41C09C7-D455-4146-80BB-936CA4B2C1DF}" type="pres">
      <dgm:prSet presAssocID="{C734FB1D-F32D-4730-9290-27E02F2D0ED6}" presName="parentTextBox" presStyleLbl="node1" presStyleIdx="0" presStyleCnt="2"/>
      <dgm:spPr/>
    </dgm:pt>
    <dgm:pt modelId="{AC325F50-4FBB-474E-8BCA-8C633888C367}" type="pres">
      <dgm:prSet presAssocID="{C7C8D8CE-75E0-4480-B352-F3B2DAB4CF8C}" presName="sp" presStyleCnt="0"/>
      <dgm:spPr/>
    </dgm:pt>
    <dgm:pt modelId="{DF0E8D2C-90F5-4388-B0CA-C9AD172565DE}" type="pres">
      <dgm:prSet presAssocID="{43CCD4CB-E253-4FE8-934B-488A7E1CEB23}" presName="arrowAndChildren" presStyleCnt="0"/>
      <dgm:spPr/>
    </dgm:pt>
    <dgm:pt modelId="{6D03395E-DD32-46F4-97C8-7593AACB82D3}" type="pres">
      <dgm:prSet presAssocID="{43CCD4CB-E253-4FE8-934B-488A7E1CEB23}" presName="parentTextArrow" presStyleLbl="node1" presStyleIdx="0" presStyleCnt="2"/>
      <dgm:spPr/>
    </dgm:pt>
    <dgm:pt modelId="{1261333E-9E0A-49FB-ACAD-DAADF9E2D56D}" type="pres">
      <dgm:prSet presAssocID="{43CCD4CB-E253-4FE8-934B-488A7E1CEB23}" presName="arrow" presStyleLbl="node1" presStyleIdx="1" presStyleCnt="2"/>
      <dgm:spPr/>
    </dgm:pt>
    <dgm:pt modelId="{BFA7F583-5C26-4A97-B0E2-7B6C3CB2CBF5}" type="pres">
      <dgm:prSet presAssocID="{43CCD4CB-E253-4FE8-934B-488A7E1CEB23}" presName="descendantArrow" presStyleCnt="0"/>
      <dgm:spPr/>
    </dgm:pt>
    <dgm:pt modelId="{95BAD8E1-7947-43B3-82F9-1A7AEA436ED1}" type="pres">
      <dgm:prSet presAssocID="{DAC2D907-7E95-47E6-BFA7-C855BD2B131B}" presName="childTextArrow" presStyleLbl="fgAccFollowNode1" presStyleIdx="0" presStyleCnt="3">
        <dgm:presLayoutVars>
          <dgm:bulletEnabled val="1"/>
        </dgm:presLayoutVars>
      </dgm:prSet>
      <dgm:spPr/>
    </dgm:pt>
    <dgm:pt modelId="{7C91139F-61BE-4403-A977-F193ED8E8FB6}" type="pres">
      <dgm:prSet presAssocID="{0E7F93D6-6045-4300-9C3A-8D4A09CE97EE}" presName="childTextArrow" presStyleLbl="fgAccFollowNode1" presStyleIdx="1" presStyleCnt="3">
        <dgm:presLayoutVars>
          <dgm:bulletEnabled val="1"/>
        </dgm:presLayoutVars>
      </dgm:prSet>
      <dgm:spPr/>
    </dgm:pt>
    <dgm:pt modelId="{26E44AE1-F892-4FEB-8C8D-EDB127DC28C0}" type="pres">
      <dgm:prSet presAssocID="{8622DF87-C918-45BA-8AD3-9CC1809EBFDA}" presName="childTextArrow" presStyleLbl="fgAccFollowNode1" presStyleIdx="2" presStyleCnt="3">
        <dgm:presLayoutVars>
          <dgm:bulletEnabled val="1"/>
        </dgm:presLayoutVars>
      </dgm:prSet>
      <dgm:spPr/>
    </dgm:pt>
  </dgm:ptLst>
  <dgm:cxnLst>
    <dgm:cxn modelId="{4D46D420-80A3-4D9D-834F-9D26A9C76237}" srcId="{8640FE1B-BA6C-483F-843C-F48379AB64B0}" destId="{C734FB1D-F32D-4730-9290-27E02F2D0ED6}" srcOrd="1" destOrd="0" parTransId="{CDD63E09-5901-4867-B1AC-FE364A586AB3}" sibTransId="{5481681E-9D6C-4763-8993-24E8A95EB729}"/>
    <dgm:cxn modelId="{13BA8F29-63D6-4C6B-B3E2-EADCB6B9C348}" type="presOf" srcId="{43CCD4CB-E253-4FE8-934B-488A7E1CEB23}" destId="{1261333E-9E0A-49FB-ACAD-DAADF9E2D56D}" srcOrd="1" destOrd="0" presId="urn:microsoft.com/office/officeart/2005/8/layout/process4"/>
    <dgm:cxn modelId="{11AC183B-365C-4000-A188-00BC09E27195}" type="presOf" srcId="{8640FE1B-BA6C-483F-843C-F48379AB64B0}" destId="{E3EDAE1E-CA87-4FD8-B3FA-40E6A06A5CCF}" srcOrd="0" destOrd="0" presId="urn:microsoft.com/office/officeart/2005/8/layout/process4"/>
    <dgm:cxn modelId="{1ADA1247-C604-45CB-B82D-FEE4E37724AF}" type="presOf" srcId="{43CCD4CB-E253-4FE8-934B-488A7E1CEB23}" destId="{6D03395E-DD32-46F4-97C8-7593AACB82D3}" srcOrd="0" destOrd="0" presId="urn:microsoft.com/office/officeart/2005/8/layout/process4"/>
    <dgm:cxn modelId="{15652167-7DB7-4242-B439-62638E87E7AD}" srcId="{43CCD4CB-E253-4FE8-934B-488A7E1CEB23}" destId="{0E7F93D6-6045-4300-9C3A-8D4A09CE97EE}" srcOrd="1" destOrd="0" parTransId="{5C3CE629-55E3-485F-9D34-2BE7148A9EF5}" sibTransId="{55D7E2CB-4726-40B7-9A59-021151024DD5}"/>
    <dgm:cxn modelId="{AB38907A-FF8A-4C2E-AE87-5E8109D43363}" type="presOf" srcId="{DAC2D907-7E95-47E6-BFA7-C855BD2B131B}" destId="{95BAD8E1-7947-43B3-82F9-1A7AEA436ED1}" srcOrd="0" destOrd="0" presId="urn:microsoft.com/office/officeart/2005/8/layout/process4"/>
    <dgm:cxn modelId="{474288A8-262F-4705-9530-66342865392F}" srcId="{8640FE1B-BA6C-483F-843C-F48379AB64B0}" destId="{43CCD4CB-E253-4FE8-934B-488A7E1CEB23}" srcOrd="0" destOrd="0" parTransId="{0D581EEB-DE17-475D-A3E3-913FB0E9BF1B}" sibTransId="{C7C8D8CE-75E0-4480-B352-F3B2DAB4CF8C}"/>
    <dgm:cxn modelId="{9B1F40AA-A095-49BF-8771-15759F6575F0}" srcId="{43CCD4CB-E253-4FE8-934B-488A7E1CEB23}" destId="{DAC2D907-7E95-47E6-BFA7-C855BD2B131B}" srcOrd="0" destOrd="0" parTransId="{3D51956B-F170-47B6-9CAF-57E5160B355E}" sibTransId="{A8456485-0744-4956-861D-28F1907B66B8}"/>
    <dgm:cxn modelId="{41FDB2B1-2F84-4A53-A0FF-36454E3304E3}" type="presOf" srcId="{0E7F93D6-6045-4300-9C3A-8D4A09CE97EE}" destId="{7C91139F-61BE-4403-A977-F193ED8E8FB6}" srcOrd="0" destOrd="0" presId="urn:microsoft.com/office/officeart/2005/8/layout/process4"/>
    <dgm:cxn modelId="{8AEBE3EC-C3BB-40AB-A3D0-6EC0A4C820FC}" srcId="{43CCD4CB-E253-4FE8-934B-488A7E1CEB23}" destId="{8622DF87-C918-45BA-8AD3-9CC1809EBFDA}" srcOrd="2" destOrd="0" parTransId="{3A8FD9A0-EE45-4ADE-8BE2-4AE646C3E6F6}" sibTransId="{CA5FD01D-A366-486A-8FBC-FD45E2DE402E}"/>
    <dgm:cxn modelId="{27BB7BEF-C1BA-400B-9E7A-74859F088BD8}" type="presOf" srcId="{8622DF87-C918-45BA-8AD3-9CC1809EBFDA}" destId="{26E44AE1-F892-4FEB-8C8D-EDB127DC28C0}" srcOrd="0" destOrd="0" presId="urn:microsoft.com/office/officeart/2005/8/layout/process4"/>
    <dgm:cxn modelId="{AFFA7EF9-96B7-4B24-B80E-B7609430D7A2}" type="presOf" srcId="{C734FB1D-F32D-4730-9290-27E02F2D0ED6}" destId="{E41C09C7-D455-4146-80BB-936CA4B2C1DF}" srcOrd="0" destOrd="0" presId="urn:microsoft.com/office/officeart/2005/8/layout/process4"/>
    <dgm:cxn modelId="{8C5A4949-6E6F-49B1-9997-BE0CF89E5AB2}" type="presParOf" srcId="{E3EDAE1E-CA87-4FD8-B3FA-40E6A06A5CCF}" destId="{212C1382-18AA-426F-A33B-0E2BF53909F0}" srcOrd="0" destOrd="0" presId="urn:microsoft.com/office/officeart/2005/8/layout/process4"/>
    <dgm:cxn modelId="{A779D80F-C3B5-4811-B5BB-ED211D44456F}" type="presParOf" srcId="{212C1382-18AA-426F-A33B-0E2BF53909F0}" destId="{E41C09C7-D455-4146-80BB-936CA4B2C1DF}" srcOrd="0" destOrd="0" presId="urn:microsoft.com/office/officeart/2005/8/layout/process4"/>
    <dgm:cxn modelId="{D2E6268A-2838-4279-B363-93759F52C533}" type="presParOf" srcId="{E3EDAE1E-CA87-4FD8-B3FA-40E6A06A5CCF}" destId="{AC325F50-4FBB-474E-8BCA-8C633888C367}" srcOrd="1" destOrd="0" presId="urn:microsoft.com/office/officeart/2005/8/layout/process4"/>
    <dgm:cxn modelId="{4F440663-73B4-4431-B570-082C3B6D286B}" type="presParOf" srcId="{E3EDAE1E-CA87-4FD8-B3FA-40E6A06A5CCF}" destId="{DF0E8D2C-90F5-4388-B0CA-C9AD172565DE}" srcOrd="2" destOrd="0" presId="urn:microsoft.com/office/officeart/2005/8/layout/process4"/>
    <dgm:cxn modelId="{91202411-C07C-4B61-8C50-DE99FA4AF38E}" type="presParOf" srcId="{DF0E8D2C-90F5-4388-B0CA-C9AD172565DE}" destId="{6D03395E-DD32-46F4-97C8-7593AACB82D3}" srcOrd="0" destOrd="0" presId="urn:microsoft.com/office/officeart/2005/8/layout/process4"/>
    <dgm:cxn modelId="{FDCEAB4B-8ACD-4D17-B9D5-2B0E18E2EA1F}" type="presParOf" srcId="{DF0E8D2C-90F5-4388-B0CA-C9AD172565DE}" destId="{1261333E-9E0A-49FB-ACAD-DAADF9E2D56D}" srcOrd="1" destOrd="0" presId="urn:microsoft.com/office/officeart/2005/8/layout/process4"/>
    <dgm:cxn modelId="{E3A672F3-5ECF-4BAE-A0FE-E1185B702E2A}" type="presParOf" srcId="{DF0E8D2C-90F5-4388-B0CA-C9AD172565DE}" destId="{BFA7F583-5C26-4A97-B0E2-7B6C3CB2CBF5}" srcOrd="2" destOrd="0" presId="urn:microsoft.com/office/officeart/2005/8/layout/process4"/>
    <dgm:cxn modelId="{35DC0C82-B06D-48B9-993E-A3029CACE1F1}" type="presParOf" srcId="{BFA7F583-5C26-4A97-B0E2-7B6C3CB2CBF5}" destId="{95BAD8E1-7947-43B3-82F9-1A7AEA436ED1}" srcOrd="0" destOrd="0" presId="urn:microsoft.com/office/officeart/2005/8/layout/process4"/>
    <dgm:cxn modelId="{36101E0B-E719-497E-8AE5-70FABBEC3B34}" type="presParOf" srcId="{BFA7F583-5C26-4A97-B0E2-7B6C3CB2CBF5}" destId="{7C91139F-61BE-4403-A977-F193ED8E8FB6}" srcOrd="1" destOrd="0" presId="urn:microsoft.com/office/officeart/2005/8/layout/process4"/>
    <dgm:cxn modelId="{3DD0CB45-9E16-4B5B-86B2-7B42E7BF4E3E}" type="presParOf" srcId="{BFA7F583-5C26-4A97-B0E2-7B6C3CB2CBF5}" destId="{26E44AE1-F892-4FEB-8C8D-EDB127DC28C0}"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3377A5-5156-411D-A29A-111A2247FEB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A3C4657-2CF9-4293-9D2F-73B6697FBF91}">
      <dgm:prSet/>
      <dgm:spPr/>
      <dgm:t>
        <a:bodyPr/>
        <a:lstStyle/>
        <a:p>
          <a:r>
            <a:rPr lang="en-US" dirty="0"/>
            <a:t>Collaborating with families is vital in the successful implementation of Active Supervision.</a:t>
          </a:r>
        </a:p>
      </dgm:t>
    </dgm:pt>
    <dgm:pt modelId="{24A49843-5D08-449B-8360-1E9A6736DC1B}" type="parTrans" cxnId="{5ACE0F26-C812-4E18-B2CA-03C936C03A23}">
      <dgm:prSet/>
      <dgm:spPr/>
      <dgm:t>
        <a:bodyPr/>
        <a:lstStyle/>
        <a:p>
          <a:endParaRPr lang="en-US"/>
        </a:p>
      </dgm:t>
    </dgm:pt>
    <dgm:pt modelId="{4044A899-E2F6-48F8-BC88-E84F08EBFAF2}" type="sibTrans" cxnId="{5ACE0F26-C812-4E18-B2CA-03C936C03A23}">
      <dgm:prSet/>
      <dgm:spPr/>
      <dgm:t>
        <a:bodyPr/>
        <a:lstStyle/>
        <a:p>
          <a:endParaRPr lang="en-US"/>
        </a:p>
      </dgm:t>
    </dgm:pt>
    <dgm:pt modelId="{B2E88846-964B-4FBF-8C96-8A82A5553CDC}">
      <dgm:prSet/>
      <dgm:spPr/>
      <dgm:t>
        <a:bodyPr/>
        <a:lstStyle/>
        <a:p>
          <a:r>
            <a:rPr lang="en-US" dirty="0"/>
            <a:t>It helps us learn about children as individuals and their unique characteristics and tendencies.</a:t>
          </a:r>
        </a:p>
      </dgm:t>
    </dgm:pt>
    <dgm:pt modelId="{832F89EF-AE27-4838-97C8-62AB557FCFF7}" type="parTrans" cxnId="{1343FE42-5755-45CB-9926-49F62F22426C}">
      <dgm:prSet/>
      <dgm:spPr/>
      <dgm:t>
        <a:bodyPr/>
        <a:lstStyle/>
        <a:p>
          <a:endParaRPr lang="en-US"/>
        </a:p>
      </dgm:t>
    </dgm:pt>
    <dgm:pt modelId="{166CF531-00B6-48CC-8DC4-BD51E280D9C6}" type="sibTrans" cxnId="{1343FE42-5755-45CB-9926-49F62F22426C}">
      <dgm:prSet/>
      <dgm:spPr/>
      <dgm:t>
        <a:bodyPr/>
        <a:lstStyle/>
        <a:p>
          <a:endParaRPr lang="en-US"/>
        </a:p>
      </dgm:t>
    </dgm:pt>
    <dgm:pt modelId="{19B22DB0-B977-47F9-9525-51D99969CB60}">
      <dgm:prSet/>
      <dgm:spPr/>
      <dgm:t>
        <a:bodyPr/>
        <a:lstStyle/>
        <a:p>
          <a:r>
            <a:rPr lang="en-US" dirty="0"/>
            <a:t>It promotes open communication on strategies that work at school, home, or both.</a:t>
          </a:r>
        </a:p>
      </dgm:t>
    </dgm:pt>
    <dgm:pt modelId="{0D18A6C3-3475-49F2-96ED-228FF50D9CE7}" type="parTrans" cxnId="{B57DA146-3A4B-4FBD-B36B-8886E29C7E35}">
      <dgm:prSet/>
      <dgm:spPr/>
      <dgm:t>
        <a:bodyPr/>
        <a:lstStyle/>
        <a:p>
          <a:endParaRPr lang="en-US"/>
        </a:p>
      </dgm:t>
    </dgm:pt>
    <dgm:pt modelId="{CC7DC950-F0E7-4161-98C2-18B95F7EF38F}" type="sibTrans" cxnId="{B57DA146-3A4B-4FBD-B36B-8886E29C7E35}">
      <dgm:prSet/>
      <dgm:spPr/>
      <dgm:t>
        <a:bodyPr/>
        <a:lstStyle/>
        <a:p>
          <a:endParaRPr lang="en-US"/>
        </a:p>
      </dgm:t>
    </dgm:pt>
    <dgm:pt modelId="{624109D7-6E42-45BA-ADC6-EC2C0E1A2684}">
      <dgm:prSet/>
      <dgm:spPr/>
      <dgm:t>
        <a:bodyPr/>
        <a:lstStyle/>
        <a:p>
          <a:r>
            <a:rPr lang="en-US" dirty="0"/>
            <a:t>It encourages teamwork with families so that we are all on the same page as it relates to Active Supervision.</a:t>
          </a:r>
        </a:p>
      </dgm:t>
    </dgm:pt>
    <dgm:pt modelId="{0E39606D-55DC-45E4-B027-87AB6E4E802F}" type="parTrans" cxnId="{7BB4C35D-6247-4EAC-A529-70A68085106F}">
      <dgm:prSet/>
      <dgm:spPr/>
      <dgm:t>
        <a:bodyPr/>
        <a:lstStyle/>
        <a:p>
          <a:endParaRPr lang="en-US"/>
        </a:p>
      </dgm:t>
    </dgm:pt>
    <dgm:pt modelId="{84DDDAFC-D834-4617-BCBC-93E7D086AD96}" type="sibTrans" cxnId="{7BB4C35D-6247-4EAC-A529-70A68085106F}">
      <dgm:prSet/>
      <dgm:spPr/>
      <dgm:t>
        <a:bodyPr/>
        <a:lstStyle/>
        <a:p>
          <a:endParaRPr lang="en-US"/>
        </a:p>
      </dgm:t>
    </dgm:pt>
    <dgm:pt modelId="{C7D59626-5253-4D17-AB3C-2910DAD34C23}" type="pres">
      <dgm:prSet presAssocID="{003377A5-5156-411D-A29A-111A2247FEBF}" presName="diagram" presStyleCnt="0">
        <dgm:presLayoutVars>
          <dgm:chPref val="1"/>
          <dgm:dir/>
          <dgm:animOne val="branch"/>
          <dgm:animLvl val="lvl"/>
          <dgm:resizeHandles val="exact"/>
        </dgm:presLayoutVars>
      </dgm:prSet>
      <dgm:spPr/>
    </dgm:pt>
    <dgm:pt modelId="{FED04685-F74B-4D72-A6E6-2A49C7855372}" type="pres">
      <dgm:prSet presAssocID="{EA3C4657-2CF9-4293-9D2F-73B6697FBF91}" presName="root1" presStyleCnt="0"/>
      <dgm:spPr/>
    </dgm:pt>
    <dgm:pt modelId="{8A7A6DCE-DFE0-47D4-B2F7-29038968A010}" type="pres">
      <dgm:prSet presAssocID="{EA3C4657-2CF9-4293-9D2F-73B6697FBF91}" presName="LevelOneTextNode" presStyleLbl="node0" presStyleIdx="0" presStyleCnt="1">
        <dgm:presLayoutVars>
          <dgm:chPref val="3"/>
        </dgm:presLayoutVars>
      </dgm:prSet>
      <dgm:spPr/>
    </dgm:pt>
    <dgm:pt modelId="{8BB15CA6-FE10-4602-9D5F-DD8DB9428EE3}" type="pres">
      <dgm:prSet presAssocID="{EA3C4657-2CF9-4293-9D2F-73B6697FBF91}" presName="level2hierChild" presStyleCnt="0"/>
      <dgm:spPr/>
    </dgm:pt>
    <dgm:pt modelId="{09132D53-C342-4C46-8177-E3BAE34D1788}" type="pres">
      <dgm:prSet presAssocID="{832F89EF-AE27-4838-97C8-62AB557FCFF7}" presName="conn2-1" presStyleLbl="parChTrans1D2" presStyleIdx="0" presStyleCnt="3"/>
      <dgm:spPr/>
    </dgm:pt>
    <dgm:pt modelId="{B327F03E-542B-49DD-90EB-BA07A94FA975}" type="pres">
      <dgm:prSet presAssocID="{832F89EF-AE27-4838-97C8-62AB557FCFF7}" presName="connTx" presStyleLbl="parChTrans1D2" presStyleIdx="0" presStyleCnt="3"/>
      <dgm:spPr/>
    </dgm:pt>
    <dgm:pt modelId="{5F61FDEB-7C35-457F-A8C0-5C1002C72078}" type="pres">
      <dgm:prSet presAssocID="{B2E88846-964B-4FBF-8C96-8A82A5553CDC}" presName="root2" presStyleCnt="0"/>
      <dgm:spPr/>
    </dgm:pt>
    <dgm:pt modelId="{EB39F448-BCFE-4279-89C4-7D1674320CF6}" type="pres">
      <dgm:prSet presAssocID="{B2E88846-964B-4FBF-8C96-8A82A5553CDC}" presName="LevelTwoTextNode" presStyleLbl="node2" presStyleIdx="0" presStyleCnt="3">
        <dgm:presLayoutVars>
          <dgm:chPref val="3"/>
        </dgm:presLayoutVars>
      </dgm:prSet>
      <dgm:spPr/>
    </dgm:pt>
    <dgm:pt modelId="{F9A4E453-1251-4967-81E5-E74ABAB9F656}" type="pres">
      <dgm:prSet presAssocID="{B2E88846-964B-4FBF-8C96-8A82A5553CDC}" presName="level3hierChild" presStyleCnt="0"/>
      <dgm:spPr/>
    </dgm:pt>
    <dgm:pt modelId="{2DE25376-C74C-49ED-8F49-DDFD37D43148}" type="pres">
      <dgm:prSet presAssocID="{0D18A6C3-3475-49F2-96ED-228FF50D9CE7}" presName="conn2-1" presStyleLbl="parChTrans1D2" presStyleIdx="1" presStyleCnt="3"/>
      <dgm:spPr/>
    </dgm:pt>
    <dgm:pt modelId="{9C6C3055-9581-4DAB-B0BA-2C5C2DD79190}" type="pres">
      <dgm:prSet presAssocID="{0D18A6C3-3475-49F2-96ED-228FF50D9CE7}" presName="connTx" presStyleLbl="parChTrans1D2" presStyleIdx="1" presStyleCnt="3"/>
      <dgm:spPr/>
    </dgm:pt>
    <dgm:pt modelId="{6290BD64-63A7-4A76-B81D-CF90DB36D144}" type="pres">
      <dgm:prSet presAssocID="{19B22DB0-B977-47F9-9525-51D99969CB60}" presName="root2" presStyleCnt="0"/>
      <dgm:spPr/>
    </dgm:pt>
    <dgm:pt modelId="{CC8C1DF8-AD9C-4150-A5E7-319B5C68953D}" type="pres">
      <dgm:prSet presAssocID="{19B22DB0-B977-47F9-9525-51D99969CB60}" presName="LevelTwoTextNode" presStyleLbl="node2" presStyleIdx="1" presStyleCnt="3">
        <dgm:presLayoutVars>
          <dgm:chPref val="3"/>
        </dgm:presLayoutVars>
      </dgm:prSet>
      <dgm:spPr/>
    </dgm:pt>
    <dgm:pt modelId="{740D1E44-50E9-4BA4-8238-7FD6643E8F46}" type="pres">
      <dgm:prSet presAssocID="{19B22DB0-B977-47F9-9525-51D99969CB60}" presName="level3hierChild" presStyleCnt="0"/>
      <dgm:spPr/>
    </dgm:pt>
    <dgm:pt modelId="{CB51D361-4F02-4E84-892A-9579B2C58700}" type="pres">
      <dgm:prSet presAssocID="{0E39606D-55DC-45E4-B027-87AB6E4E802F}" presName="conn2-1" presStyleLbl="parChTrans1D2" presStyleIdx="2" presStyleCnt="3"/>
      <dgm:spPr/>
    </dgm:pt>
    <dgm:pt modelId="{EC2EA1AA-1AD4-4506-94F9-4483EF743FD2}" type="pres">
      <dgm:prSet presAssocID="{0E39606D-55DC-45E4-B027-87AB6E4E802F}" presName="connTx" presStyleLbl="parChTrans1D2" presStyleIdx="2" presStyleCnt="3"/>
      <dgm:spPr/>
    </dgm:pt>
    <dgm:pt modelId="{2AEF6C65-6AE2-49DE-B080-BFD7FBB45D63}" type="pres">
      <dgm:prSet presAssocID="{624109D7-6E42-45BA-ADC6-EC2C0E1A2684}" presName="root2" presStyleCnt="0"/>
      <dgm:spPr/>
    </dgm:pt>
    <dgm:pt modelId="{71050048-0287-4418-A7E3-7DA0E5CD9655}" type="pres">
      <dgm:prSet presAssocID="{624109D7-6E42-45BA-ADC6-EC2C0E1A2684}" presName="LevelTwoTextNode" presStyleLbl="node2" presStyleIdx="2" presStyleCnt="3">
        <dgm:presLayoutVars>
          <dgm:chPref val="3"/>
        </dgm:presLayoutVars>
      </dgm:prSet>
      <dgm:spPr/>
    </dgm:pt>
    <dgm:pt modelId="{3871F925-9B57-4384-8BB0-9D8C90A2E14C}" type="pres">
      <dgm:prSet presAssocID="{624109D7-6E42-45BA-ADC6-EC2C0E1A2684}" presName="level3hierChild" presStyleCnt="0"/>
      <dgm:spPr/>
    </dgm:pt>
  </dgm:ptLst>
  <dgm:cxnLst>
    <dgm:cxn modelId="{D9895100-0B3C-4DE4-A057-69417726F232}" type="presOf" srcId="{0D18A6C3-3475-49F2-96ED-228FF50D9CE7}" destId="{2DE25376-C74C-49ED-8F49-DDFD37D43148}" srcOrd="0" destOrd="0" presId="urn:microsoft.com/office/officeart/2005/8/layout/hierarchy2"/>
    <dgm:cxn modelId="{89FB6520-43F6-4DFF-83C6-826918F73692}" type="presOf" srcId="{19B22DB0-B977-47F9-9525-51D99969CB60}" destId="{CC8C1DF8-AD9C-4150-A5E7-319B5C68953D}" srcOrd="0" destOrd="0" presId="urn:microsoft.com/office/officeart/2005/8/layout/hierarchy2"/>
    <dgm:cxn modelId="{5ACE0F26-C812-4E18-B2CA-03C936C03A23}" srcId="{003377A5-5156-411D-A29A-111A2247FEBF}" destId="{EA3C4657-2CF9-4293-9D2F-73B6697FBF91}" srcOrd="0" destOrd="0" parTransId="{24A49843-5D08-449B-8360-1E9A6736DC1B}" sibTransId="{4044A899-E2F6-48F8-BC88-E84F08EBFAF2}"/>
    <dgm:cxn modelId="{7BB4C35D-6247-4EAC-A529-70A68085106F}" srcId="{EA3C4657-2CF9-4293-9D2F-73B6697FBF91}" destId="{624109D7-6E42-45BA-ADC6-EC2C0E1A2684}" srcOrd="2" destOrd="0" parTransId="{0E39606D-55DC-45E4-B027-87AB6E4E802F}" sibTransId="{84DDDAFC-D834-4617-BCBC-93E7D086AD96}"/>
    <dgm:cxn modelId="{CD967641-17E2-4CC4-B501-607569A982F8}" type="presOf" srcId="{B2E88846-964B-4FBF-8C96-8A82A5553CDC}" destId="{EB39F448-BCFE-4279-89C4-7D1674320CF6}" srcOrd="0" destOrd="0" presId="urn:microsoft.com/office/officeart/2005/8/layout/hierarchy2"/>
    <dgm:cxn modelId="{1343FE42-5755-45CB-9926-49F62F22426C}" srcId="{EA3C4657-2CF9-4293-9D2F-73B6697FBF91}" destId="{B2E88846-964B-4FBF-8C96-8A82A5553CDC}" srcOrd="0" destOrd="0" parTransId="{832F89EF-AE27-4838-97C8-62AB557FCFF7}" sibTransId="{166CF531-00B6-48CC-8DC4-BD51E280D9C6}"/>
    <dgm:cxn modelId="{B57DA146-3A4B-4FBD-B36B-8886E29C7E35}" srcId="{EA3C4657-2CF9-4293-9D2F-73B6697FBF91}" destId="{19B22DB0-B977-47F9-9525-51D99969CB60}" srcOrd="1" destOrd="0" parTransId="{0D18A6C3-3475-49F2-96ED-228FF50D9CE7}" sibTransId="{CC7DC950-F0E7-4161-98C2-18B95F7EF38F}"/>
    <dgm:cxn modelId="{49206A55-E09D-4B7A-9B4D-056A7BC9E5AA}" type="presOf" srcId="{624109D7-6E42-45BA-ADC6-EC2C0E1A2684}" destId="{71050048-0287-4418-A7E3-7DA0E5CD9655}" srcOrd="0" destOrd="0" presId="urn:microsoft.com/office/officeart/2005/8/layout/hierarchy2"/>
    <dgm:cxn modelId="{C9CAA87D-B250-42E9-B93F-52BEA755F05F}" type="presOf" srcId="{0E39606D-55DC-45E4-B027-87AB6E4E802F}" destId="{EC2EA1AA-1AD4-4506-94F9-4483EF743FD2}" srcOrd="1" destOrd="0" presId="urn:microsoft.com/office/officeart/2005/8/layout/hierarchy2"/>
    <dgm:cxn modelId="{52757287-441C-47B3-91DF-816B016CCFC0}" type="presOf" srcId="{003377A5-5156-411D-A29A-111A2247FEBF}" destId="{C7D59626-5253-4D17-AB3C-2910DAD34C23}" srcOrd="0" destOrd="0" presId="urn:microsoft.com/office/officeart/2005/8/layout/hierarchy2"/>
    <dgm:cxn modelId="{6C17828A-AD5F-4DD6-B587-6108BFE04F3D}" type="presOf" srcId="{0E39606D-55DC-45E4-B027-87AB6E4E802F}" destId="{CB51D361-4F02-4E84-892A-9579B2C58700}" srcOrd="0" destOrd="0" presId="urn:microsoft.com/office/officeart/2005/8/layout/hierarchy2"/>
    <dgm:cxn modelId="{BD112D8C-03A2-4747-A27C-BF89A5261343}" type="presOf" srcId="{832F89EF-AE27-4838-97C8-62AB557FCFF7}" destId="{B327F03E-542B-49DD-90EB-BA07A94FA975}" srcOrd="1" destOrd="0" presId="urn:microsoft.com/office/officeart/2005/8/layout/hierarchy2"/>
    <dgm:cxn modelId="{C95E9393-63B4-45CF-B933-0D034F1831EA}" type="presOf" srcId="{0D18A6C3-3475-49F2-96ED-228FF50D9CE7}" destId="{9C6C3055-9581-4DAB-B0BA-2C5C2DD79190}" srcOrd="1" destOrd="0" presId="urn:microsoft.com/office/officeart/2005/8/layout/hierarchy2"/>
    <dgm:cxn modelId="{C93DADBF-019F-405B-A357-43FB7AD796C5}" type="presOf" srcId="{EA3C4657-2CF9-4293-9D2F-73B6697FBF91}" destId="{8A7A6DCE-DFE0-47D4-B2F7-29038968A010}" srcOrd="0" destOrd="0" presId="urn:microsoft.com/office/officeart/2005/8/layout/hierarchy2"/>
    <dgm:cxn modelId="{CBAB25F7-6E98-4291-B6CA-B9104E4D2FB6}" type="presOf" srcId="{832F89EF-AE27-4838-97C8-62AB557FCFF7}" destId="{09132D53-C342-4C46-8177-E3BAE34D1788}" srcOrd="0" destOrd="0" presId="urn:microsoft.com/office/officeart/2005/8/layout/hierarchy2"/>
    <dgm:cxn modelId="{26AF5571-FCC2-4BBD-B8A4-3541036C7948}" type="presParOf" srcId="{C7D59626-5253-4D17-AB3C-2910DAD34C23}" destId="{FED04685-F74B-4D72-A6E6-2A49C7855372}" srcOrd="0" destOrd="0" presId="urn:microsoft.com/office/officeart/2005/8/layout/hierarchy2"/>
    <dgm:cxn modelId="{0A16F35E-14D9-4FD2-959A-8D0DB3D2E1D7}" type="presParOf" srcId="{FED04685-F74B-4D72-A6E6-2A49C7855372}" destId="{8A7A6DCE-DFE0-47D4-B2F7-29038968A010}" srcOrd="0" destOrd="0" presId="urn:microsoft.com/office/officeart/2005/8/layout/hierarchy2"/>
    <dgm:cxn modelId="{04B191E4-0936-4FDC-9622-3B53F8679589}" type="presParOf" srcId="{FED04685-F74B-4D72-A6E6-2A49C7855372}" destId="{8BB15CA6-FE10-4602-9D5F-DD8DB9428EE3}" srcOrd="1" destOrd="0" presId="urn:microsoft.com/office/officeart/2005/8/layout/hierarchy2"/>
    <dgm:cxn modelId="{0EC8B775-DFB4-41B9-980C-25D0944ECCDD}" type="presParOf" srcId="{8BB15CA6-FE10-4602-9D5F-DD8DB9428EE3}" destId="{09132D53-C342-4C46-8177-E3BAE34D1788}" srcOrd="0" destOrd="0" presId="urn:microsoft.com/office/officeart/2005/8/layout/hierarchy2"/>
    <dgm:cxn modelId="{2AA4C687-F7EE-4404-8666-565FA06B2581}" type="presParOf" srcId="{09132D53-C342-4C46-8177-E3BAE34D1788}" destId="{B327F03E-542B-49DD-90EB-BA07A94FA975}" srcOrd="0" destOrd="0" presId="urn:microsoft.com/office/officeart/2005/8/layout/hierarchy2"/>
    <dgm:cxn modelId="{FDE37964-40D0-40C5-AF8E-E7CA06CE29E9}" type="presParOf" srcId="{8BB15CA6-FE10-4602-9D5F-DD8DB9428EE3}" destId="{5F61FDEB-7C35-457F-A8C0-5C1002C72078}" srcOrd="1" destOrd="0" presId="urn:microsoft.com/office/officeart/2005/8/layout/hierarchy2"/>
    <dgm:cxn modelId="{6413D0C4-5A92-43F8-842D-329863DBB8DE}" type="presParOf" srcId="{5F61FDEB-7C35-457F-A8C0-5C1002C72078}" destId="{EB39F448-BCFE-4279-89C4-7D1674320CF6}" srcOrd="0" destOrd="0" presId="urn:microsoft.com/office/officeart/2005/8/layout/hierarchy2"/>
    <dgm:cxn modelId="{CAFD2C41-E130-48FF-8854-767D46E0E9D7}" type="presParOf" srcId="{5F61FDEB-7C35-457F-A8C0-5C1002C72078}" destId="{F9A4E453-1251-4967-81E5-E74ABAB9F656}" srcOrd="1" destOrd="0" presId="urn:microsoft.com/office/officeart/2005/8/layout/hierarchy2"/>
    <dgm:cxn modelId="{01330B86-2863-4597-9D90-DC4C5BBCC861}" type="presParOf" srcId="{8BB15CA6-FE10-4602-9D5F-DD8DB9428EE3}" destId="{2DE25376-C74C-49ED-8F49-DDFD37D43148}" srcOrd="2" destOrd="0" presId="urn:microsoft.com/office/officeart/2005/8/layout/hierarchy2"/>
    <dgm:cxn modelId="{65DBA3FC-9CAB-4C28-A1D1-0EC959A816C6}" type="presParOf" srcId="{2DE25376-C74C-49ED-8F49-DDFD37D43148}" destId="{9C6C3055-9581-4DAB-B0BA-2C5C2DD79190}" srcOrd="0" destOrd="0" presId="urn:microsoft.com/office/officeart/2005/8/layout/hierarchy2"/>
    <dgm:cxn modelId="{E81088CF-C4F2-4870-B330-45781EC71899}" type="presParOf" srcId="{8BB15CA6-FE10-4602-9D5F-DD8DB9428EE3}" destId="{6290BD64-63A7-4A76-B81D-CF90DB36D144}" srcOrd="3" destOrd="0" presId="urn:microsoft.com/office/officeart/2005/8/layout/hierarchy2"/>
    <dgm:cxn modelId="{96CA242E-03A6-4395-B15C-82B76857FE43}" type="presParOf" srcId="{6290BD64-63A7-4A76-B81D-CF90DB36D144}" destId="{CC8C1DF8-AD9C-4150-A5E7-319B5C68953D}" srcOrd="0" destOrd="0" presId="urn:microsoft.com/office/officeart/2005/8/layout/hierarchy2"/>
    <dgm:cxn modelId="{9C267D7C-91AC-4D5C-AA24-3652CAB64693}" type="presParOf" srcId="{6290BD64-63A7-4A76-B81D-CF90DB36D144}" destId="{740D1E44-50E9-4BA4-8238-7FD6643E8F46}" srcOrd="1" destOrd="0" presId="urn:microsoft.com/office/officeart/2005/8/layout/hierarchy2"/>
    <dgm:cxn modelId="{A6AE0D00-80B3-4E83-BD56-6073A1E31978}" type="presParOf" srcId="{8BB15CA6-FE10-4602-9D5F-DD8DB9428EE3}" destId="{CB51D361-4F02-4E84-892A-9579B2C58700}" srcOrd="4" destOrd="0" presId="urn:microsoft.com/office/officeart/2005/8/layout/hierarchy2"/>
    <dgm:cxn modelId="{E7336972-E071-4B0D-AF3C-2A851F67C052}" type="presParOf" srcId="{CB51D361-4F02-4E84-892A-9579B2C58700}" destId="{EC2EA1AA-1AD4-4506-94F9-4483EF743FD2}" srcOrd="0" destOrd="0" presId="urn:microsoft.com/office/officeart/2005/8/layout/hierarchy2"/>
    <dgm:cxn modelId="{587362D7-D1D7-4A8A-AE4B-1E1F675F3EB4}" type="presParOf" srcId="{8BB15CA6-FE10-4602-9D5F-DD8DB9428EE3}" destId="{2AEF6C65-6AE2-49DE-B080-BFD7FBB45D63}" srcOrd="5" destOrd="0" presId="urn:microsoft.com/office/officeart/2005/8/layout/hierarchy2"/>
    <dgm:cxn modelId="{16681763-26F2-48E0-BD8A-F63277CEFC0F}" type="presParOf" srcId="{2AEF6C65-6AE2-49DE-B080-BFD7FBB45D63}" destId="{71050048-0287-4418-A7E3-7DA0E5CD9655}" srcOrd="0" destOrd="0" presId="urn:microsoft.com/office/officeart/2005/8/layout/hierarchy2"/>
    <dgm:cxn modelId="{5A531C45-0FAC-413B-ADD6-95F0C8F827D2}" type="presParOf" srcId="{2AEF6C65-6AE2-49DE-B080-BFD7FBB45D63}" destId="{3871F925-9B57-4384-8BB0-9D8C90A2E14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D3C7EE-DE3D-4291-842D-925F88071A3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B47E3C5-4D48-444E-914A-C0C2F07FED32}">
      <dgm:prSet/>
      <dgm:spPr/>
      <dgm:t>
        <a:bodyPr/>
        <a:lstStyle/>
        <a:p>
          <a:pPr>
            <a:lnSpc>
              <a:spcPct val="100000"/>
            </a:lnSpc>
          </a:pPr>
          <a:r>
            <a:rPr lang="en-US" dirty="0"/>
            <a:t>Complete a Professional Development Participation Log</a:t>
          </a:r>
        </a:p>
      </dgm:t>
    </dgm:pt>
    <dgm:pt modelId="{4866B498-7C4A-46D5-9B40-46C400676DAF}" type="parTrans" cxnId="{4ED8FA59-53AE-4EBF-B4C7-7CB219EB7965}">
      <dgm:prSet/>
      <dgm:spPr/>
      <dgm:t>
        <a:bodyPr/>
        <a:lstStyle/>
        <a:p>
          <a:endParaRPr lang="en-US"/>
        </a:p>
      </dgm:t>
    </dgm:pt>
    <dgm:pt modelId="{27BFD018-F163-496F-A99F-173A8EB10202}" type="sibTrans" cxnId="{4ED8FA59-53AE-4EBF-B4C7-7CB219EB7965}">
      <dgm:prSet/>
      <dgm:spPr/>
      <dgm:t>
        <a:bodyPr/>
        <a:lstStyle/>
        <a:p>
          <a:endParaRPr lang="en-US"/>
        </a:p>
      </dgm:t>
    </dgm:pt>
    <dgm:pt modelId="{F859036F-E52C-4E72-A424-B323B07E7FE5}">
      <dgm:prSet custT="1"/>
      <dgm:spPr/>
      <dgm:t>
        <a:bodyPr/>
        <a:lstStyle/>
        <a:p>
          <a:pPr>
            <a:lnSpc>
              <a:spcPct val="100000"/>
            </a:lnSpc>
          </a:pPr>
          <a:r>
            <a:rPr lang="en-US" sz="1600" dirty="0">
              <a:hlinkClick xmlns:r="http://schemas.openxmlformats.org/officeDocument/2006/relationships" r:id="rId1"/>
            </a:rPr>
            <a:t>CLICK HERE </a:t>
          </a:r>
          <a:r>
            <a:rPr lang="en-US" sz="1600" dirty="0"/>
            <a:t>for a copy of the PD log for this training or scan the QR code included on this slide.</a:t>
          </a:r>
        </a:p>
      </dgm:t>
    </dgm:pt>
    <dgm:pt modelId="{D8687059-94BF-4BC7-A150-02B2B63DA512}" type="parTrans" cxnId="{3A0CA257-C756-413C-B049-F029551557ED}">
      <dgm:prSet/>
      <dgm:spPr/>
      <dgm:t>
        <a:bodyPr/>
        <a:lstStyle/>
        <a:p>
          <a:endParaRPr lang="en-US"/>
        </a:p>
      </dgm:t>
    </dgm:pt>
    <dgm:pt modelId="{D4B7A481-81ED-4749-8320-BD3245975359}" type="sibTrans" cxnId="{3A0CA257-C756-413C-B049-F029551557ED}">
      <dgm:prSet/>
      <dgm:spPr/>
      <dgm:t>
        <a:bodyPr/>
        <a:lstStyle/>
        <a:p>
          <a:endParaRPr lang="en-US"/>
        </a:p>
      </dgm:t>
    </dgm:pt>
    <dgm:pt modelId="{8FD6F6F3-92E1-4FE7-82AC-53CDA4393AC3}">
      <dgm:prSet/>
      <dgm:spPr/>
      <dgm:t>
        <a:bodyPr/>
        <a:lstStyle/>
        <a:p>
          <a:pPr>
            <a:lnSpc>
              <a:spcPct val="100000"/>
            </a:lnSpc>
          </a:pPr>
          <a:r>
            <a:rPr lang="en-US" dirty="0"/>
            <a:t>Complete the Professional Development Survey on the following slide.</a:t>
          </a:r>
        </a:p>
      </dgm:t>
    </dgm:pt>
    <dgm:pt modelId="{A1BA2F82-A478-4C04-B86C-F2B56B05D090}" type="parTrans" cxnId="{DBB63AED-1764-4ED3-8B87-E07208762FB9}">
      <dgm:prSet/>
      <dgm:spPr/>
      <dgm:t>
        <a:bodyPr/>
        <a:lstStyle/>
        <a:p>
          <a:endParaRPr lang="en-US"/>
        </a:p>
      </dgm:t>
    </dgm:pt>
    <dgm:pt modelId="{328F68DA-9407-4A10-A70C-CFF8F5246EE5}" type="sibTrans" cxnId="{DBB63AED-1764-4ED3-8B87-E07208762FB9}">
      <dgm:prSet/>
      <dgm:spPr/>
      <dgm:t>
        <a:bodyPr/>
        <a:lstStyle/>
        <a:p>
          <a:endParaRPr lang="en-US"/>
        </a:p>
      </dgm:t>
    </dgm:pt>
    <dgm:pt modelId="{1032E2A4-8BBE-458C-9DC9-1A9BABE97FF7}">
      <dgm:prSet/>
      <dgm:spPr/>
      <dgm:t>
        <a:bodyPr/>
        <a:lstStyle/>
        <a:p>
          <a:pPr>
            <a:lnSpc>
              <a:spcPct val="100000"/>
            </a:lnSpc>
          </a:pPr>
          <a:r>
            <a:rPr lang="en-US" dirty="0"/>
            <a:t>Upon completion of the survey, you will be entered into a roster on </a:t>
          </a:r>
          <a:r>
            <a:rPr lang="en-US" dirty="0" err="1"/>
            <a:t>MiRegistry</a:t>
          </a:r>
          <a:r>
            <a:rPr lang="en-US" dirty="0"/>
            <a:t>.</a:t>
          </a:r>
        </a:p>
      </dgm:t>
    </dgm:pt>
    <dgm:pt modelId="{06152949-F63C-448C-BE7B-6258C68A74A9}" type="parTrans" cxnId="{B1898787-13B5-44E8-A8C9-72D9CCCA43AE}">
      <dgm:prSet/>
      <dgm:spPr/>
      <dgm:t>
        <a:bodyPr/>
        <a:lstStyle/>
        <a:p>
          <a:endParaRPr lang="en-US"/>
        </a:p>
      </dgm:t>
    </dgm:pt>
    <dgm:pt modelId="{644A0DC0-B85F-41BE-8E03-D3BC9ECA3B3C}" type="sibTrans" cxnId="{B1898787-13B5-44E8-A8C9-72D9CCCA43AE}">
      <dgm:prSet/>
      <dgm:spPr/>
      <dgm:t>
        <a:bodyPr/>
        <a:lstStyle/>
        <a:p>
          <a:endParaRPr lang="en-US"/>
        </a:p>
      </dgm:t>
    </dgm:pt>
    <dgm:pt modelId="{0EF28D49-31B0-4AFC-B217-ACF329F8CD01}">
      <dgm:prSet/>
      <dgm:spPr/>
      <dgm:t>
        <a:bodyPr/>
        <a:lstStyle/>
        <a:p>
          <a:pPr>
            <a:lnSpc>
              <a:spcPct val="100000"/>
            </a:lnSpc>
          </a:pPr>
          <a:r>
            <a:rPr lang="en-US" dirty="0"/>
            <a:t>This training will appear on your learning record.</a:t>
          </a:r>
        </a:p>
      </dgm:t>
    </dgm:pt>
    <dgm:pt modelId="{3BCA0BBF-0CC8-429F-8853-3EF158455515}" type="parTrans" cxnId="{8BA54982-62C3-40D3-8484-E430AE5C0374}">
      <dgm:prSet/>
      <dgm:spPr/>
      <dgm:t>
        <a:bodyPr/>
        <a:lstStyle/>
        <a:p>
          <a:endParaRPr lang="en-US"/>
        </a:p>
      </dgm:t>
    </dgm:pt>
    <dgm:pt modelId="{23A89122-965D-45AF-83F3-195D313B7313}" type="sibTrans" cxnId="{8BA54982-62C3-40D3-8484-E430AE5C0374}">
      <dgm:prSet/>
      <dgm:spPr/>
      <dgm:t>
        <a:bodyPr/>
        <a:lstStyle/>
        <a:p>
          <a:endParaRPr lang="en-US"/>
        </a:p>
      </dgm:t>
    </dgm:pt>
    <dgm:pt modelId="{02811FC0-0B31-4D82-BAD7-6267136048AA}" type="pres">
      <dgm:prSet presAssocID="{6CD3C7EE-DE3D-4291-842D-925F88071A3C}" presName="root" presStyleCnt="0">
        <dgm:presLayoutVars>
          <dgm:dir/>
          <dgm:resizeHandles val="exact"/>
        </dgm:presLayoutVars>
      </dgm:prSet>
      <dgm:spPr/>
    </dgm:pt>
    <dgm:pt modelId="{785DA640-2F5D-4FD9-ACEB-2F6075363D3E}" type="pres">
      <dgm:prSet presAssocID="{7B47E3C5-4D48-444E-914A-C0C2F07FED32}" presName="compNode" presStyleCnt="0"/>
      <dgm:spPr/>
    </dgm:pt>
    <dgm:pt modelId="{393A924E-89FC-484F-81C2-AA01610A941F}" type="pres">
      <dgm:prSet presAssocID="{7B47E3C5-4D48-444E-914A-C0C2F07FED32}" presName="bgRect" presStyleLbl="bgShp" presStyleIdx="0" presStyleCnt="2"/>
      <dgm:spPr/>
    </dgm:pt>
    <dgm:pt modelId="{B61256E5-5174-45A2-A1C2-023C7CB85317}" type="pres">
      <dgm:prSet presAssocID="{7B47E3C5-4D48-444E-914A-C0C2F07FED32}"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Document"/>
        </a:ext>
      </dgm:extLst>
    </dgm:pt>
    <dgm:pt modelId="{F540F96E-7737-4D2C-99AE-5575200BBF3B}" type="pres">
      <dgm:prSet presAssocID="{7B47E3C5-4D48-444E-914A-C0C2F07FED32}" presName="spaceRect" presStyleCnt="0"/>
      <dgm:spPr/>
    </dgm:pt>
    <dgm:pt modelId="{F1BC2C9E-1385-47ED-9A3A-78E5AB787B3D}" type="pres">
      <dgm:prSet presAssocID="{7B47E3C5-4D48-444E-914A-C0C2F07FED32}" presName="parTx" presStyleLbl="revTx" presStyleIdx="0" presStyleCnt="4">
        <dgm:presLayoutVars>
          <dgm:chMax val="0"/>
          <dgm:chPref val="0"/>
        </dgm:presLayoutVars>
      </dgm:prSet>
      <dgm:spPr/>
    </dgm:pt>
    <dgm:pt modelId="{41AC7A91-74C0-40C6-AE65-9B04A1E25E61}" type="pres">
      <dgm:prSet presAssocID="{7B47E3C5-4D48-444E-914A-C0C2F07FED32}" presName="desTx" presStyleLbl="revTx" presStyleIdx="1" presStyleCnt="4" custScaleX="111743">
        <dgm:presLayoutVars/>
      </dgm:prSet>
      <dgm:spPr/>
    </dgm:pt>
    <dgm:pt modelId="{A9330CF3-A9E1-4292-9770-8DE93D2DEBA1}" type="pres">
      <dgm:prSet presAssocID="{27BFD018-F163-496F-A99F-173A8EB10202}" presName="sibTrans" presStyleCnt="0"/>
      <dgm:spPr/>
    </dgm:pt>
    <dgm:pt modelId="{F6A598C8-BF68-4198-9BF5-46AC8FF3D16A}" type="pres">
      <dgm:prSet presAssocID="{8FD6F6F3-92E1-4FE7-82AC-53CDA4393AC3}" presName="compNode" presStyleCnt="0"/>
      <dgm:spPr/>
    </dgm:pt>
    <dgm:pt modelId="{7AD302EF-B853-477A-BDA7-752C583C35DA}" type="pres">
      <dgm:prSet presAssocID="{8FD6F6F3-92E1-4FE7-82AC-53CDA4393AC3}" presName="bgRect" presStyleLbl="bgShp" presStyleIdx="1" presStyleCnt="2"/>
      <dgm:spPr/>
    </dgm:pt>
    <dgm:pt modelId="{C4429EA9-AA00-4ADD-B11F-870643DA37C5}" type="pres">
      <dgm:prSet presAssocID="{8FD6F6F3-92E1-4FE7-82AC-53CDA4393AC3}"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Presentation with Checklist"/>
        </a:ext>
      </dgm:extLst>
    </dgm:pt>
    <dgm:pt modelId="{DFC95CBE-A4A6-45D2-AD85-6A2CBDB411EF}" type="pres">
      <dgm:prSet presAssocID="{8FD6F6F3-92E1-4FE7-82AC-53CDA4393AC3}" presName="spaceRect" presStyleCnt="0"/>
      <dgm:spPr/>
    </dgm:pt>
    <dgm:pt modelId="{D4550B66-7201-4328-B2BA-6537C1D10E6E}" type="pres">
      <dgm:prSet presAssocID="{8FD6F6F3-92E1-4FE7-82AC-53CDA4393AC3}" presName="parTx" presStyleLbl="revTx" presStyleIdx="2" presStyleCnt="4">
        <dgm:presLayoutVars>
          <dgm:chMax val="0"/>
          <dgm:chPref val="0"/>
        </dgm:presLayoutVars>
      </dgm:prSet>
      <dgm:spPr/>
    </dgm:pt>
    <dgm:pt modelId="{DB500AA2-B326-4A7C-B3AF-C9F5AEF6A19D}" type="pres">
      <dgm:prSet presAssocID="{8FD6F6F3-92E1-4FE7-82AC-53CDA4393AC3}" presName="desTx" presStyleLbl="revTx" presStyleIdx="3" presStyleCnt="4">
        <dgm:presLayoutVars/>
      </dgm:prSet>
      <dgm:spPr/>
    </dgm:pt>
  </dgm:ptLst>
  <dgm:cxnLst>
    <dgm:cxn modelId="{30C5A821-08BE-4604-8C21-B83A453A2480}" type="presOf" srcId="{F859036F-E52C-4E72-A424-B323B07E7FE5}" destId="{41AC7A91-74C0-40C6-AE65-9B04A1E25E61}" srcOrd="0" destOrd="0" presId="urn:microsoft.com/office/officeart/2018/2/layout/IconVerticalSolidList"/>
    <dgm:cxn modelId="{2BA7E035-1734-43E3-ACC1-184E2D261442}" type="presOf" srcId="{7B47E3C5-4D48-444E-914A-C0C2F07FED32}" destId="{F1BC2C9E-1385-47ED-9A3A-78E5AB787B3D}" srcOrd="0" destOrd="0" presId="urn:microsoft.com/office/officeart/2018/2/layout/IconVerticalSolidList"/>
    <dgm:cxn modelId="{1A63CD3F-EF9D-4404-AAC3-24363A64D997}" type="presOf" srcId="{8FD6F6F3-92E1-4FE7-82AC-53CDA4393AC3}" destId="{D4550B66-7201-4328-B2BA-6537C1D10E6E}" srcOrd="0" destOrd="0" presId="urn:microsoft.com/office/officeart/2018/2/layout/IconVerticalSolidList"/>
    <dgm:cxn modelId="{3A0CA257-C756-413C-B049-F029551557ED}" srcId="{7B47E3C5-4D48-444E-914A-C0C2F07FED32}" destId="{F859036F-E52C-4E72-A424-B323B07E7FE5}" srcOrd="0" destOrd="0" parTransId="{D8687059-94BF-4BC7-A150-02B2B63DA512}" sibTransId="{D4B7A481-81ED-4749-8320-BD3245975359}"/>
    <dgm:cxn modelId="{4ED8FA59-53AE-4EBF-B4C7-7CB219EB7965}" srcId="{6CD3C7EE-DE3D-4291-842D-925F88071A3C}" destId="{7B47E3C5-4D48-444E-914A-C0C2F07FED32}" srcOrd="0" destOrd="0" parTransId="{4866B498-7C4A-46D5-9B40-46C400676DAF}" sibTransId="{27BFD018-F163-496F-A99F-173A8EB10202}"/>
    <dgm:cxn modelId="{8BA54982-62C3-40D3-8484-E430AE5C0374}" srcId="{8FD6F6F3-92E1-4FE7-82AC-53CDA4393AC3}" destId="{0EF28D49-31B0-4AFC-B217-ACF329F8CD01}" srcOrd="1" destOrd="0" parTransId="{3BCA0BBF-0CC8-429F-8853-3EF158455515}" sibTransId="{23A89122-965D-45AF-83F3-195D313B7313}"/>
    <dgm:cxn modelId="{B1898787-13B5-44E8-A8C9-72D9CCCA43AE}" srcId="{8FD6F6F3-92E1-4FE7-82AC-53CDA4393AC3}" destId="{1032E2A4-8BBE-458C-9DC9-1A9BABE97FF7}" srcOrd="0" destOrd="0" parTransId="{06152949-F63C-448C-BE7B-6258C68A74A9}" sibTransId="{644A0DC0-B85F-41BE-8E03-D3BC9ECA3B3C}"/>
    <dgm:cxn modelId="{9C752A93-8C9C-46AB-9574-AE149767BF06}" type="presOf" srcId="{0EF28D49-31B0-4AFC-B217-ACF329F8CD01}" destId="{DB500AA2-B326-4A7C-B3AF-C9F5AEF6A19D}" srcOrd="0" destOrd="1" presId="urn:microsoft.com/office/officeart/2018/2/layout/IconVerticalSolidList"/>
    <dgm:cxn modelId="{408CD3BD-25FD-4F48-B759-A962AD3A08A2}" type="presOf" srcId="{1032E2A4-8BBE-458C-9DC9-1A9BABE97FF7}" destId="{DB500AA2-B326-4A7C-B3AF-C9F5AEF6A19D}" srcOrd="0" destOrd="0" presId="urn:microsoft.com/office/officeart/2018/2/layout/IconVerticalSolidList"/>
    <dgm:cxn modelId="{9A3DB8C5-3F88-4883-AAE0-1355BA9C0606}" type="presOf" srcId="{6CD3C7EE-DE3D-4291-842D-925F88071A3C}" destId="{02811FC0-0B31-4D82-BAD7-6267136048AA}" srcOrd="0" destOrd="0" presId="urn:microsoft.com/office/officeart/2018/2/layout/IconVerticalSolidList"/>
    <dgm:cxn modelId="{DBB63AED-1764-4ED3-8B87-E07208762FB9}" srcId="{6CD3C7EE-DE3D-4291-842D-925F88071A3C}" destId="{8FD6F6F3-92E1-4FE7-82AC-53CDA4393AC3}" srcOrd="1" destOrd="0" parTransId="{A1BA2F82-A478-4C04-B86C-F2B56B05D090}" sibTransId="{328F68DA-9407-4A10-A70C-CFF8F5246EE5}"/>
    <dgm:cxn modelId="{0C7C8C3E-A293-4629-B64F-0DE54C00C362}" type="presParOf" srcId="{02811FC0-0B31-4D82-BAD7-6267136048AA}" destId="{785DA640-2F5D-4FD9-ACEB-2F6075363D3E}" srcOrd="0" destOrd="0" presId="urn:microsoft.com/office/officeart/2018/2/layout/IconVerticalSolidList"/>
    <dgm:cxn modelId="{7A10F033-F7B9-42B5-B4CE-2515CE743DA1}" type="presParOf" srcId="{785DA640-2F5D-4FD9-ACEB-2F6075363D3E}" destId="{393A924E-89FC-484F-81C2-AA01610A941F}" srcOrd="0" destOrd="0" presId="urn:microsoft.com/office/officeart/2018/2/layout/IconVerticalSolidList"/>
    <dgm:cxn modelId="{402F0A8D-9FEC-4E44-8753-97BE77608198}" type="presParOf" srcId="{785DA640-2F5D-4FD9-ACEB-2F6075363D3E}" destId="{B61256E5-5174-45A2-A1C2-023C7CB85317}" srcOrd="1" destOrd="0" presId="urn:microsoft.com/office/officeart/2018/2/layout/IconVerticalSolidList"/>
    <dgm:cxn modelId="{2A992726-40E5-41F5-A84C-CB9398A3426E}" type="presParOf" srcId="{785DA640-2F5D-4FD9-ACEB-2F6075363D3E}" destId="{F540F96E-7737-4D2C-99AE-5575200BBF3B}" srcOrd="2" destOrd="0" presId="urn:microsoft.com/office/officeart/2018/2/layout/IconVerticalSolidList"/>
    <dgm:cxn modelId="{9C4688DD-E398-4553-B87A-25049C895C17}" type="presParOf" srcId="{785DA640-2F5D-4FD9-ACEB-2F6075363D3E}" destId="{F1BC2C9E-1385-47ED-9A3A-78E5AB787B3D}" srcOrd="3" destOrd="0" presId="urn:microsoft.com/office/officeart/2018/2/layout/IconVerticalSolidList"/>
    <dgm:cxn modelId="{995A9BFA-E500-4916-ADDA-3ACF7D174147}" type="presParOf" srcId="{785DA640-2F5D-4FD9-ACEB-2F6075363D3E}" destId="{41AC7A91-74C0-40C6-AE65-9B04A1E25E61}" srcOrd="4" destOrd="0" presId="urn:microsoft.com/office/officeart/2018/2/layout/IconVerticalSolidList"/>
    <dgm:cxn modelId="{975C217B-C8F8-44C1-9FE8-1523FFAE1923}" type="presParOf" srcId="{02811FC0-0B31-4D82-BAD7-6267136048AA}" destId="{A9330CF3-A9E1-4292-9770-8DE93D2DEBA1}" srcOrd="1" destOrd="0" presId="urn:microsoft.com/office/officeart/2018/2/layout/IconVerticalSolidList"/>
    <dgm:cxn modelId="{71D92FCD-B0DE-43B3-A501-3D77DE6C2E1B}" type="presParOf" srcId="{02811FC0-0B31-4D82-BAD7-6267136048AA}" destId="{F6A598C8-BF68-4198-9BF5-46AC8FF3D16A}" srcOrd="2" destOrd="0" presId="urn:microsoft.com/office/officeart/2018/2/layout/IconVerticalSolidList"/>
    <dgm:cxn modelId="{83DF38F9-E09A-42E6-A83E-C7DA7DDA6A30}" type="presParOf" srcId="{F6A598C8-BF68-4198-9BF5-46AC8FF3D16A}" destId="{7AD302EF-B853-477A-BDA7-752C583C35DA}" srcOrd="0" destOrd="0" presId="urn:microsoft.com/office/officeart/2018/2/layout/IconVerticalSolidList"/>
    <dgm:cxn modelId="{7FB2D067-3BD9-4B3F-9435-EC7929768E0A}" type="presParOf" srcId="{F6A598C8-BF68-4198-9BF5-46AC8FF3D16A}" destId="{C4429EA9-AA00-4ADD-B11F-870643DA37C5}" srcOrd="1" destOrd="0" presId="urn:microsoft.com/office/officeart/2018/2/layout/IconVerticalSolidList"/>
    <dgm:cxn modelId="{F78FC4B8-9361-4C54-832D-408154A53C0F}" type="presParOf" srcId="{F6A598C8-BF68-4198-9BF5-46AC8FF3D16A}" destId="{DFC95CBE-A4A6-45D2-AD85-6A2CBDB411EF}" srcOrd="2" destOrd="0" presId="urn:microsoft.com/office/officeart/2018/2/layout/IconVerticalSolidList"/>
    <dgm:cxn modelId="{CE4F17F8-3768-4E8F-8C3E-2D0D55F403F3}" type="presParOf" srcId="{F6A598C8-BF68-4198-9BF5-46AC8FF3D16A}" destId="{D4550B66-7201-4328-B2BA-6537C1D10E6E}" srcOrd="3" destOrd="0" presId="urn:microsoft.com/office/officeart/2018/2/layout/IconVerticalSolidList"/>
    <dgm:cxn modelId="{F7DCAFF5-2378-4377-9883-1E68E0029F70}" type="presParOf" srcId="{F6A598C8-BF68-4198-9BF5-46AC8FF3D16A}" destId="{DB500AA2-B326-4A7C-B3AF-C9F5AEF6A19D}"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E9B24F-6780-48E1-90EF-A901CB8FDDE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5FF120B-F9B7-4DD5-BA67-3DDCBCEA17C0}">
      <dgm:prSet/>
      <dgm:spPr/>
      <dgm:t>
        <a:bodyPr/>
        <a:lstStyle/>
        <a:p>
          <a:r>
            <a:rPr lang="en-US" dirty="0"/>
            <a:t>““Active Supervision Presentation Produced.” </a:t>
          </a:r>
          <a:r>
            <a:rPr lang="en-US" i="1" dirty="0"/>
            <a:t>YouTube, </a:t>
          </a:r>
          <a:r>
            <a:rPr lang="en-US" dirty="0"/>
            <a:t>uploaded by Michelle Fitzsimmons, 19 April 2016, </a:t>
          </a:r>
          <a:r>
            <a:rPr lang="en-US" dirty="0">
              <a:hlinkClick xmlns:r="http://schemas.openxmlformats.org/officeDocument/2006/relationships" r:id="rId1"/>
            </a:rPr>
            <a:t>Active Supervision Presentation Produced – YouTube</a:t>
          </a:r>
          <a:r>
            <a:rPr lang="en-US" dirty="0"/>
            <a:t>.</a:t>
          </a:r>
        </a:p>
      </dgm:t>
    </dgm:pt>
    <dgm:pt modelId="{4D44D242-C044-4251-B81A-D3E161BEFF8C}" type="parTrans" cxnId="{1588E195-BEAA-4870-8406-C1B4D1FAF5DB}">
      <dgm:prSet/>
      <dgm:spPr/>
      <dgm:t>
        <a:bodyPr/>
        <a:lstStyle/>
        <a:p>
          <a:endParaRPr lang="en-US"/>
        </a:p>
      </dgm:t>
    </dgm:pt>
    <dgm:pt modelId="{B89A34F7-002B-453E-985E-05CAA3684952}" type="sibTrans" cxnId="{1588E195-BEAA-4870-8406-C1B4D1FAF5DB}">
      <dgm:prSet/>
      <dgm:spPr/>
      <dgm:t>
        <a:bodyPr/>
        <a:lstStyle/>
        <a:p>
          <a:endParaRPr lang="en-US"/>
        </a:p>
      </dgm:t>
    </dgm:pt>
    <dgm:pt modelId="{3D492A93-D48D-4F1D-B9C6-F4C7FE7F3252}">
      <dgm:prSet/>
      <dgm:spPr/>
      <dgm:t>
        <a:bodyPr/>
        <a:lstStyle/>
        <a:p>
          <a:r>
            <a:rPr lang="en-US"/>
            <a:t>“Classroom Transitions.” </a:t>
          </a:r>
          <a:r>
            <a:rPr lang="en-US" i="1"/>
            <a:t>YouTube, </a:t>
          </a:r>
          <a:r>
            <a:rPr lang="en-US"/>
            <a:t>uploaded by usgovACF, 20 July 2015, </a:t>
          </a:r>
          <a:r>
            <a:rPr lang="en-US">
              <a:hlinkClick xmlns:r="http://schemas.openxmlformats.org/officeDocument/2006/relationships" r:id="rId2"/>
            </a:rPr>
            <a:t>https://www.youtube.com/watch?v=5SCCRIOEahs</a:t>
          </a:r>
          <a:r>
            <a:rPr lang="en-US"/>
            <a:t>.</a:t>
          </a:r>
        </a:p>
      </dgm:t>
    </dgm:pt>
    <dgm:pt modelId="{AC74183E-F056-4FAD-8F38-E5EFC0AD40E6}" type="parTrans" cxnId="{448460E1-91BC-4975-BE97-ADF9ADF37146}">
      <dgm:prSet/>
      <dgm:spPr/>
      <dgm:t>
        <a:bodyPr/>
        <a:lstStyle/>
        <a:p>
          <a:endParaRPr lang="en-US"/>
        </a:p>
      </dgm:t>
    </dgm:pt>
    <dgm:pt modelId="{F97ED1C0-7DF3-4D96-AAF1-E01A17E0E523}" type="sibTrans" cxnId="{448460E1-91BC-4975-BE97-ADF9ADF37146}">
      <dgm:prSet/>
      <dgm:spPr/>
      <dgm:t>
        <a:bodyPr/>
        <a:lstStyle/>
        <a:p>
          <a:endParaRPr lang="en-US"/>
        </a:p>
      </dgm:t>
    </dgm:pt>
    <dgm:pt modelId="{710FD941-3F3C-4E09-B5A1-512B3F217C0D}">
      <dgm:prSet/>
      <dgm:spPr/>
      <dgm:t>
        <a:bodyPr/>
        <a:lstStyle/>
        <a:p>
          <a:r>
            <a:rPr lang="en-US"/>
            <a:t>“Maintaining Accountabiilty.” Uploaded by Virtual Lab School, </a:t>
          </a:r>
          <a:r>
            <a:rPr lang="en-US">
              <a:hlinkClick xmlns:r="http://schemas.openxmlformats.org/officeDocument/2006/relationships" r:id="rId3"/>
            </a:rPr>
            <a:t>https://stream.virtuallabschool.org/safety/3074/3074-480.mp4</a:t>
          </a:r>
          <a:r>
            <a:rPr lang="en-US"/>
            <a:t>.</a:t>
          </a:r>
        </a:p>
      </dgm:t>
    </dgm:pt>
    <dgm:pt modelId="{464843DF-6AB5-428E-97FC-9FE9A0D694BF}" type="parTrans" cxnId="{2E1B380A-ADCF-4AF2-BDF6-30FCCDAA74A9}">
      <dgm:prSet/>
      <dgm:spPr/>
      <dgm:t>
        <a:bodyPr/>
        <a:lstStyle/>
        <a:p>
          <a:endParaRPr lang="en-US"/>
        </a:p>
      </dgm:t>
    </dgm:pt>
    <dgm:pt modelId="{4396FD25-5051-4395-A44A-09A1B28870F0}" type="sibTrans" cxnId="{2E1B380A-ADCF-4AF2-BDF6-30FCCDAA74A9}">
      <dgm:prSet/>
      <dgm:spPr/>
      <dgm:t>
        <a:bodyPr/>
        <a:lstStyle/>
        <a:p>
          <a:endParaRPr lang="en-US"/>
        </a:p>
      </dgm:t>
    </dgm:pt>
    <dgm:pt modelId="{0A0BDD3D-2628-4854-88BF-D78290D2F102}">
      <dgm:prSet/>
      <dgm:spPr/>
      <dgm:t>
        <a:bodyPr/>
        <a:lstStyle/>
        <a:p>
          <a:r>
            <a:rPr lang="en-US"/>
            <a:t>“PBIS Active Supervision.” </a:t>
          </a:r>
          <a:r>
            <a:rPr lang="en-US" i="1"/>
            <a:t>YouTube, </a:t>
          </a:r>
          <a:r>
            <a:rPr lang="en-US"/>
            <a:t>uploaded by John Beach, 17 Jan. 2012, </a:t>
          </a:r>
          <a:r>
            <a:rPr lang="en-US">
              <a:hlinkClick xmlns:r="http://schemas.openxmlformats.org/officeDocument/2006/relationships" r:id="rId4"/>
            </a:rPr>
            <a:t>https://www.youtube.com/watch?v=sxwl_TiB1xU</a:t>
          </a:r>
          <a:r>
            <a:rPr lang="en-US"/>
            <a:t>.</a:t>
          </a:r>
        </a:p>
      </dgm:t>
    </dgm:pt>
    <dgm:pt modelId="{3DDA3003-80FC-41D3-B288-E390F5CC2B18}" type="parTrans" cxnId="{1211C704-51BF-455D-A93F-07B76AFF7B16}">
      <dgm:prSet/>
      <dgm:spPr/>
      <dgm:t>
        <a:bodyPr/>
        <a:lstStyle/>
        <a:p>
          <a:endParaRPr lang="en-US"/>
        </a:p>
      </dgm:t>
    </dgm:pt>
    <dgm:pt modelId="{D0436046-2534-44B5-9D78-452EC80A628C}" type="sibTrans" cxnId="{1211C704-51BF-455D-A93F-07B76AFF7B16}">
      <dgm:prSet/>
      <dgm:spPr/>
      <dgm:t>
        <a:bodyPr/>
        <a:lstStyle/>
        <a:p>
          <a:endParaRPr lang="en-US"/>
        </a:p>
      </dgm:t>
    </dgm:pt>
    <dgm:pt modelId="{5C2F800F-2AD5-41BC-9EC5-E0B4BAE0DCA8}">
      <dgm:prSet/>
      <dgm:spPr/>
      <dgm:t>
        <a:bodyPr/>
        <a:lstStyle/>
        <a:p>
          <a:r>
            <a:rPr lang="en-US"/>
            <a:t>“Preschool from a two year olds view point.” </a:t>
          </a:r>
          <a:r>
            <a:rPr lang="en-US" i="1"/>
            <a:t>YouTube, </a:t>
          </a:r>
          <a:r>
            <a:rPr lang="en-US"/>
            <a:t>uploaded by Katie Stauffer, 11 Aug. 2017, </a:t>
          </a:r>
          <a:r>
            <a:rPr lang="en-US">
              <a:hlinkClick xmlns:r="http://schemas.openxmlformats.org/officeDocument/2006/relationships" r:id="rId5"/>
            </a:rPr>
            <a:t>https://www.youtube.com/watch?v=jtnOCRBku7s2</a:t>
          </a:r>
          <a:r>
            <a:rPr lang="en-US"/>
            <a:t>.</a:t>
          </a:r>
        </a:p>
      </dgm:t>
    </dgm:pt>
    <dgm:pt modelId="{F6B7E827-D90C-4BD1-ADB0-7077889AE1DB}" type="parTrans" cxnId="{48D00791-2163-4AB8-A9F3-9CD254D3137D}">
      <dgm:prSet/>
      <dgm:spPr/>
      <dgm:t>
        <a:bodyPr/>
        <a:lstStyle/>
        <a:p>
          <a:endParaRPr lang="en-US"/>
        </a:p>
      </dgm:t>
    </dgm:pt>
    <dgm:pt modelId="{2E0C9DE9-6FD9-4425-8573-5B9ECEA5744F}" type="sibTrans" cxnId="{48D00791-2163-4AB8-A9F3-9CD254D3137D}">
      <dgm:prSet/>
      <dgm:spPr/>
      <dgm:t>
        <a:bodyPr/>
        <a:lstStyle/>
        <a:p>
          <a:endParaRPr lang="en-US"/>
        </a:p>
      </dgm:t>
    </dgm:pt>
    <dgm:pt modelId="{DDE0A973-A177-4DB4-880C-7527A656F133}">
      <dgm:prSet/>
      <dgm:spPr/>
      <dgm:t>
        <a:bodyPr/>
        <a:lstStyle/>
        <a:p>
          <a:r>
            <a:rPr lang="en-US"/>
            <a:t>“Supervision: Positioning – Where Do I Stand?” </a:t>
          </a:r>
          <a:r>
            <a:rPr lang="en-US" i="1"/>
            <a:t>YouTube,</a:t>
          </a:r>
          <a:r>
            <a:rPr lang="en-US"/>
            <a:t> uploaded by Better Kid Care, 1 Sept. 2015, </a:t>
          </a:r>
          <a:r>
            <a:rPr lang="en-US">
              <a:hlinkClick xmlns:r="http://schemas.openxmlformats.org/officeDocument/2006/relationships" r:id="rId6"/>
            </a:rPr>
            <a:t>https://www.youtube.com/watch?v=Z8ewYm_DuEM</a:t>
          </a:r>
          <a:r>
            <a:rPr lang="en-US"/>
            <a:t>.</a:t>
          </a:r>
        </a:p>
      </dgm:t>
    </dgm:pt>
    <dgm:pt modelId="{DCD02F66-EEAA-4CAB-A447-CA1E402140E0}" type="parTrans" cxnId="{7AD42923-C0DE-4356-BCC0-DE5305BBE172}">
      <dgm:prSet/>
      <dgm:spPr/>
      <dgm:t>
        <a:bodyPr/>
        <a:lstStyle/>
        <a:p>
          <a:endParaRPr lang="en-US"/>
        </a:p>
      </dgm:t>
    </dgm:pt>
    <dgm:pt modelId="{21B5BD73-5D7D-432E-BA48-57EBE0A2E690}" type="sibTrans" cxnId="{7AD42923-C0DE-4356-BCC0-DE5305BBE172}">
      <dgm:prSet/>
      <dgm:spPr/>
      <dgm:t>
        <a:bodyPr/>
        <a:lstStyle/>
        <a:p>
          <a:endParaRPr lang="en-US"/>
        </a:p>
      </dgm:t>
    </dgm:pt>
    <dgm:pt modelId="{846CD40E-DEA5-4ABF-B631-C7668018F6EE}">
      <dgm:prSet/>
      <dgm:spPr/>
      <dgm:t>
        <a:bodyPr/>
        <a:lstStyle/>
        <a:p>
          <a:r>
            <a:rPr lang="en-US"/>
            <a:t>“Supervision: What’s the Count?” </a:t>
          </a:r>
          <a:r>
            <a:rPr lang="en-US" i="1"/>
            <a:t>YouTube, </a:t>
          </a:r>
          <a:r>
            <a:rPr lang="en-US"/>
            <a:t>uploaded by Better Kid Care, 1 Sept. 2015, </a:t>
          </a:r>
          <a:r>
            <a:rPr lang="en-US">
              <a:hlinkClick xmlns:r="http://schemas.openxmlformats.org/officeDocument/2006/relationships" r:id="rId7"/>
            </a:rPr>
            <a:t>https://www.youtube.com/watch?v=_3Yhc9JT88s</a:t>
          </a:r>
          <a:r>
            <a:rPr lang="en-US"/>
            <a:t>.</a:t>
          </a:r>
        </a:p>
      </dgm:t>
    </dgm:pt>
    <dgm:pt modelId="{75CDC9C7-80C9-4FA4-A930-E0DB4203CA27}" type="parTrans" cxnId="{D9692946-D1F2-4D90-8616-E068CAC85DA3}">
      <dgm:prSet/>
      <dgm:spPr/>
      <dgm:t>
        <a:bodyPr/>
        <a:lstStyle/>
        <a:p>
          <a:endParaRPr lang="en-US"/>
        </a:p>
      </dgm:t>
    </dgm:pt>
    <dgm:pt modelId="{A3E3F14F-9C54-4518-A73A-DB770F0E7C5A}" type="sibTrans" cxnId="{D9692946-D1F2-4D90-8616-E068CAC85DA3}">
      <dgm:prSet/>
      <dgm:spPr/>
      <dgm:t>
        <a:bodyPr/>
        <a:lstStyle/>
        <a:p>
          <a:endParaRPr lang="en-US"/>
        </a:p>
      </dgm:t>
    </dgm:pt>
    <dgm:pt modelId="{8A40DBD8-8A6E-499C-A3B5-ABBB1230FBB4}" type="pres">
      <dgm:prSet presAssocID="{C8E9B24F-6780-48E1-90EF-A901CB8FDDE0}" presName="vert0" presStyleCnt="0">
        <dgm:presLayoutVars>
          <dgm:dir/>
          <dgm:animOne val="branch"/>
          <dgm:animLvl val="lvl"/>
        </dgm:presLayoutVars>
      </dgm:prSet>
      <dgm:spPr/>
    </dgm:pt>
    <dgm:pt modelId="{98E2EF5B-D6BE-4AD5-979A-14007DD498BC}" type="pres">
      <dgm:prSet presAssocID="{F5FF120B-F9B7-4DD5-BA67-3DDCBCEA17C0}" presName="thickLine" presStyleLbl="alignNode1" presStyleIdx="0" presStyleCnt="7"/>
      <dgm:spPr/>
    </dgm:pt>
    <dgm:pt modelId="{6C40D992-E05F-4345-B722-8A71EB08C6E3}" type="pres">
      <dgm:prSet presAssocID="{F5FF120B-F9B7-4DD5-BA67-3DDCBCEA17C0}" presName="horz1" presStyleCnt="0"/>
      <dgm:spPr/>
    </dgm:pt>
    <dgm:pt modelId="{C30C4172-06F0-4C78-9BD3-BB99DA951108}" type="pres">
      <dgm:prSet presAssocID="{F5FF120B-F9B7-4DD5-BA67-3DDCBCEA17C0}" presName="tx1" presStyleLbl="revTx" presStyleIdx="0" presStyleCnt="7"/>
      <dgm:spPr/>
    </dgm:pt>
    <dgm:pt modelId="{34B4ED26-A175-4199-8E73-E87A094245B3}" type="pres">
      <dgm:prSet presAssocID="{F5FF120B-F9B7-4DD5-BA67-3DDCBCEA17C0}" presName="vert1" presStyleCnt="0"/>
      <dgm:spPr/>
    </dgm:pt>
    <dgm:pt modelId="{8C4C0917-DAB1-4675-A353-AAA2BAFC4A0E}" type="pres">
      <dgm:prSet presAssocID="{3D492A93-D48D-4F1D-B9C6-F4C7FE7F3252}" presName="thickLine" presStyleLbl="alignNode1" presStyleIdx="1" presStyleCnt="7"/>
      <dgm:spPr/>
    </dgm:pt>
    <dgm:pt modelId="{FCBF4580-8979-450D-85A1-0A687F5BE368}" type="pres">
      <dgm:prSet presAssocID="{3D492A93-D48D-4F1D-B9C6-F4C7FE7F3252}" presName="horz1" presStyleCnt="0"/>
      <dgm:spPr/>
    </dgm:pt>
    <dgm:pt modelId="{9A1F38F9-DC3F-4A1C-A94C-1E94146BF949}" type="pres">
      <dgm:prSet presAssocID="{3D492A93-D48D-4F1D-B9C6-F4C7FE7F3252}" presName="tx1" presStyleLbl="revTx" presStyleIdx="1" presStyleCnt="7"/>
      <dgm:spPr/>
    </dgm:pt>
    <dgm:pt modelId="{1AF22446-5D47-4BB8-9F22-63FC07672DE6}" type="pres">
      <dgm:prSet presAssocID="{3D492A93-D48D-4F1D-B9C6-F4C7FE7F3252}" presName="vert1" presStyleCnt="0"/>
      <dgm:spPr/>
    </dgm:pt>
    <dgm:pt modelId="{AFF061ED-87FE-4958-9633-945B729C1F5D}" type="pres">
      <dgm:prSet presAssocID="{710FD941-3F3C-4E09-B5A1-512B3F217C0D}" presName="thickLine" presStyleLbl="alignNode1" presStyleIdx="2" presStyleCnt="7"/>
      <dgm:spPr/>
    </dgm:pt>
    <dgm:pt modelId="{D4F41379-C67D-4F54-95CD-E7594247B9CD}" type="pres">
      <dgm:prSet presAssocID="{710FD941-3F3C-4E09-B5A1-512B3F217C0D}" presName="horz1" presStyleCnt="0"/>
      <dgm:spPr/>
    </dgm:pt>
    <dgm:pt modelId="{E051BF14-F88A-45FB-B008-EB0F7F51E870}" type="pres">
      <dgm:prSet presAssocID="{710FD941-3F3C-4E09-B5A1-512B3F217C0D}" presName="tx1" presStyleLbl="revTx" presStyleIdx="2" presStyleCnt="7"/>
      <dgm:spPr/>
    </dgm:pt>
    <dgm:pt modelId="{09DF22BC-11CC-405A-8C9C-AB9CBF0427AC}" type="pres">
      <dgm:prSet presAssocID="{710FD941-3F3C-4E09-B5A1-512B3F217C0D}" presName="vert1" presStyleCnt="0"/>
      <dgm:spPr/>
    </dgm:pt>
    <dgm:pt modelId="{9171D818-9378-499A-9778-43F963B509E2}" type="pres">
      <dgm:prSet presAssocID="{0A0BDD3D-2628-4854-88BF-D78290D2F102}" presName="thickLine" presStyleLbl="alignNode1" presStyleIdx="3" presStyleCnt="7"/>
      <dgm:spPr/>
    </dgm:pt>
    <dgm:pt modelId="{3EADFD71-44EF-4637-A035-E198ABED873D}" type="pres">
      <dgm:prSet presAssocID="{0A0BDD3D-2628-4854-88BF-D78290D2F102}" presName="horz1" presStyleCnt="0"/>
      <dgm:spPr/>
    </dgm:pt>
    <dgm:pt modelId="{A00A6866-5BA3-44CF-BD2A-111607E83789}" type="pres">
      <dgm:prSet presAssocID="{0A0BDD3D-2628-4854-88BF-D78290D2F102}" presName="tx1" presStyleLbl="revTx" presStyleIdx="3" presStyleCnt="7"/>
      <dgm:spPr/>
    </dgm:pt>
    <dgm:pt modelId="{4EA091BC-702F-41D7-B436-BBA31208678A}" type="pres">
      <dgm:prSet presAssocID="{0A0BDD3D-2628-4854-88BF-D78290D2F102}" presName="vert1" presStyleCnt="0"/>
      <dgm:spPr/>
    </dgm:pt>
    <dgm:pt modelId="{14A9BD0B-A6AB-4E09-B3B3-41320C52DAEE}" type="pres">
      <dgm:prSet presAssocID="{5C2F800F-2AD5-41BC-9EC5-E0B4BAE0DCA8}" presName="thickLine" presStyleLbl="alignNode1" presStyleIdx="4" presStyleCnt="7"/>
      <dgm:spPr/>
    </dgm:pt>
    <dgm:pt modelId="{FB10D06A-631D-4961-85B3-F4ABAF5F862C}" type="pres">
      <dgm:prSet presAssocID="{5C2F800F-2AD5-41BC-9EC5-E0B4BAE0DCA8}" presName="horz1" presStyleCnt="0"/>
      <dgm:spPr/>
    </dgm:pt>
    <dgm:pt modelId="{F200ADDD-2CA3-4480-94BD-190C1D01282F}" type="pres">
      <dgm:prSet presAssocID="{5C2F800F-2AD5-41BC-9EC5-E0B4BAE0DCA8}" presName="tx1" presStyleLbl="revTx" presStyleIdx="4" presStyleCnt="7"/>
      <dgm:spPr/>
    </dgm:pt>
    <dgm:pt modelId="{C4E936B0-F65E-4273-B6B5-9D6D7E0EDB90}" type="pres">
      <dgm:prSet presAssocID="{5C2F800F-2AD5-41BC-9EC5-E0B4BAE0DCA8}" presName="vert1" presStyleCnt="0"/>
      <dgm:spPr/>
    </dgm:pt>
    <dgm:pt modelId="{892CC8BD-6203-41AC-9B52-192411BFDFFB}" type="pres">
      <dgm:prSet presAssocID="{DDE0A973-A177-4DB4-880C-7527A656F133}" presName="thickLine" presStyleLbl="alignNode1" presStyleIdx="5" presStyleCnt="7"/>
      <dgm:spPr/>
    </dgm:pt>
    <dgm:pt modelId="{22FD68BA-C3C9-4636-A112-AF95CCFFC49C}" type="pres">
      <dgm:prSet presAssocID="{DDE0A973-A177-4DB4-880C-7527A656F133}" presName="horz1" presStyleCnt="0"/>
      <dgm:spPr/>
    </dgm:pt>
    <dgm:pt modelId="{CA590962-C998-4822-8B26-4B7839B95041}" type="pres">
      <dgm:prSet presAssocID="{DDE0A973-A177-4DB4-880C-7527A656F133}" presName="tx1" presStyleLbl="revTx" presStyleIdx="5" presStyleCnt="7"/>
      <dgm:spPr/>
    </dgm:pt>
    <dgm:pt modelId="{2A921E7C-BF36-4455-9D51-A684ADD0F78E}" type="pres">
      <dgm:prSet presAssocID="{DDE0A973-A177-4DB4-880C-7527A656F133}" presName="vert1" presStyleCnt="0"/>
      <dgm:spPr/>
    </dgm:pt>
    <dgm:pt modelId="{80213856-5EFE-424E-955A-DB7686877263}" type="pres">
      <dgm:prSet presAssocID="{846CD40E-DEA5-4ABF-B631-C7668018F6EE}" presName="thickLine" presStyleLbl="alignNode1" presStyleIdx="6" presStyleCnt="7"/>
      <dgm:spPr/>
    </dgm:pt>
    <dgm:pt modelId="{41733C8C-0F3C-4E52-9D44-0E6DB02BDF1B}" type="pres">
      <dgm:prSet presAssocID="{846CD40E-DEA5-4ABF-B631-C7668018F6EE}" presName="horz1" presStyleCnt="0"/>
      <dgm:spPr/>
    </dgm:pt>
    <dgm:pt modelId="{C607FA6C-E2A9-4DC9-BEF1-57E86E752E28}" type="pres">
      <dgm:prSet presAssocID="{846CD40E-DEA5-4ABF-B631-C7668018F6EE}" presName="tx1" presStyleLbl="revTx" presStyleIdx="6" presStyleCnt="7"/>
      <dgm:spPr/>
    </dgm:pt>
    <dgm:pt modelId="{E5FC883F-EC45-4DCB-BFB7-A74156A56149}" type="pres">
      <dgm:prSet presAssocID="{846CD40E-DEA5-4ABF-B631-C7668018F6EE}" presName="vert1" presStyleCnt="0"/>
      <dgm:spPr/>
    </dgm:pt>
  </dgm:ptLst>
  <dgm:cxnLst>
    <dgm:cxn modelId="{1211C704-51BF-455D-A93F-07B76AFF7B16}" srcId="{C8E9B24F-6780-48E1-90EF-A901CB8FDDE0}" destId="{0A0BDD3D-2628-4854-88BF-D78290D2F102}" srcOrd="3" destOrd="0" parTransId="{3DDA3003-80FC-41D3-B288-E390F5CC2B18}" sibTransId="{D0436046-2534-44B5-9D78-452EC80A628C}"/>
    <dgm:cxn modelId="{2E1B380A-ADCF-4AF2-BDF6-30FCCDAA74A9}" srcId="{C8E9B24F-6780-48E1-90EF-A901CB8FDDE0}" destId="{710FD941-3F3C-4E09-B5A1-512B3F217C0D}" srcOrd="2" destOrd="0" parTransId="{464843DF-6AB5-428E-97FC-9FE9A0D694BF}" sibTransId="{4396FD25-5051-4395-A44A-09A1B28870F0}"/>
    <dgm:cxn modelId="{7AD42923-C0DE-4356-BCC0-DE5305BBE172}" srcId="{C8E9B24F-6780-48E1-90EF-A901CB8FDDE0}" destId="{DDE0A973-A177-4DB4-880C-7527A656F133}" srcOrd="5" destOrd="0" parTransId="{DCD02F66-EEAA-4CAB-A447-CA1E402140E0}" sibTransId="{21B5BD73-5D7D-432E-BA48-57EBE0A2E690}"/>
    <dgm:cxn modelId="{D9692946-D1F2-4D90-8616-E068CAC85DA3}" srcId="{C8E9B24F-6780-48E1-90EF-A901CB8FDDE0}" destId="{846CD40E-DEA5-4ABF-B631-C7668018F6EE}" srcOrd="6" destOrd="0" parTransId="{75CDC9C7-80C9-4FA4-A930-E0DB4203CA27}" sibTransId="{A3E3F14F-9C54-4518-A73A-DB770F0E7C5A}"/>
    <dgm:cxn modelId="{3D3F8F49-5FC4-4BAB-A7DF-22BF062B3B57}" type="presOf" srcId="{846CD40E-DEA5-4ABF-B631-C7668018F6EE}" destId="{C607FA6C-E2A9-4DC9-BEF1-57E86E752E28}" srcOrd="0" destOrd="0" presId="urn:microsoft.com/office/officeart/2008/layout/LinedList"/>
    <dgm:cxn modelId="{8651E74B-2192-4342-876F-638838AB5384}" type="presOf" srcId="{DDE0A973-A177-4DB4-880C-7527A656F133}" destId="{CA590962-C998-4822-8B26-4B7839B95041}" srcOrd="0" destOrd="0" presId="urn:microsoft.com/office/officeart/2008/layout/LinedList"/>
    <dgm:cxn modelId="{AA152771-FB4B-41C0-BB67-736F70900D26}" type="presOf" srcId="{0A0BDD3D-2628-4854-88BF-D78290D2F102}" destId="{A00A6866-5BA3-44CF-BD2A-111607E83789}" srcOrd="0" destOrd="0" presId="urn:microsoft.com/office/officeart/2008/layout/LinedList"/>
    <dgm:cxn modelId="{42E4D58B-AB28-43FC-9165-7E972307729C}" type="presOf" srcId="{710FD941-3F3C-4E09-B5A1-512B3F217C0D}" destId="{E051BF14-F88A-45FB-B008-EB0F7F51E870}" srcOrd="0" destOrd="0" presId="urn:microsoft.com/office/officeart/2008/layout/LinedList"/>
    <dgm:cxn modelId="{48D00791-2163-4AB8-A9F3-9CD254D3137D}" srcId="{C8E9B24F-6780-48E1-90EF-A901CB8FDDE0}" destId="{5C2F800F-2AD5-41BC-9EC5-E0B4BAE0DCA8}" srcOrd="4" destOrd="0" parTransId="{F6B7E827-D90C-4BD1-ADB0-7077889AE1DB}" sibTransId="{2E0C9DE9-6FD9-4425-8573-5B9ECEA5744F}"/>
    <dgm:cxn modelId="{1588E195-BEAA-4870-8406-C1B4D1FAF5DB}" srcId="{C8E9B24F-6780-48E1-90EF-A901CB8FDDE0}" destId="{F5FF120B-F9B7-4DD5-BA67-3DDCBCEA17C0}" srcOrd="0" destOrd="0" parTransId="{4D44D242-C044-4251-B81A-D3E161BEFF8C}" sibTransId="{B89A34F7-002B-453E-985E-05CAA3684952}"/>
    <dgm:cxn modelId="{9331BEB9-F09A-4CE7-8A11-9F3C91A655DA}" type="presOf" srcId="{F5FF120B-F9B7-4DD5-BA67-3DDCBCEA17C0}" destId="{C30C4172-06F0-4C78-9BD3-BB99DA951108}" srcOrd="0" destOrd="0" presId="urn:microsoft.com/office/officeart/2008/layout/LinedList"/>
    <dgm:cxn modelId="{1D23C4C9-CC77-4DB6-96FB-32E2FE612C8A}" type="presOf" srcId="{3D492A93-D48D-4F1D-B9C6-F4C7FE7F3252}" destId="{9A1F38F9-DC3F-4A1C-A94C-1E94146BF949}" srcOrd="0" destOrd="0" presId="urn:microsoft.com/office/officeart/2008/layout/LinedList"/>
    <dgm:cxn modelId="{448460E1-91BC-4975-BE97-ADF9ADF37146}" srcId="{C8E9B24F-6780-48E1-90EF-A901CB8FDDE0}" destId="{3D492A93-D48D-4F1D-B9C6-F4C7FE7F3252}" srcOrd="1" destOrd="0" parTransId="{AC74183E-F056-4FAD-8F38-E5EFC0AD40E6}" sibTransId="{F97ED1C0-7DF3-4D96-AAF1-E01A17E0E523}"/>
    <dgm:cxn modelId="{EB2545E9-768A-41C1-9412-B27EA28053BA}" type="presOf" srcId="{C8E9B24F-6780-48E1-90EF-A901CB8FDDE0}" destId="{8A40DBD8-8A6E-499C-A3B5-ABBB1230FBB4}" srcOrd="0" destOrd="0" presId="urn:microsoft.com/office/officeart/2008/layout/LinedList"/>
    <dgm:cxn modelId="{D86766EC-CA5B-4D93-88C7-7F0F4E2B782F}" type="presOf" srcId="{5C2F800F-2AD5-41BC-9EC5-E0B4BAE0DCA8}" destId="{F200ADDD-2CA3-4480-94BD-190C1D01282F}" srcOrd="0" destOrd="0" presId="urn:microsoft.com/office/officeart/2008/layout/LinedList"/>
    <dgm:cxn modelId="{09B18B49-866D-46EB-A88A-811B81E55B99}" type="presParOf" srcId="{8A40DBD8-8A6E-499C-A3B5-ABBB1230FBB4}" destId="{98E2EF5B-D6BE-4AD5-979A-14007DD498BC}" srcOrd="0" destOrd="0" presId="urn:microsoft.com/office/officeart/2008/layout/LinedList"/>
    <dgm:cxn modelId="{E54D0DC3-089F-4FE7-8244-558CCC01F3E7}" type="presParOf" srcId="{8A40DBD8-8A6E-499C-A3B5-ABBB1230FBB4}" destId="{6C40D992-E05F-4345-B722-8A71EB08C6E3}" srcOrd="1" destOrd="0" presId="urn:microsoft.com/office/officeart/2008/layout/LinedList"/>
    <dgm:cxn modelId="{FFDC1209-C4DA-46BC-8C24-0B32A97EE08D}" type="presParOf" srcId="{6C40D992-E05F-4345-B722-8A71EB08C6E3}" destId="{C30C4172-06F0-4C78-9BD3-BB99DA951108}" srcOrd="0" destOrd="0" presId="urn:microsoft.com/office/officeart/2008/layout/LinedList"/>
    <dgm:cxn modelId="{6B1EC1EF-AB54-481F-B290-44356C78CB1D}" type="presParOf" srcId="{6C40D992-E05F-4345-B722-8A71EB08C6E3}" destId="{34B4ED26-A175-4199-8E73-E87A094245B3}" srcOrd="1" destOrd="0" presId="urn:microsoft.com/office/officeart/2008/layout/LinedList"/>
    <dgm:cxn modelId="{76C64442-0163-4C53-9CB6-E221B5E46703}" type="presParOf" srcId="{8A40DBD8-8A6E-499C-A3B5-ABBB1230FBB4}" destId="{8C4C0917-DAB1-4675-A353-AAA2BAFC4A0E}" srcOrd="2" destOrd="0" presId="urn:microsoft.com/office/officeart/2008/layout/LinedList"/>
    <dgm:cxn modelId="{F8FA293B-A054-463F-9261-2EBD6C8E6714}" type="presParOf" srcId="{8A40DBD8-8A6E-499C-A3B5-ABBB1230FBB4}" destId="{FCBF4580-8979-450D-85A1-0A687F5BE368}" srcOrd="3" destOrd="0" presId="urn:microsoft.com/office/officeart/2008/layout/LinedList"/>
    <dgm:cxn modelId="{3AAA9C70-C55B-48DE-86D4-52C839E9AD7A}" type="presParOf" srcId="{FCBF4580-8979-450D-85A1-0A687F5BE368}" destId="{9A1F38F9-DC3F-4A1C-A94C-1E94146BF949}" srcOrd="0" destOrd="0" presId="urn:microsoft.com/office/officeart/2008/layout/LinedList"/>
    <dgm:cxn modelId="{4E28C62E-A8D6-47CE-8F17-44772982EFF7}" type="presParOf" srcId="{FCBF4580-8979-450D-85A1-0A687F5BE368}" destId="{1AF22446-5D47-4BB8-9F22-63FC07672DE6}" srcOrd="1" destOrd="0" presId="urn:microsoft.com/office/officeart/2008/layout/LinedList"/>
    <dgm:cxn modelId="{C995CEDD-B036-4A1B-8172-11EB6E714F9A}" type="presParOf" srcId="{8A40DBD8-8A6E-499C-A3B5-ABBB1230FBB4}" destId="{AFF061ED-87FE-4958-9633-945B729C1F5D}" srcOrd="4" destOrd="0" presId="urn:microsoft.com/office/officeart/2008/layout/LinedList"/>
    <dgm:cxn modelId="{FFE28E0E-01BF-4916-BA4B-AAF2E07484D8}" type="presParOf" srcId="{8A40DBD8-8A6E-499C-A3B5-ABBB1230FBB4}" destId="{D4F41379-C67D-4F54-95CD-E7594247B9CD}" srcOrd="5" destOrd="0" presId="urn:microsoft.com/office/officeart/2008/layout/LinedList"/>
    <dgm:cxn modelId="{1D6583CF-9B08-4F17-B249-CB3B5FF5F193}" type="presParOf" srcId="{D4F41379-C67D-4F54-95CD-E7594247B9CD}" destId="{E051BF14-F88A-45FB-B008-EB0F7F51E870}" srcOrd="0" destOrd="0" presId="urn:microsoft.com/office/officeart/2008/layout/LinedList"/>
    <dgm:cxn modelId="{CDF7E03C-81AD-48FD-838F-758D9937687B}" type="presParOf" srcId="{D4F41379-C67D-4F54-95CD-E7594247B9CD}" destId="{09DF22BC-11CC-405A-8C9C-AB9CBF0427AC}" srcOrd="1" destOrd="0" presId="urn:microsoft.com/office/officeart/2008/layout/LinedList"/>
    <dgm:cxn modelId="{263336BC-2CE9-4CEE-9B09-0140D2CEE140}" type="presParOf" srcId="{8A40DBD8-8A6E-499C-A3B5-ABBB1230FBB4}" destId="{9171D818-9378-499A-9778-43F963B509E2}" srcOrd="6" destOrd="0" presId="urn:microsoft.com/office/officeart/2008/layout/LinedList"/>
    <dgm:cxn modelId="{5125995A-72D3-4A28-92D4-87D858C13720}" type="presParOf" srcId="{8A40DBD8-8A6E-499C-A3B5-ABBB1230FBB4}" destId="{3EADFD71-44EF-4637-A035-E198ABED873D}" srcOrd="7" destOrd="0" presId="urn:microsoft.com/office/officeart/2008/layout/LinedList"/>
    <dgm:cxn modelId="{9DF0ED98-B893-4A3F-B7DD-FFF3F89023BB}" type="presParOf" srcId="{3EADFD71-44EF-4637-A035-E198ABED873D}" destId="{A00A6866-5BA3-44CF-BD2A-111607E83789}" srcOrd="0" destOrd="0" presId="urn:microsoft.com/office/officeart/2008/layout/LinedList"/>
    <dgm:cxn modelId="{0A49C482-748E-412B-AD1F-34F7EB037234}" type="presParOf" srcId="{3EADFD71-44EF-4637-A035-E198ABED873D}" destId="{4EA091BC-702F-41D7-B436-BBA31208678A}" srcOrd="1" destOrd="0" presId="urn:microsoft.com/office/officeart/2008/layout/LinedList"/>
    <dgm:cxn modelId="{5F17EC07-CDE6-405C-94ED-55AC31E80B06}" type="presParOf" srcId="{8A40DBD8-8A6E-499C-A3B5-ABBB1230FBB4}" destId="{14A9BD0B-A6AB-4E09-B3B3-41320C52DAEE}" srcOrd="8" destOrd="0" presId="urn:microsoft.com/office/officeart/2008/layout/LinedList"/>
    <dgm:cxn modelId="{46E13D94-C67D-44C5-A04A-6CE1E67F73A3}" type="presParOf" srcId="{8A40DBD8-8A6E-499C-A3B5-ABBB1230FBB4}" destId="{FB10D06A-631D-4961-85B3-F4ABAF5F862C}" srcOrd="9" destOrd="0" presId="urn:microsoft.com/office/officeart/2008/layout/LinedList"/>
    <dgm:cxn modelId="{2123CA35-03FF-4344-97DC-100F8C6A44DE}" type="presParOf" srcId="{FB10D06A-631D-4961-85B3-F4ABAF5F862C}" destId="{F200ADDD-2CA3-4480-94BD-190C1D01282F}" srcOrd="0" destOrd="0" presId="urn:microsoft.com/office/officeart/2008/layout/LinedList"/>
    <dgm:cxn modelId="{1795F5C3-35E9-4E94-B827-76AEC021F733}" type="presParOf" srcId="{FB10D06A-631D-4961-85B3-F4ABAF5F862C}" destId="{C4E936B0-F65E-4273-B6B5-9D6D7E0EDB90}" srcOrd="1" destOrd="0" presId="urn:microsoft.com/office/officeart/2008/layout/LinedList"/>
    <dgm:cxn modelId="{9A576C30-5965-4258-A225-198D3FE230C5}" type="presParOf" srcId="{8A40DBD8-8A6E-499C-A3B5-ABBB1230FBB4}" destId="{892CC8BD-6203-41AC-9B52-192411BFDFFB}" srcOrd="10" destOrd="0" presId="urn:microsoft.com/office/officeart/2008/layout/LinedList"/>
    <dgm:cxn modelId="{848EB08E-0DAD-4C56-B3A2-2A94E44CB938}" type="presParOf" srcId="{8A40DBD8-8A6E-499C-A3B5-ABBB1230FBB4}" destId="{22FD68BA-C3C9-4636-A112-AF95CCFFC49C}" srcOrd="11" destOrd="0" presId="urn:microsoft.com/office/officeart/2008/layout/LinedList"/>
    <dgm:cxn modelId="{FB5FC39B-5C9F-4D5C-B197-80D3C0F99757}" type="presParOf" srcId="{22FD68BA-C3C9-4636-A112-AF95CCFFC49C}" destId="{CA590962-C998-4822-8B26-4B7839B95041}" srcOrd="0" destOrd="0" presId="urn:microsoft.com/office/officeart/2008/layout/LinedList"/>
    <dgm:cxn modelId="{67B06F58-AC98-4881-93D2-8D52B2CAE910}" type="presParOf" srcId="{22FD68BA-C3C9-4636-A112-AF95CCFFC49C}" destId="{2A921E7C-BF36-4455-9D51-A684ADD0F78E}" srcOrd="1" destOrd="0" presId="urn:microsoft.com/office/officeart/2008/layout/LinedList"/>
    <dgm:cxn modelId="{1F082587-F345-4887-A6BE-12A4B39B3E3D}" type="presParOf" srcId="{8A40DBD8-8A6E-499C-A3B5-ABBB1230FBB4}" destId="{80213856-5EFE-424E-955A-DB7686877263}" srcOrd="12" destOrd="0" presId="urn:microsoft.com/office/officeart/2008/layout/LinedList"/>
    <dgm:cxn modelId="{14EFC273-82C9-4C67-87D2-ED76C708A35B}" type="presParOf" srcId="{8A40DBD8-8A6E-499C-A3B5-ABBB1230FBB4}" destId="{41733C8C-0F3C-4E52-9D44-0E6DB02BDF1B}" srcOrd="13" destOrd="0" presId="urn:microsoft.com/office/officeart/2008/layout/LinedList"/>
    <dgm:cxn modelId="{A5322D1F-E701-4BF6-AF59-E8DC456AF724}" type="presParOf" srcId="{41733C8C-0F3C-4E52-9D44-0E6DB02BDF1B}" destId="{C607FA6C-E2A9-4DC9-BEF1-57E86E752E28}" srcOrd="0" destOrd="0" presId="urn:microsoft.com/office/officeart/2008/layout/LinedList"/>
    <dgm:cxn modelId="{F455F53E-5754-40E9-A73A-C62B6E375092}" type="presParOf" srcId="{41733C8C-0F3C-4E52-9D44-0E6DB02BDF1B}" destId="{E5FC883F-EC45-4DCB-BFB7-A74156A5614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FF657-8DA5-4218-BF31-FACD551F1C75}">
      <dsp:nvSpPr>
        <dsp:cNvPr id="0" name=""/>
        <dsp:cNvSpPr/>
      </dsp:nvSpPr>
      <dsp:spPr>
        <a:xfrm>
          <a:off x="1283" y="51044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3917D-5539-4CDD-AF51-A43D1E373FAA}">
      <dsp:nvSpPr>
        <dsp:cNvPr id="0" name=""/>
        <dsp:cNvSpPr/>
      </dsp:nvSpPr>
      <dsp:spPr>
        <a:xfrm>
          <a:off x="501904" y="98603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Active Supervision is an integral part to keeping children safe.</a:t>
          </a:r>
        </a:p>
      </dsp:txBody>
      <dsp:txXfrm>
        <a:off x="585701" y="1069830"/>
        <a:ext cx="4337991" cy="2693452"/>
      </dsp:txXfrm>
    </dsp:sp>
    <dsp:sp modelId="{4B6A6B2A-BCD3-4464-9D6B-3A8F7830204D}">
      <dsp:nvSpPr>
        <dsp:cNvPr id="0" name=""/>
        <dsp:cNvSpPr/>
      </dsp:nvSpPr>
      <dsp:spPr>
        <a:xfrm>
          <a:off x="5508110" y="510443"/>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4D0C3-F9C6-4C69-B90B-D1FCC7238685}">
      <dsp:nvSpPr>
        <dsp:cNvPr id="0" name=""/>
        <dsp:cNvSpPr/>
      </dsp:nvSpPr>
      <dsp:spPr>
        <a:xfrm>
          <a:off x="6008730" y="986033"/>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On the next slide, take some time to review safety citations reported to the Office of Head Start.</a:t>
          </a:r>
        </a:p>
      </dsp:txBody>
      <dsp:txXfrm>
        <a:off x="6092527" y="1069830"/>
        <a:ext cx="4337991" cy="2693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B92D8-CC3D-42B2-B5E3-9A521B6AFB70}">
      <dsp:nvSpPr>
        <dsp:cNvPr id="0" name=""/>
        <dsp:cNvSpPr/>
      </dsp:nvSpPr>
      <dsp:spPr>
        <a:xfrm rot="5400000">
          <a:off x="3270183" y="-1046209"/>
          <a:ext cx="1389332" cy="383609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285750" lvl="1" indent="-285750" algn="ctr" defTabSz="1778000">
            <a:lnSpc>
              <a:spcPct val="90000"/>
            </a:lnSpc>
            <a:spcBef>
              <a:spcPct val="0"/>
            </a:spcBef>
            <a:spcAft>
              <a:spcPct val="15000"/>
            </a:spcAft>
            <a:buNone/>
          </a:pPr>
          <a:r>
            <a:rPr lang="en-US" sz="4000" b="1" kern="1200" dirty="0"/>
            <a:t>EVERYONE!!</a:t>
          </a:r>
          <a:endParaRPr lang="en-US" sz="4000" kern="1200" dirty="0"/>
        </a:p>
      </dsp:txBody>
      <dsp:txXfrm rot="-5400000">
        <a:off x="2046804" y="244992"/>
        <a:ext cx="3768268" cy="1253688"/>
      </dsp:txXfrm>
    </dsp:sp>
    <dsp:sp modelId="{BB9055C0-ACD8-435A-885F-7EC20E43181C}">
      <dsp:nvSpPr>
        <dsp:cNvPr id="0" name=""/>
        <dsp:cNvSpPr/>
      </dsp:nvSpPr>
      <dsp:spPr>
        <a:xfrm>
          <a:off x="0" y="43"/>
          <a:ext cx="2157801" cy="17366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Who is responsible for implementing Active Supervision?</a:t>
          </a:r>
        </a:p>
      </dsp:txBody>
      <dsp:txXfrm>
        <a:off x="84777" y="84820"/>
        <a:ext cx="1988247" cy="1567111"/>
      </dsp:txXfrm>
    </dsp:sp>
    <dsp:sp modelId="{B181CA4F-1347-4EBA-B39C-AC23ED9D031C}">
      <dsp:nvSpPr>
        <dsp:cNvPr id="0" name=""/>
        <dsp:cNvSpPr/>
      </dsp:nvSpPr>
      <dsp:spPr>
        <a:xfrm rot="5400000">
          <a:off x="3381180" y="773829"/>
          <a:ext cx="1389332" cy="383609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None/>
          </a:pPr>
          <a:r>
            <a:rPr lang="en-US" sz="1500" kern="1200" dirty="0"/>
            <a:t>This includes subs, visitors and volunteers.  Be sure to inform and educate these individuals about Active Supervision: the six strategies, the location of your classroom’s plan, etc.</a:t>
          </a:r>
        </a:p>
      </dsp:txBody>
      <dsp:txXfrm rot="-5400000">
        <a:off x="2157801" y="2065030"/>
        <a:ext cx="3768268" cy="1253688"/>
      </dsp:txXfrm>
    </dsp:sp>
    <dsp:sp modelId="{61E8F5EA-D03C-4465-A8C0-8FBF21A6A77C}">
      <dsp:nvSpPr>
        <dsp:cNvPr id="0" name=""/>
        <dsp:cNvSpPr/>
      </dsp:nvSpPr>
      <dsp:spPr>
        <a:xfrm>
          <a:off x="0" y="1823542"/>
          <a:ext cx="2157801" cy="17366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a:t>ALL</a:t>
          </a:r>
          <a:r>
            <a:rPr lang="en-US" sz="1600" kern="1200"/>
            <a:t> early childhood staff are responsible for ensuring the safety of </a:t>
          </a:r>
          <a:r>
            <a:rPr lang="en-US" sz="1600" b="1" kern="1200"/>
            <a:t>ALL</a:t>
          </a:r>
          <a:r>
            <a:rPr lang="en-US" sz="1600" kern="1200"/>
            <a:t> children in their care.</a:t>
          </a:r>
        </a:p>
      </dsp:txBody>
      <dsp:txXfrm>
        <a:off x="84777" y="1908319"/>
        <a:ext cx="1988247" cy="15671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C09C7-D455-4146-80BB-936CA4B2C1DF}">
      <dsp:nvSpPr>
        <dsp:cNvPr id="0" name=""/>
        <dsp:cNvSpPr/>
      </dsp:nvSpPr>
      <dsp:spPr>
        <a:xfrm>
          <a:off x="0" y="2621086"/>
          <a:ext cx="4937760" cy="17197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tx1"/>
              </a:solidFill>
            </a:rPr>
            <a:t>Please watch this short video on the importance of active supervision during transitions.</a:t>
          </a:r>
        </a:p>
      </dsp:txBody>
      <dsp:txXfrm>
        <a:off x="0" y="2621086"/>
        <a:ext cx="4937760" cy="1719716"/>
      </dsp:txXfrm>
    </dsp:sp>
    <dsp:sp modelId="{1261333E-9E0A-49FB-ACAD-DAADF9E2D56D}">
      <dsp:nvSpPr>
        <dsp:cNvPr id="0" name=""/>
        <dsp:cNvSpPr/>
      </dsp:nvSpPr>
      <dsp:spPr>
        <a:xfrm rot="10800000">
          <a:off x="0" y="1958"/>
          <a:ext cx="4937760" cy="264492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Active supervision is particularly important during times of transition:</a:t>
          </a:r>
        </a:p>
      </dsp:txBody>
      <dsp:txXfrm rot="-10800000">
        <a:off x="0" y="1958"/>
        <a:ext cx="4937760" cy="928368"/>
      </dsp:txXfrm>
    </dsp:sp>
    <dsp:sp modelId="{95BAD8E1-7947-43B3-82F9-1A7AEA436ED1}">
      <dsp:nvSpPr>
        <dsp:cNvPr id="0" name=""/>
        <dsp:cNvSpPr/>
      </dsp:nvSpPr>
      <dsp:spPr>
        <a:xfrm>
          <a:off x="2411" y="930326"/>
          <a:ext cx="1644312" cy="7908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Drop off and pick up </a:t>
          </a:r>
        </a:p>
      </dsp:txBody>
      <dsp:txXfrm>
        <a:off x="2411" y="930326"/>
        <a:ext cx="1644312" cy="790832"/>
      </dsp:txXfrm>
    </dsp:sp>
    <dsp:sp modelId="{7C91139F-61BE-4403-A977-F193ED8E8FB6}">
      <dsp:nvSpPr>
        <dsp:cNvPr id="0" name=""/>
        <dsp:cNvSpPr/>
      </dsp:nvSpPr>
      <dsp:spPr>
        <a:xfrm>
          <a:off x="1646723" y="930326"/>
          <a:ext cx="1644312" cy="7908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Moving from one activity to another</a:t>
          </a:r>
        </a:p>
      </dsp:txBody>
      <dsp:txXfrm>
        <a:off x="1646723" y="930326"/>
        <a:ext cx="1644312" cy="790832"/>
      </dsp:txXfrm>
    </dsp:sp>
    <dsp:sp modelId="{26E44AE1-F892-4FEB-8C8D-EDB127DC28C0}">
      <dsp:nvSpPr>
        <dsp:cNvPr id="0" name=""/>
        <dsp:cNvSpPr/>
      </dsp:nvSpPr>
      <dsp:spPr>
        <a:xfrm>
          <a:off x="3291036" y="930326"/>
          <a:ext cx="1644312" cy="7908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Changes in staffing patterns or children’s routines</a:t>
          </a:r>
        </a:p>
      </dsp:txBody>
      <dsp:txXfrm>
        <a:off x="3291036" y="930326"/>
        <a:ext cx="1644312" cy="7908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A6DCE-DFE0-47D4-B2F7-29038968A010}">
      <dsp:nvSpPr>
        <dsp:cNvPr id="0" name=""/>
        <dsp:cNvSpPr/>
      </dsp:nvSpPr>
      <dsp:spPr>
        <a:xfrm>
          <a:off x="1608456" y="1357864"/>
          <a:ext cx="2358195" cy="117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Collaborating with families is vital in the successful implementation of Active Supervision.</a:t>
          </a:r>
        </a:p>
      </dsp:txBody>
      <dsp:txXfrm>
        <a:off x="1642991" y="1392399"/>
        <a:ext cx="2289125" cy="1110027"/>
      </dsp:txXfrm>
    </dsp:sp>
    <dsp:sp modelId="{09132D53-C342-4C46-8177-E3BAE34D1788}">
      <dsp:nvSpPr>
        <dsp:cNvPr id="0" name=""/>
        <dsp:cNvSpPr/>
      </dsp:nvSpPr>
      <dsp:spPr>
        <a:xfrm rot="18289469">
          <a:off x="3612396" y="1242185"/>
          <a:ext cx="1651789" cy="54492"/>
        </a:xfrm>
        <a:custGeom>
          <a:avLst/>
          <a:gdLst/>
          <a:ahLst/>
          <a:cxnLst/>
          <a:rect l="0" t="0" r="0" b="0"/>
          <a:pathLst>
            <a:path>
              <a:moveTo>
                <a:pt x="0" y="27246"/>
              </a:moveTo>
              <a:lnTo>
                <a:pt x="1651789"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96996" y="1228137"/>
        <a:ext cx="82589" cy="82589"/>
      </dsp:txXfrm>
    </dsp:sp>
    <dsp:sp modelId="{EB39F448-BCFE-4279-89C4-7D1674320CF6}">
      <dsp:nvSpPr>
        <dsp:cNvPr id="0" name=""/>
        <dsp:cNvSpPr/>
      </dsp:nvSpPr>
      <dsp:spPr>
        <a:xfrm>
          <a:off x="4909930" y="1901"/>
          <a:ext cx="2358195" cy="117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It helps us learn about children as individuals and their unique characteristics and tendencies.</a:t>
          </a:r>
        </a:p>
      </dsp:txBody>
      <dsp:txXfrm>
        <a:off x="4944465" y="36436"/>
        <a:ext cx="2289125" cy="1110027"/>
      </dsp:txXfrm>
    </dsp:sp>
    <dsp:sp modelId="{2DE25376-C74C-49ED-8F49-DDFD37D43148}">
      <dsp:nvSpPr>
        <dsp:cNvPr id="0" name=""/>
        <dsp:cNvSpPr/>
      </dsp:nvSpPr>
      <dsp:spPr>
        <a:xfrm>
          <a:off x="3966651" y="1920166"/>
          <a:ext cx="943278" cy="54492"/>
        </a:xfrm>
        <a:custGeom>
          <a:avLst/>
          <a:gdLst/>
          <a:ahLst/>
          <a:cxnLst/>
          <a:rect l="0" t="0" r="0" b="0"/>
          <a:pathLst>
            <a:path>
              <a:moveTo>
                <a:pt x="0" y="27246"/>
              </a:moveTo>
              <a:lnTo>
                <a:pt x="943278"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14709" y="1923831"/>
        <a:ext cx="47163" cy="47163"/>
      </dsp:txXfrm>
    </dsp:sp>
    <dsp:sp modelId="{CC8C1DF8-AD9C-4150-A5E7-319B5C68953D}">
      <dsp:nvSpPr>
        <dsp:cNvPr id="0" name=""/>
        <dsp:cNvSpPr/>
      </dsp:nvSpPr>
      <dsp:spPr>
        <a:xfrm>
          <a:off x="4909930" y="1357864"/>
          <a:ext cx="2358195" cy="117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It promotes open communication on strategies that work at school, home, or both.</a:t>
          </a:r>
        </a:p>
      </dsp:txBody>
      <dsp:txXfrm>
        <a:off x="4944465" y="1392399"/>
        <a:ext cx="2289125" cy="1110027"/>
      </dsp:txXfrm>
    </dsp:sp>
    <dsp:sp modelId="{CB51D361-4F02-4E84-892A-9579B2C58700}">
      <dsp:nvSpPr>
        <dsp:cNvPr id="0" name=""/>
        <dsp:cNvSpPr/>
      </dsp:nvSpPr>
      <dsp:spPr>
        <a:xfrm rot="3310531">
          <a:off x="3612396" y="2598148"/>
          <a:ext cx="1651789" cy="54492"/>
        </a:xfrm>
        <a:custGeom>
          <a:avLst/>
          <a:gdLst/>
          <a:ahLst/>
          <a:cxnLst/>
          <a:rect l="0" t="0" r="0" b="0"/>
          <a:pathLst>
            <a:path>
              <a:moveTo>
                <a:pt x="0" y="27246"/>
              </a:moveTo>
              <a:lnTo>
                <a:pt x="1651789"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96996" y="2584099"/>
        <a:ext cx="82589" cy="82589"/>
      </dsp:txXfrm>
    </dsp:sp>
    <dsp:sp modelId="{71050048-0287-4418-A7E3-7DA0E5CD9655}">
      <dsp:nvSpPr>
        <dsp:cNvPr id="0" name=""/>
        <dsp:cNvSpPr/>
      </dsp:nvSpPr>
      <dsp:spPr>
        <a:xfrm>
          <a:off x="4909930" y="2713826"/>
          <a:ext cx="2358195" cy="11790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It encourages teamwork with families so that we are all on the same page as it relates to Active Supervision.</a:t>
          </a:r>
        </a:p>
      </dsp:txBody>
      <dsp:txXfrm>
        <a:off x="4944465" y="2748361"/>
        <a:ext cx="2289125" cy="1110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A924E-89FC-484F-81C2-AA01610A941F}">
      <dsp:nvSpPr>
        <dsp:cNvPr id="0" name=""/>
        <dsp:cNvSpPr/>
      </dsp:nvSpPr>
      <dsp:spPr>
        <a:xfrm>
          <a:off x="-84287" y="773247"/>
          <a:ext cx="8286750" cy="14105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1256E5-5174-45A2-A1C2-023C7CB85317}">
      <dsp:nvSpPr>
        <dsp:cNvPr id="0" name=""/>
        <dsp:cNvSpPr/>
      </dsp:nvSpPr>
      <dsp:spPr>
        <a:xfrm>
          <a:off x="342400" y="1090619"/>
          <a:ext cx="775796" cy="7757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BC2C9E-1385-47ED-9A3A-78E5AB787B3D}">
      <dsp:nvSpPr>
        <dsp:cNvPr id="0" name=""/>
        <dsp:cNvSpPr/>
      </dsp:nvSpPr>
      <dsp:spPr>
        <a:xfrm>
          <a:off x="1544885" y="773247"/>
          <a:ext cx="3729037" cy="1410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82" tIns="149282" rIns="149282" bIns="149282" numCol="1" spcCol="1270" anchor="ctr" anchorCtr="0">
          <a:noAutofit/>
        </a:bodyPr>
        <a:lstStyle/>
        <a:p>
          <a:pPr marL="0" lvl="0" indent="0" algn="l" defTabSz="977900">
            <a:lnSpc>
              <a:spcPct val="100000"/>
            </a:lnSpc>
            <a:spcBef>
              <a:spcPct val="0"/>
            </a:spcBef>
            <a:spcAft>
              <a:spcPct val="35000"/>
            </a:spcAft>
            <a:buNone/>
          </a:pPr>
          <a:r>
            <a:rPr lang="en-US" sz="2200" kern="1200" dirty="0"/>
            <a:t>Complete a Professional Development Participation Log</a:t>
          </a:r>
        </a:p>
      </dsp:txBody>
      <dsp:txXfrm>
        <a:off x="1544885" y="773247"/>
        <a:ext cx="3729037" cy="1410539"/>
      </dsp:txXfrm>
    </dsp:sp>
    <dsp:sp modelId="{41AC7A91-74C0-40C6-AE65-9B04A1E25E61}">
      <dsp:nvSpPr>
        <dsp:cNvPr id="0" name=""/>
        <dsp:cNvSpPr/>
      </dsp:nvSpPr>
      <dsp:spPr>
        <a:xfrm>
          <a:off x="5102160" y="773247"/>
          <a:ext cx="3268877" cy="1410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82" tIns="149282" rIns="149282" bIns="149282" numCol="1" spcCol="1270" anchor="ctr" anchorCtr="0">
          <a:noAutofit/>
        </a:bodyPr>
        <a:lstStyle/>
        <a:p>
          <a:pPr marL="0" lvl="0" indent="0" algn="l" defTabSz="711200">
            <a:lnSpc>
              <a:spcPct val="100000"/>
            </a:lnSpc>
            <a:spcBef>
              <a:spcPct val="0"/>
            </a:spcBef>
            <a:spcAft>
              <a:spcPct val="35000"/>
            </a:spcAft>
            <a:buNone/>
          </a:pPr>
          <a:r>
            <a:rPr lang="en-US" sz="1600" kern="1200" dirty="0">
              <a:hlinkClick xmlns:r="http://schemas.openxmlformats.org/officeDocument/2006/relationships" r:id="rId3"/>
            </a:rPr>
            <a:t>CLICK HERE </a:t>
          </a:r>
          <a:r>
            <a:rPr lang="en-US" sz="1600" kern="1200" dirty="0"/>
            <a:t>for a copy of the PD log for this training or scan the QR code included on this slide.</a:t>
          </a:r>
        </a:p>
      </dsp:txBody>
      <dsp:txXfrm>
        <a:off x="5102160" y="773247"/>
        <a:ext cx="3268877" cy="1410539"/>
      </dsp:txXfrm>
    </dsp:sp>
    <dsp:sp modelId="{7AD302EF-B853-477A-BDA7-752C583C35DA}">
      <dsp:nvSpPr>
        <dsp:cNvPr id="0" name=""/>
        <dsp:cNvSpPr/>
      </dsp:nvSpPr>
      <dsp:spPr>
        <a:xfrm>
          <a:off x="-84287" y="2536421"/>
          <a:ext cx="8286750" cy="141053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429EA9-AA00-4ADD-B11F-870643DA37C5}">
      <dsp:nvSpPr>
        <dsp:cNvPr id="0" name=""/>
        <dsp:cNvSpPr/>
      </dsp:nvSpPr>
      <dsp:spPr>
        <a:xfrm>
          <a:off x="342400" y="2853793"/>
          <a:ext cx="775796" cy="77579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550B66-7201-4328-B2BA-6537C1D10E6E}">
      <dsp:nvSpPr>
        <dsp:cNvPr id="0" name=""/>
        <dsp:cNvSpPr/>
      </dsp:nvSpPr>
      <dsp:spPr>
        <a:xfrm>
          <a:off x="1544885" y="2536421"/>
          <a:ext cx="3729037" cy="1410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82" tIns="149282" rIns="149282" bIns="149282" numCol="1" spcCol="1270" anchor="ctr" anchorCtr="0">
          <a:noAutofit/>
        </a:bodyPr>
        <a:lstStyle/>
        <a:p>
          <a:pPr marL="0" lvl="0" indent="0" algn="l" defTabSz="977900">
            <a:lnSpc>
              <a:spcPct val="100000"/>
            </a:lnSpc>
            <a:spcBef>
              <a:spcPct val="0"/>
            </a:spcBef>
            <a:spcAft>
              <a:spcPct val="35000"/>
            </a:spcAft>
            <a:buNone/>
          </a:pPr>
          <a:r>
            <a:rPr lang="en-US" sz="2200" kern="1200" dirty="0"/>
            <a:t>Complete the Professional Development Survey on the following slide.</a:t>
          </a:r>
        </a:p>
      </dsp:txBody>
      <dsp:txXfrm>
        <a:off x="1544885" y="2536421"/>
        <a:ext cx="3729037" cy="1410539"/>
      </dsp:txXfrm>
    </dsp:sp>
    <dsp:sp modelId="{DB500AA2-B326-4A7C-B3AF-C9F5AEF6A19D}">
      <dsp:nvSpPr>
        <dsp:cNvPr id="0" name=""/>
        <dsp:cNvSpPr/>
      </dsp:nvSpPr>
      <dsp:spPr>
        <a:xfrm>
          <a:off x="5273922" y="2536421"/>
          <a:ext cx="2925352" cy="1410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82" tIns="149282" rIns="149282" bIns="149282" numCol="1" spcCol="1270" anchor="ctr" anchorCtr="0">
          <a:noAutofit/>
        </a:bodyPr>
        <a:lstStyle/>
        <a:p>
          <a:pPr marL="0" lvl="0" indent="0" algn="l" defTabSz="577850">
            <a:lnSpc>
              <a:spcPct val="100000"/>
            </a:lnSpc>
            <a:spcBef>
              <a:spcPct val="0"/>
            </a:spcBef>
            <a:spcAft>
              <a:spcPct val="35000"/>
            </a:spcAft>
            <a:buNone/>
          </a:pPr>
          <a:r>
            <a:rPr lang="en-US" sz="1300" kern="1200" dirty="0"/>
            <a:t>Upon completion of the survey, you will be entered into a roster on </a:t>
          </a:r>
          <a:r>
            <a:rPr lang="en-US" sz="1300" kern="1200" dirty="0" err="1"/>
            <a:t>MiRegistry</a:t>
          </a:r>
          <a:r>
            <a:rPr lang="en-US" sz="1300" kern="1200" dirty="0"/>
            <a:t>.</a:t>
          </a:r>
        </a:p>
        <a:p>
          <a:pPr marL="0" lvl="0" indent="0" algn="l" defTabSz="577850">
            <a:lnSpc>
              <a:spcPct val="100000"/>
            </a:lnSpc>
            <a:spcBef>
              <a:spcPct val="0"/>
            </a:spcBef>
            <a:spcAft>
              <a:spcPct val="35000"/>
            </a:spcAft>
            <a:buNone/>
          </a:pPr>
          <a:r>
            <a:rPr lang="en-US" sz="1300" kern="1200" dirty="0"/>
            <a:t>This training will appear on your learning record.</a:t>
          </a:r>
        </a:p>
      </dsp:txBody>
      <dsp:txXfrm>
        <a:off x="5273922" y="2536421"/>
        <a:ext cx="2925352" cy="1410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2EF5B-D6BE-4AD5-979A-14007DD498BC}">
      <dsp:nvSpPr>
        <dsp:cNvPr id="0" name=""/>
        <dsp:cNvSpPr/>
      </dsp:nvSpPr>
      <dsp:spPr>
        <a:xfrm>
          <a:off x="0" y="450"/>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0C4172-06F0-4C78-9BD3-BB99DA951108}">
      <dsp:nvSpPr>
        <dsp:cNvPr id="0" name=""/>
        <dsp:cNvSpPr/>
      </dsp:nvSpPr>
      <dsp:spPr>
        <a:xfrm>
          <a:off x="0" y="450"/>
          <a:ext cx="10168127" cy="52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““Active Supervision Presentation Produced.” </a:t>
          </a:r>
          <a:r>
            <a:rPr lang="en-US" sz="1400" i="1" kern="1200" dirty="0"/>
            <a:t>YouTube, </a:t>
          </a:r>
          <a:r>
            <a:rPr lang="en-US" sz="1400" kern="1200" dirty="0"/>
            <a:t>uploaded by Michelle Fitzsimmons, 19 April 2016, </a:t>
          </a:r>
          <a:r>
            <a:rPr lang="en-US" sz="1400" kern="1200" dirty="0">
              <a:hlinkClick xmlns:r="http://schemas.openxmlformats.org/officeDocument/2006/relationships" r:id="rId1"/>
            </a:rPr>
            <a:t>Active Supervision Presentation Produced – YouTube</a:t>
          </a:r>
          <a:r>
            <a:rPr lang="en-US" sz="1400" kern="1200" dirty="0"/>
            <a:t>.</a:t>
          </a:r>
        </a:p>
      </dsp:txBody>
      <dsp:txXfrm>
        <a:off x="0" y="450"/>
        <a:ext cx="10168127" cy="527610"/>
      </dsp:txXfrm>
    </dsp:sp>
    <dsp:sp modelId="{8C4C0917-DAB1-4675-A353-AAA2BAFC4A0E}">
      <dsp:nvSpPr>
        <dsp:cNvPr id="0" name=""/>
        <dsp:cNvSpPr/>
      </dsp:nvSpPr>
      <dsp:spPr>
        <a:xfrm>
          <a:off x="0" y="528061"/>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1F38F9-DC3F-4A1C-A94C-1E94146BF949}">
      <dsp:nvSpPr>
        <dsp:cNvPr id="0" name=""/>
        <dsp:cNvSpPr/>
      </dsp:nvSpPr>
      <dsp:spPr>
        <a:xfrm>
          <a:off x="0" y="528061"/>
          <a:ext cx="10168127" cy="52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“Classroom Transitions.” </a:t>
          </a:r>
          <a:r>
            <a:rPr lang="en-US" sz="1400" i="1" kern="1200"/>
            <a:t>YouTube, </a:t>
          </a:r>
          <a:r>
            <a:rPr lang="en-US" sz="1400" kern="1200"/>
            <a:t>uploaded by usgovACF, 20 July 2015, </a:t>
          </a:r>
          <a:r>
            <a:rPr lang="en-US" sz="1400" kern="1200">
              <a:hlinkClick xmlns:r="http://schemas.openxmlformats.org/officeDocument/2006/relationships" r:id="rId2"/>
            </a:rPr>
            <a:t>https://www.youtube.com/watch?v=5SCCRIOEahs</a:t>
          </a:r>
          <a:r>
            <a:rPr lang="en-US" sz="1400" kern="1200"/>
            <a:t>.</a:t>
          </a:r>
        </a:p>
      </dsp:txBody>
      <dsp:txXfrm>
        <a:off x="0" y="528061"/>
        <a:ext cx="10168127" cy="527610"/>
      </dsp:txXfrm>
    </dsp:sp>
    <dsp:sp modelId="{AFF061ED-87FE-4958-9633-945B729C1F5D}">
      <dsp:nvSpPr>
        <dsp:cNvPr id="0" name=""/>
        <dsp:cNvSpPr/>
      </dsp:nvSpPr>
      <dsp:spPr>
        <a:xfrm>
          <a:off x="0" y="1055672"/>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51BF14-F88A-45FB-B008-EB0F7F51E870}">
      <dsp:nvSpPr>
        <dsp:cNvPr id="0" name=""/>
        <dsp:cNvSpPr/>
      </dsp:nvSpPr>
      <dsp:spPr>
        <a:xfrm>
          <a:off x="0" y="1055672"/>
          <a:ext cx="10168127" cy="52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“Maintaining Accountabiilty.” Uploaded by Virtual Lab School, </a:t>
          </a:r>
          <a:r>
            <a:rPr lang="en-US" sz="1400" kern="1200">
              <a:hlinkClick xmlns:r="http://schemas.openxmlformats.org/officeDocument/2006/relationships" r:id="rId3"/>
            </a:rPr>
            <a:t>https://stream.virtuallabschool.org/safety/3074/3074-480.mp4</a:t>
          </a:r>
          <a:r>
            <a:rPr lang="en-US" sz="1400" kern="1200"/>
            <a:t>.</a:t>
          </a:r>
        </a:p>
      </dsp:txBody>
      <dsp:txXfrm>
        <a:off x="0" y="1055672"/>
        <a:ext cx="10168127" cy="527610"/>
      </dsp:txXfrm>
    </dsp:sp>
    <dsp:sp modelId="{9171D818-9378-499A-9778-43F963B509E2}">
      <dsp:nvSpPr>
        <dsp:cNvPr id="0" name=""/>
        <dsp:cNvSpPr/>
      </dsp:nvSpPr>
      <dsp:spPr>
        <a:xfrm>
          <a:off x="0" y="1583282"/>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0A6866-5BA3-44CF-BD2A-111607E83789}">
      <dsp:nvSpPr>
        <dsp:cNvPr id="0" name=""/>
        <dsp:cNvSpPr/>
      </dsp:nvSpPr>
      <dsp:spPr>
        <a:xfrm>
          <a:off x="0" y="1583282"/>
          <a:ext cx="10168127" cy="52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“PBIS Active Supervision.” </a:t>
          </a:r>
          <a:r>
            <a:rPr lang="en-US" sz="1400" i="1" kern="1200"/>
            <a:t>YouTube, </a:t>
          </a:r>
          <a:r>
            <a:rPr lang="en-US" sz="1400" kern="1200"/>
            <a:t>uploaded by John Beach, 17 Jan. 2012, </a:t>
          </a:r>
          <a:r>
            <a:rPr lang="en-US" sz="1400" kern="1200">
              <a:hlinkClick xmlns:r="http://schemas.openxmlformats.org/officeDocument/2006/relationships" r:id="rId4"/>
            </a:rPr>
            <a:t>https://www.youtube.com/watch?v=sxwl_TiB1xU</a:t>
          </a:r>
          <a:r>
            <a:rPr lang="en-US" sz="1400" kern="1200"/>
            <a:t>.</a:t>
          </a:r>
        </a:p>
      </dsp:txBody>
      <dsp:txXfrm>
        <a:off x="0" y="1583282"/>
        <a:ext cx="10168127" cy="527610"/>
      </dsp:txXfrm>
    </dsp:sp>
    <dsp:sp modelId="{14A9BD0B-A6AB-4E09-B3B3-41320C52DAEE}">
      <dsp:nvSpPr>
        <dsp:cNvPr id="0" name=""/>
        <dsp:cNvSpPr/>
      </dsp:nvSpPr>
      <dsp:spPr>
        <a:xfrm>
          <a:off x="0" y="2110893"/>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00ADDD-2CA3-4480-94BD-190C1D01282F}">
      <dsp:nvSpPr>
        <dsp:cNvPr id="0" name=""/>
        <dsp:cNvSpPr/>
      </dsp:nvSpPr>
      <dsp:spPr>
        <a:xfrm>
          <a:off x="0" y="2110893"/>
          <a:ext cx="10168127" cy="52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“Preschool from a two year olds view point.” </a:t>
          </a:r>
          <a:r>
            <a:rPr lang="en-US" sz="1400" i="1" kern="1200"/>
            <a:t>YouTube, </a:t>
          </a:r>
          <a:r>
            <a:rPr lang="en-US" sz="1400" kern="1200"/>
            <a:t>uploaded by Katie Stauffer, 11 Aug. 2017, </a:t>
          </a:r>
          <a:r>
            <a:rPr lang="en-US" sz="1400" kern="1200">
              <a:hlinkClick xmlns:r="http://schemas.openxmlformats.org/officeDocument/2006/relationships" r:id="rId5"/>
            </a:rPr>
            <a:t>https://www.youtube.com/watch?v=jtnOCRBku7s2</a:t>
          </a:r>
          <a:r>
            <a:rPr lang="en-US" sz="1400" kern="1200"/>
            <a:t>.</a:t>
          </a:r>
        </a:p>
      </dsp:txBody>
      <dsp:txXfrm>
        <a:off x="0" y="2110893"/>
        <a:ext cx="10168127" cy="527610"/>
      </dsp:txXfrm>
    </dsp:sp>
    <dsp:sp modelId="{892CC8BD-6203-41AC-9B52-192411BFDFFB}">
      <dsp:nvSpPr>
        <dsp:cNvPr id="0" name=""/>
        <dsp:cNvSpPr/>
      </dsp:nvSpPr>
      <dsp:spPr>
        <a:xfrm>
          <a:off x="0" y="2638503"/>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90962-C998-4822-8B26-4B7839B95041}">
      <dsp:nvSpPr>
        <dsp:cNvPr id="0" name=""/>
        <dsp:cNvSpPr/>
      </dsp:nvSpPr>
      <dsp:spPr>
        <a:xfrm>
          <a:off x="0" y="2638503"/>
          <a:ext cx="10168127" cy="52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“Supervision: Positioning – Where Do I Stand?” </a:t>
          </a:r>
          <a:r>
            <a:rPr lang="en-US" sz="1400" i="1" kern="1200"/>
            <a:t>YouTube,</a:t>
          </a:r>
          <a:r>
            <a:rPr lang="en-US" sz="1400" kern="1200"/>
            <a:t> uploaded by Better Kid Care, 1 Sept. 2015, </a:t>
          </a:r>
          <a:r>
            <a:rPr lang="en-US" sz="1400" kern="1200">
              <a:hlinkClick xmlns:r="http://schemas.openxmlformats.org/officeDocument/2006/relationships" r:id="rId6"/>
            </a:rPr>
            <a:t>https://www.youtube.com/watch?v=Z8ewYm_DuEM</a:t>
          </a:r>
          <a:r>
            <a:rPr lang="en-US" sz="1400" kern="1200"/>
            <a:t>.</a:t>
          </a:r>
        </a:p>
      </dsp:txBody>
      <dsp:txXfrm>
        <a:off x="0" y="2638503"/>
        <a:ext cx="10168127" cy="527610"/>
      </dsp:txXfrm>
    </dsp:sp>
    <dsp:sp modelId="{80213856-5EFE-424E-955A-DB7686877263}">
      <dsp:nvSpPr>
        <dsp:cNvPr id="0" name=""/>
        <dsp:cNvSpPr/>
      </dsp:nvSpPr>
      <dsp:spPr>
        <a:xfrm>
          <a:off x="0" y="3166114"/>
          <a:ext cx="1016812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07FA6C-E2A9-4DC9-BEF1-57E86E752E28}">
      <dsp:nvSpPr>
        <dsp:cNvPr id="0" name=""/>
        <dsp:cNvSpPr/>
      </dsp:nvSpPr>
      <dsp:spPr>
        <a:xfrm>
          <a:off x="0" y="3166114"/>
          <a:ext cx="10168127" cy="52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“Supervision: What’s the Count?” </a:t>
          </a:r>
          <a:r>
            <a:rPr lang="en-US" sz="1400" i="1" kern="1200"/>
            <a:t>YouTube, </a:t>
          </a:r>
          <a:r>
            <a:rPr lang="en-US" sz="1400" kern="1200"/>
            <a:t>uploaded by Better Kid Care, 1 Sept. 2015, </a:t>
          </a:r>
          <a:r>
            <a:rPr lang="en-US" sz="1400" kern="1200">
              <a:hlinkClick xmlns:r="http://schemas.openxmlformats.org/officeDocument/2006/relationships" r:id="rId7"/>
            </a:rPr>
            <a:t>https://www.youtube.com/watch?v=_3Yhc9JT88s</a:t>
          </a:r>
          <a:r>
            <a:rPr lang="en-US" sz="1400" kern="1200"/>
            <a:t>.</a:t>
          </a:r>
        </a:p>
      </dsp:txBody>
      <dsp:txXfrm>
        <a:off x="0" y="3166114"/>
        <a:ext cx="10168127" cy="5276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8/29/2023</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54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8/29/2023</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31374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8/29/2023</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50001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CD92A2-8AA5-4299-99EA-036725CFE9AC}" type="datetimeFigureOut">
              <a:rPr lang="en-US" smtClean="0"/>
              <a:t>8/29/2023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1A74AB3-B022-4268-9B5F-A457E50F1D51}" type="slidenum">
              <a:rPr lang="en-US" smtClean="0"/>
              <a:t>‹#›</a:t>
            </a:fld>
            <a:endParaRPr lang="en-US"/>
          </a:p>
        </p:txBody>
      </p:sp>
    </p:spTree>
    <p:extLst>
      <p:ext uri="{BB962C8B-B14F-4D97-AF65-F5344CB8AC3E}">
        <p14:creationId xmlns:p14="http://schemas.microsoft.com/office/powerpoint/2010/main" val="1790080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CD92A2-8AA5-4299-99EA-036725CFE9AC}"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1A74AB3-B022-4268-9B5F-A457E50F1D51}" type="slidenum">
              <a:rPr lang="en-US" smtClean="0"/>
              <a:t>‹#›</a:t>
            </a:fld>
            <a:endParaRPr lang="en-US"/>
          </a:p>
        </p:txBody>
      </p:sp>
    </p:spTree>
    <p:extLst>
      <p:ext uri="{BB962C8B-B14F-4D97-AF65-F5344CB8AC3E}">
        <p14:creationId xmlns:p14="http://schemas.microsoft.com/office/powerpoint/2010/main" val="2738303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8/29/2023</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35540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8/29/2023</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0117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8/29/2023</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5555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8/29/2023</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37092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8/29/2023</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6480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8/29/2023</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8295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8/29/2023</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16437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8/29/2023</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27244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8/29/2023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773867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CCD92A2-8AA5-4299-99EA-036725CFE9AC}" type="datetimeFigureOut">
              <a:rPr lang="en-US" smtClean="0"/>
              <a:t>8/29/2023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1A74AB3-B022-4268-9B5F-A457E50F1D51}" type="slidenum">
              <a:rPr lang="en-US" smtClean="0"/>
              <a:t>‹#›</a:t>
            </a:fld>
            <a:endParaRPr lang="en-US"/>
          </a:p>
        </p:txBody>
      </p:sp>
    </p:spTree>
    <p:extLst>
      <p:ext uri="{BB962C8B-B14F-4D97-AF65-F5344CB8AC3E}">
        <p14:creationId xmlns:p14="http://schemas.microsoft.com/office/powerpoint/2010/main" val="3464546649"/>
      </p:ext>
    </p:extLst>
  </p:cSld>
  <p:clrMap bg1="lt1" tx1="dk1" bg2="lt2" tx2="dk2" accent1="accent1" accent2="accent2" accent3="accent3" accent4="accent4" accent5="accent5" accent6="accent6" hlink="hlink" folHlink="folHlink"/>
  <p:sldLayoutIdLst>
    <p:sldLayoutId id="2147484325" r:id="rId1"/>
    <p:sldLayoutId id="2147484320" r:id="rId2"/>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news.schoolsdo.org/2018/01/diversity-inclusion-reduce-delinquent-behaviors/"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PU95GL5dIzE?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Z8ewYm_DuEM?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_3Yhc9JT88s?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4.xml"/><Relationship Id="rId1" Type="http://schemas.openxmlformats.org/officeDocument/2006/relationships/video" Target="https://www.youtube.com/embed/5SCCRIOEahs?feature=oembed" TargetMode="Externa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2" Type="http://schemas.openxmlformats.org/officeDocument/2006/relationships/hyperlink" Target="https://eclkc.ohs.acf.hhs.gov/sites/default/files/pdf/guide-to-safety-conversations.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hyperlink" Target="https://www.nmcaahr.com/eap-resources.html" TargetMode="Externa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hyperlink" Target="https://eclkc.ohs.acf.hhs.gov/mental-health/article/promoting-staff-well-being" TargetMode="External"/><Relationship Id="rId5" Type="http://schemas.openxmlformats.org/officeDocument/2006/relationships/hyperlink" Target="https://nhsa.member.starlingminds.com/landing/" TargetMode="External"/><Relationship Id="rId4" Type="http://schemas.openxmlformats.org/officeDocument/2006/relationships/hyperlink" Target="https://app.wellnesscoach.live/aut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sxwl_TiB1xU?feature=oembed"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eclkc.ohs.acf.hhs.gov/sites/default/files/pdf/active-supervision-poster.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eclkc.ohs.acf.hhs.gov/sites/default/files/pdf/active-supervision-handout.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nwmcaa-my.sharepoint.com/personal/kruckle_nmcaa_net/Documents/K.%20Ruckle/Trainings/Active%20Supervision/AS%20Plan%20Contents/Active%20Supervision%20%20-%20Zoning%20to%20Maximize%20Learning%20Discussion%20Questions.pdf" TargetMode="External"/><Relationship Id="rId7" Type="http://schemas.openxmlformats.org/officeDocument/2006/relationships/hyperlink" Target="https://nwmcaa-my.sharepoint.com/personal/kruckle_nmcaa_net/Documents/K.%20Ruckle/Trainings/Active%20Supervision/AS%20Plan%20Contents/Active%20Supervision%20-%20Planning%20for%20Transitions.pdf" TargetMode="Externa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hyperlink" Target="https://nwmcaa-my.sharepoint.com/personal/kruckle_nmcaa_net/Documents/K.%20Ruckle/Trainings/Active%20Supervision/AS%20Plan%20Contents/Active%20Supervision%20-%20Classroom%20Map.pdf" TargetMode="External"/><Relationship Id="rId5" Type="http://schemas.openxmlformats.org/officeDocument/2006/relationships/hyperlink" Target="https://nwmcaa-my.sharepoint.com/personal/kruckle_nmcaa_net/Documents/K.%20Ruckle/Trainings/Active%20Supervision/AS%20Plan%20Contents/Active%20Supervision%20-%20Implementation%20Plan.pdf" TargetMode="External"/><Relationship Id="rId4" Type="http://schemas.openxmlformats.org/officeDocument/2006/relationships/hyperlink" Target="https://nwmcaa-my.sharepoint.com/personal/kruckle_nmcaa_net/Documents/K.%20Ruckle/Trainings/Active%20Supervision/AS%20Plan%20Contents/Active%20Supervision%20-%20Staff%20Zoning%20Chart.pdf"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eclkc.ohs.acf.hhs.gov/safety-practices/article/keep-children-safe-using-active-supervision" TargetMode="External"/><Relationship Id="rId3" Type="http://schemas.openxmlformats.org/officeDocument/2006/relationships/hyperlink" Target="https://eclkc.ohs.acf.hhs.gov/sites/default/files/pdf/no-search/iss/managing-the-classroom/classroom-transitions-teacher-tips.pdf" TargetMode="External"/><Relationship Id="rId7" Type="http://schemas.openxmlformats.org/officeDocument/2006/relationships/hyperlink" Target="https://eclkc.ohs.acf.hhs.gov/sites/default/files/pdf/no-search/iss/managing-the-classroom/classroom-transitions-supervisor-tools.pdf" TargetMode="External"/><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hyperlink" Target="https://eclkc.ohs.acf.hhs.gov/sites/default/files/pdf/no-search/iss/managing-the-classroom/design-teacher-tips.pdf" TargetMode="External"/><Relationship Id="rId5" Type="http://schemas.openxmlformats.org/officeDocument/2006/relationships/hyperlink" Target="https://eclkc.ohs.acf.hhs.gov/sites/default/files/pdf/active-supervision-toolkit.pdf" TargetMode="External"/><Relationship Id="rId4" Type="http://schemas.openxmlformats.org/officeDocument/2006/relationships/hyperlink" Target="https://eclkc.ohs.acf.hhs.gov/sites/default/files/pdf/no-search/iss/staffing/zoning-teacher-tips-rev.pdf"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Layout" Target="../diagrams/layout5.xml"/><Relationship Id="rId7" Type="http://schemas.openxmlformats.org/officeDocument/2006/relationships/hyperlink" Target="https://forms.office.com/r/y9McL2bAWK" TargetMode="Externa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microsoft.com/office/2011/relationships/webextension" Target="../webextensions/webextension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clkc.ohs.acf.hhs.gov/sites/default/files/im/downloads/acf-im-hs-22-07.pdf" TargetMode="External"/><Relationship Id="rId2" Type="http://schemas.openxmlformats.org/officeDocument/2006/relationships/image" Target="../media/image6.tmp"/><Relationship Id="rId1" Type="http://schemas.openxmlformats.org/officeDocument/2006/relationships/slideLayout" Target="../slideLayouts/slideLayout2.xml"/><Relationship Id="rId4" Type="http://schemas.openxmlformats.org/officeDocument/2006/relationships/image" Target="../media/image7.tmp"/></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62BB651A-5E9B-752C-65CE-334654EE038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865" b="7865"/>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2D96D0-4FC4-CE00-FCEB-7720CFFE7BCA}"/>
              </a:ext>
            </a:extLst>
          </p:cNvPr>
          <p:cNvSpPr>
            <a:spLocks noGrp="1"/>
          </p:cNvSpPr>
          <p:nvPr>
            <p:ph type="ctrTitle"/>
          </p:nvPr>
        </p:nvSpPr>
        <p:spPr>
          <a:xfrm>
            <a:off x="404553" y="3091928"/>
            <a:ext cx="9078562" cy="2387600"/>
          </a:xfrm>
        </p:spPr>
        <p:txBody>
          <a:bodyPr>
            <a:normAutofit/>
          </a:bodyPr>
          <a:lstStyle/>
          <a:p>
            <a:r>
              <a:rPr lang="en-US" sz="6600" dirty="0"/>
              <a:t>Active Supervision Overview for New Staff</a:t>
            </a:r>
          </a:p>
        </p:txBody>
      </p:sp>
      <p:sp>
        <p:nvSpPr>
          <p:cNvPr id="36"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4F36E74-C48E-68A8-6B20-326484CCB2B8}"/>
              </a:ext>
            </a:extLst>
          </p:cNvPr>
          <p:cNvSpPr>
            <a:spLocks noGrp="1"/>
          </p:cNvSpPr>
          <p:nvPr>
            <p:ph type="subTitle" idx="1"/>
          </p:nvPr>
        </p:nvSpPr>
        <p:spPr>
          <a:xfrm>
            <a:off x="404553" y="5624945"/>
            <a:ext cx="9078562" cy="592975"/>
          </a:xfrm>
        </p:spPr>
        <p:txBody>
          <a:bodyPr anchor="ctr">
            <a:normAutofit/>
          </a:bodyPr>
          <a:lstStyle/>
          <a:p>
            <a:r>
              <a:rPr lang="en-US" dirty="0"/>
              <a:t>Be sure to watch this as a Slide Show!</a:t>
            </a:r>
          </a:p>
        </p:txBody>
      </p:sp>
      <p:pic>
        <p:nvPicPr>
          <p:cNvPr id="5" name="Picture 4" descr="Logo&#10;&#10;Description automatically generated">
            <a:extLst>
              <a:ext uri="{FF2B5EF4-FFF2-40B4-BE49-F238E27FC236}">
                <a16:creationId xmlns:a16="http://schemas.microsoft.com/office/drawing/2014/main" id="{A92A3C14-B29F-C332-8DF8-B327878A08A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84355" y="5479528"/>
            <a:ext cx="1345420" cy="8350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140063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EAF38DC-B069-4F74-89ED-92C7579C3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Whatts png 2 » PNG Image">
            <a:extLst>
              <a:ext uri="{FF2B5EF4-FFF2-40B4-BE49-F238E27FC236}">
                <a16:creationId xmlns:a16="http://schemas.microsoft.com/office/drawing/2014/main" id="{7CFED056-5915-FADC-361E-B777E39975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7555"/>
          <a:stretch/>
        </p:blipFill>
        <p:spPr bwMode="auto">
          <a:xfrm>
            <a:off x="4883023"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53" name="Freeform: Shape 52">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5" name="Freeform: Shape 54">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C91250-716F-0FA0-BDDD-A0373BC9742E}"/>
              </a:ext>
            </a:extLst>
          </p:cNvPr>
          <p:cNvSpPr>
            <a:spLocks noGrp="1"/>
          </p:cNvSpPr>
          <p:nvPr>
            <p:ph type="title"/>
          </p:nvPr>
        </p:nvSpPr>
        <p:spPr>
          <a:xfrm>
            <a:off x="374904" y="856488"/>
            <a:ext cx="4992624" cy="1173761"/>
          </a:xfrm>
        </p:spPr>
        <p:txBody>
          <a:bodyPr anchor="b">
            <a:normAutofit/>
          </a:bodyPr>
          <a:lstStyle/>
          <a:p>
            <a:r>
              <a:rPr lang="en-US" sz="3400" dirty="0"/>
              <a:t>Active Supervision: The WHAT</a:t>
            </a:r>
          </a:p>
        </p:txBody>
      </p:sp>
      <p:sp>
        <p:nvSpPr>
          <p:cNvPr id="57" name="Rectangle 56">
            <a:extLst>
              <a:ext uri="{FF2B5EF4-FFF2-40B4-BE49-F238E27FC236}">
                <a16:creationId xmlns:a16="http://schemas.microsoft.com/office/drawing/2014/main" id="{7A0CBFF4-EA32-4FE2-BA6B-8F3A6E6ED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253806"/>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3775B7C-9A7D-B62D-44D5-CE554E9B133C}"/>
              </a:ext>
            </a:extLst>
          </p:cNvPr>
          <p:cNvSpPr>
            <a:spLocks noGrp="1"/>
          </p:cNvSpPr>
          <p:nvPr>
            <p:ph idx="1"/>
          </p:nvPr>
        </p:nvSpPr>
        <p:spPr>
          <a:xfrm>
            <a:off x="374904" y="2522949"/>
            <a:ext cx="5065776" cy="3738793"/>
          </a:xfrm>
        </p:spPr>
        <p:txBody>
          <a:bodyPr anchor="t">
            <a:normAutofit/>
          </a:bodyPr>
          <a:lstStyle/>
          <a:p>
            <a:pPr>
              <a:lnSpc>
                <a:spcPct val="100000"/>
              </a:lnSpc>
            </a:pPr>
            <a:r>
              <a:rPr lang="en-US" sz="1800" dirty="0"/>
              <a:t>It’s focused attention and intentional observation.</a:t>
            </a:r>
          </a:p>
          <a:p>
            <a:pPr>
              <a:lnSpc>
                <a:spcPct val="100000"/>
              </a:lnSpc>
            </a:pPr>
            <a:r>
              <a:rPr lang="en-US" sz="1800" dirty="0"/>
              <a:t>Staff diligently watching and observing ALL children.</a:t>
            </a:r>
          </a:p>
          <a:p>
            <a:pPr>
              <a:lnSpc>
                <a:spcPct val="100000"/>
              </a:lnSpc>
            </a:pPr>
            <a:r>
              <a:rPr lang="en-US" sz="1800" dirty="0"/>
              <a:t>Being an active participant rather than passive.</a:t>
            </a:r>
          </a:p>
          <a:p>
            <a:pPr>
              <a:lnSpc>
                <a:spcPct val="100000"/>
              </a:lnSpc>
            </a:pPr>
            <a:r>
              <a:rPr lang="en-US" sz="1800" dirty="0"/>
              <a:t>Using prior knowledge about each child’s development, abilities, and needs.</a:t>
            </a:r>
          </a:p>
          <a:p>
            <a:pPr>
              <a:lnSpc>
                <a:spcPct val="100000"/>
              </a:lnSpc>
            </a:pPr>
            <a:r>
              <a:rPr lang="en-US" sz="1800" dirty="0"/>
              <a:t>The use of specific and intentional strategies to ensure that the children in our care are safe and always accounted for.</a:t>
            </a:r>
          </a:p>
          <a:p>
            <a:pPr>
              <a:lnSpc>
                <a:spcPct val="100000"/>
              </a:lnSpc>
            </a:pPr>
            <a:endParaRPr lang="en-US" sz="1700" dirty="0"/>
          </a:p>
        </p:txBody>
      </p:sp>
    </p:spTree>
    <p:extLst>
      <p:ext uri="{BB962C8B-B14F-4D97-AF65-F5344CB8AC3E}">
        <p14:creationId xmlns:p14="http://schemas.microsoft.com/office/powerpoint/2010/main" val="175747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CE/TUV/SGS kid small playground fun land castle,children Multi function  combination slide for park/school/community YLW 1730|small  playground|playground castlepark slide - AliExpress">
            <a:extLst>
              <a:ext uri="{FF2B5EF4-FFF2-40B4-BE49-F238E27FC236}">
                <a16:creationId xmlns:a16="http://schemas.microsoft.com/office/drawing/2014/main" id="{0F1C0F23-9B66-5651-F252-9EDD7AFF12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84" r="1962" b="4"/>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2" descr="Morning Drop-Off Procedures - School News - Holmes County High School">
            <a:extLst>
              <a:ext uri="{FF2B5EF4-FFF2-40B4-BE49-F238E27FC236}">
                <a16:creationId xmlns:a16="http://schemas.microsoft.com/office/drawing/2014/main" id="{4FE9FB8A-2A2E-EC89-CDE6-69B5F0F585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239" b="-4"/>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4" descr="Khargone – Alma Kids">
            <a:extLst>
              <a:ext uri="{FF2B5EF4-FFF2-40B4-BE49-F238E27FC236}">
                <a16:creationId xmlns:a16="http://schemas.microsoft.com/office/drawing/2014/main" id="{9710444D-3880-1D92-91E8-24F2EFEADA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713" r="-1" b="17713"/>
          <a:stretch/>
        </p:blipFill>
        <p:spPr bwMode="auto">
          <a:xfrm>
            <a:off x="5168354" y="3401568"/>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2" name="Freeform: Shape 101">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 name="Freeform: Shape 103">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F339A66-9BBA-E5AF-2312-42047464A58A}"/>
              </a:ext>
            </a:extLst>
          </p:cNvPr>
          <p:cNvSpPr>
            <a:spLocks noGrp="1"/>
          </p:cNvSpPr>
          <p:nvPr>
            <p:ph type="title"/>
          </p:nvPr>
        </p:nvSpPr>
        <p:spPr>
          <a:xfrm>
            <a:off x="448056" y="685800"/>
            <a:ext cx="4922338" cy="1325563"/>
          </a:xfrm>
        </p:spPr>
        <p:txBody>
          <a:bodyPr>
            <a:normAutofit/>
          </a:bodyPr>
          <a:lstStyle/>
          <a:p>
            <a:r>
              <a:rPr lang="en-US" sz="3400" dirty="0"/>
              <a:t>Active Supervision: The WHERE</a:t>
            </a:r>
          </a:p>
        </p:txBody>
      </p:sp>
      <p:sp>
        <p:nvSpPr>
          <p:cNvPr id="106" name="Rectangle 105">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0AE3C9F-63EC-417D-91D4-18C0AC46FFA3}"/>
              </a:ext>
            </a:extLst>
          </p:cNvPr>
          <p:cNvSpPr>
            <a:spLocks noGrp="1"/>
          </p:cNvSpPr>
          <p:nvPr>
            <p:ph idx="1"/>
          </p:nvPr>
        </p:nvSpPr>
        <p:spPr>
          <a:xfrm>
            <a:off x="448056" y="2514600"/>
            <a:ext cx="4922338" cy="4006970"/>
          </a:xfrm>
        </p:spPr>
        <p:txBody>
          <a:bodyPr>
            <a:normAutofit/>
          </a:bodyPr>
          <a:lstStyle/>
          <a:p>
            <a:r>
              <a:rPr lang="en-US" sz="2400" dirty="0"/>
              <a:t>Staff must employ Active Supervision strategies wherever children are while in their care:</a:t>
            </a:r>
          </a:p>
          <a:p>
            <a:pPr lvl="1"/>
            <a:r>
              <a:rPr lang="en-US" dirty="0"/>
              <a:t>Indoor learning environment(s)</a:t>
            </a:r>
          </a:p>
          <a:p>
            <a:pPr lvl="1"/>
            <a:r>
              <a:rPr lang="en-US" dirty="0"/>
              <a:t>On the playground</a:t>
            </a:r>
          </a:p>
          <a:p>
            <a:pPr lvl="1"/>
            <a:r>
              <a:rPr lang="en-US" dirty="0"/>
              <a:t>Transitioning to and from school</a:t>
            </a:r>
          </a:p>
          <a:p>
            <a:endParaRPr lang="en-US" sz="1800" dirty="0"/>
          </a:p>
        </p:txBody>
      </p:sp>
    </p:spTree>
    <p:extLst>
      <p:ext uri="{BB962C8B-B14F-4D97-AF65-F5344CB8AC3E}">
        <p14:creationId xmlns:p14="http://schemas.microsoft.com/office/powerpoint/2010/main" val="3448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6" presetID="53" presetClass="entr" presetSubtype="16"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22" name="Rectangle 2100">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When will residence visas reopen? | Malcolm Pacific Immigration">
            <a:extLst>
              <a:ext uri="{FF2B5EF4-FFF2-40B4-BE49-F238E27FC236}">
                <a16:creationId xmlns:a16="http://schemas.microsoft.com/office/drawing/2014/main" id="{3702A1F1-6A2C-DF4A-435F-BF9E0294C2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27" b="22853"/>
          <a:stretch/>
        </p:blipFill>
        <p:spPr bwMode="auto">
          <a:xfrm>
            <a:off x="20" y="10"/>
            <a:ext cx="12191980" cy="4465973"/>
          </a:xfrm>
          <a:prstGeom prst="rect">
            <a:avLst/>
          </a:prstGeom>
          <a:noFill/>
          <a:extLst>
            <a:ext uri="{909E8E84-426E-40DD-AFC4-6F175D3DCCD1}">
              <a14:hiddenFill xmlns:a14="http://schemas.microsoft.com/office/drawing/2010/main">
                <a:solidFill>
                  <a:srgbClr val="FFFFFF"/>
                </a:solidFill>
              </a14:hiddenFill>
            </a:ext>
          </a:extLst>
        </p:spPr>
      </p:pic>
      <p:sp>
        <p:nvSpPr>
          <p:cNvPr id="2123" name="Rectangle: Rounded Corners 2102">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02AAB0-081C-E0D9-5821-CCD60D6E5C5D}"/>
              </a:ext>
            </a:extLst>
          </p:cNvPr>
          <p:cNvSpPr>
            <a:spLocks noGrp="1"/>
          </p:cNvSpPr>
          <p:nvPr>
            <p:ph type="title"/>
          </p:nvPr>
        </p:nvSpPr>
        <p:spPr>
          <a:xfrm>
            <a:off x="566928" y="4203278"/>
            <a:ext cx="8557193" cy="536063"/>
          </a:xfrm>
        </p:spPr>
        <p:txBody>
          <a:bodyPr>
            <a:normAutofit/>
          </a:bodyPr>
          <a:lstStyle/>
          <a:p>
            <a:r>
              <a:rPr lang="en-US" sz="2800" dirty="0">
                <a:solidFill>
                  <a:schemeClr val="bg1"/>
                </a:solidFill>
              </a:rPr>
              <a:t>Active Supervision: The WHEN</a:t>
            </a:r>
          </a:p>
        </p:txBody>
      </p:sp>
      <p:sp>
        <p:nvSpPr>
          <p:cNvPr id="3" name="Content Placeholder 2">
            <a:extLst>
              <a:ext uri="{FF2B5EF4-FFF2-40B4-BE49-F238E27FC236}">
                <a16:creationId xmlns:a16="http://schemas.microsoft.com/office/drawing/2014/main" id="{C234CD10-07E8-19B2-07E0-F81C7A61CCFC}"/>
              </a:ext>
            </a:extLst>
          </p:cNvPr>
          <p:cNvSpPr>
            <a:spLocks noGrp="1"/>
          </p:cNvSpPr>
          <p:nvPr>
            <p:ph idx="1"/>
          </p:nvPr>
        </p:nvSpPr>
        <p:spPr>
          <a:xfrm>
            <a:off x="566928" y="4956314"/>
            <a:ext cx="11058144" cy="1573882"/>
          </a:xfrm>
        </p:spPr>
        <p:txBody>
          <a:bodyPr>
            <a:normAutofit/>
          </a:bodyPr>
          <a:lstStyle/>
          <a:p>
            <a:pPr>
              <a:lnSpc>
                <a:spcPct val="100000"/>
              </a:lnSpc>
            </a:pPr>
            <a:r>
              <a:rPr lang="en-US" sz="1400" dirty="0"/>
              <a:t>Active supervision must happen during ALL parts of the daily routine.  This includes….</a:t>
            </a:r>
          </a:p>
          <a:p>
            <a:pPr lvl="1">
              <a:lnSpc>
                <a:spcPct val="100000"/>
              </a:lnSpc>
            </a:pPr>
            <a:r>
              <a:rPr lang="en-US" sz="1100" dirty="0"/>
              <a:t>Quiet time</a:t>
            </a:r>
          </a:p>
          <a:p>
            <a:pPr lvl="1">
              <a:lnSpc>
                <a:spcPct val="100000"/>
              </a:lnSpc>
            </a:pPr>
            <a:r>
              <a:rPr lang="en-US" sz="1100" dirty="0"/>
              <a:t>Mealtimes</a:t>
            </a:r>
          </a:p>
          <a:p>
            <a:pPr lvl="1">
              <a:lnSpc>
                <a:spcPct val="100000"/>
              </a:lnSpc>
            </a:pPr>
            <a:r>
              <a:rPr lang="en-US" sz="1100" dirty="0"/>
              <a:t>Diapering and bathroom use</a:t>
            </a:r>
          </a:p>
          <a:p>
            <a:pPr>
              <a:lnSpc>
                <a:spcPct val="100000"/>
              </a:lnSpc>
            </a:pPr>
            <a:r>
              <a:rPr lang="en-US" sz="1600" b="1" dirty="0"/>
              <a:t>Active supervision requires focused attention and intentional observation of children at ALL times.</a:t>
            </a:r>
          </a:p>
          <a:p>
            <a:pPr>
              <a:lnSpc>
                <a:spcPct val="100000"/>
              </a:lnSpc>
            </a:pPr>
            <a:endParaRPr lang="en-US" sz="1100" dirty="0"/>
          </a:p>
        </p:txBody>
      </p:sp>
    </p:spTree>
    <p:extLst>
      <p:ext uri="{BB962C8B-B14F-4D97-AF65-F5344CB8AC3E}">
        <p14:creationId xmlns:p14="http://schemas.microsoft.com/office/powerpoint/2010/main" val="345753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3857"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EAE95A-5CBF-58CD-C94B-57A514688603}"/>
              </a:ext>
            </a:extLst>
          </p:cNvPr>
          <p:cNvSpPr>
            <a:spLocks noGrp="1"/>
          </p:cNvSpPr>
          <p:nvPr>
            <p:ph type="title"/>
          </p:nvPr>
        </p:nvSpPr>
        <p:spPr>
          <a:xfrm>
            <a:off x="5359510" y="978619"/>
            <a:ext cx="5991244" cy="1106424"/>
          </a:xfrm>
        </p:spPr>
        <p:txBody>
          <a:bodyPr>
            <a:normAutofit/>
          </a:bodyPr>
          <a:lstStyle/>
          <a:p>
            <a:r>
              <a:rPr lang="en-US" sz="3200" dirty="0"/>
              <a:t>Active Supervision: Our WHY</a:t>
            </a:r>
          </a:p>
        </p:txBody>
      </p:sp>
      <p:pic>
        <p:nvPicPr>
          <p:cNvPr id="4" name="Picture 2" descr="What is Your &amp;quot;Why&amp;quot;? — Graphic Design &amp;amp; Websites • Mystic, CT">
            <a:extLst>
              <a:ext uri="{FF2B5EF4-FFF2-40B4-BE49-F238E27FC236}">
                <a16:creationId xmlns:a16="http://schemas.microsoft.com/office/drawing/2014/main" id="{9859A3F6-40E6-8184-1154-474EE584C3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70" r="13906" b="-1"/>
          <a:stretch/>
        </p:blipFill>
        <p:spPr bwMode="auto">
          <a:xfrm>
            <a:off x="414528" y="1552650"/>
            <a:ext cx="4033647" cy="365211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9848"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7859"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Content Placeholder 2">
            <a:extLst>
              <a:ext uri="{FF2B5EF4-FFF2-40B4-BE49-F238E27FC236}">
                <a16:creationId xmlns:a16="http://schemas.microsoft.com/office/drawing/2014/main" id="{6A7CEFA7-E19D-FED9-4116-DE013BB5D47E}"/>
              </a:ext>
            </a:extLst>
          </p:cNvPr>
          <p:cNvSpPr>
            <a:spLocks noGrp="1"/>
          </p:cNvSpPr>
          <p:nvPr>
            <p:ph idx="1"/>
          </p:nvPr>
        </p:nvSpPr>
        <p:spPr>
          <a:xfrm>
            <a:off x="5356861" y="2252870"/>
            <a:ext cx="5993892" cy="3560251"/>
          </a:xfrm>
        </p:spPr>
        <p:txBody>
          <a:bodyPr>
            <a:normAutofit/>
          </a:bodyPr>
          <a:lstStyle/>
          <a:p>
            <a:pPr>
              <a:lnSpc>
                <a:spcPct val="100000"/>
              </a:lnSpc>
            </a:pPr>
            <a:r>
              <a:rPr lang="en-US" sz="1400" dirty="0"/>
              <a:t>Children’s safety is our top priority!</a:t>
            </a:r>
          </a:p>
          <a:p>
            <a:pPr>
              <a:lnSpc>
                <a:spcPct val="100000"/>
              </a:lnSpc>
            </a:pPr>
            <a:r>
              <a:rPr lang="en-US" sz="1400" dirty="0"/>
              <a:t>It’s a Head Start Performance Standards’ requirement:</a:t>
            </a:r>
          </a:p>
          <a:p>
            <a:pPr lvl="1">
              <a:lnSpc>
                <a:spcPct val="100000"/>
              </a:lnSpc>
            </a:pPr>
            <a:r>
              <a:rPr lang="en-US" sz="1400" dirty="0"/>
              <a:t>1302.90 (c)(v) “Ensure no child is left alone or unsupervised by staff, consultants, contractors, or volunteers while under their care.”</a:t>
            </a:r>
          </a:p>
          <a:p>
            <a:pPr>
              <a:lnSpc>
                <a:spcPct val="100000"/>
              </a:lnSpc>
            </a:pPr>
            <a:r>
              <a:rPr lang="en-US" sz="1400" dirty="0"/>
              <a:t>It’s a Child Care Licensing requirement:</a:t>
            </a:r>
          </a:p>
          <a:p>
            <a:pPr lvl="1">
              <a:lnSpc>
                <a:spcPct val="100000"/>
              </a:lnSpc>
            </a:pPr>
            <a:r>
              <a:rPr lang="en-US" sz="1400" dirty="0"/>
              <a:t>R 400.8125 (1)  “All staff and volunteers shall provide appropriate care and supervision of children at all times.”</a:t>
            </a:r>
          </a:p>
          <a:p>
            <a:pPr lvl="2">
              <a:lnSpc>
                <a:spcPct val="100000"/>
              </a:lnSpc>
            </a:pPr>
            <a:r>
              <a:rPr lang="en-US" sz="1400" dirty="0">
                <a:solidFill>
                  <a:srgbClr val="FF0000"/>
                </a:solidFill>
              </a:rPr>
              <a:t>A lapse in active supervision will result in a special investigation by Licensing and possibly other authorities.</a:t>
            </a:r>
          </a:p>
          <a:p>
            <a:pPr>
              <a:lnSpc>
                <a:spcPct val="100000"/>
              </a:lnSpc>
            </a:pPr>
            <a:r>
              <a:rPr lang="en-US" sz="1400" dirty="0"/>
              <a:t>It promotes safety and helps to prevent injuries.</a:t>
            </a:r>
          </a:p>
          <a:p>
            <a:pPr>
              <a:lnSpc>
                <a:spcPct val="100000"/>
              </a:lnSpc>
            </a:pPr>
            <a:r>
              <a:rPr lang="en-US" sz="1400" dirty="0"/>
              <a:t>Safe environments = opportunities for children to actively engage! </a:t>
            </a:r>
            <a:r>
              <a:rPr lang="en-US" sz="1400" dirty="0">
                <a:sym typeface="Wingdings" panose="05000000000000000000" pitchFamily="2" charset="2"/>
              </a:rPr>
              <a:t></a:t>
            </a:r>
            <a:endParaRPr lang="en-US" sz="1400" dirty="0"/>
          </a:p>
          <a:p>
            <a:pPr>
              <a:lnSpc>
                <a:spcPct val="100000"/>
              </a:lnSpc>
            </a:pPr>
            <a:endParaRPr lang="en-US" sz="1400" dirty="0"/>
          </a:p>
        </p:txBody>
      </p:sp>
    </p:spTree>
    <p:extLst>
      <p:ext uri="{BB962C8B-B14F-4D97-AF65-F5344CB8AC3E}">
        <p14:creationId xmlns:p14="http://schemas.microsoft.com/office/powerpoint/2010/main" val="235744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1000"/>
                                        <p:tgtEl>
                                          <p:spTgt spid="31">
                                            <p:txEl>
                                              <p:pRg st="0" end="0"/>
                                            </p:txEl>
                                          </p:spTgt>
                                        </p:tgtEl>
                                      </p:cBhvr>
                                    </p:animEffect>
                                    <p:anim calcmode="lin" valueType="num">
                                      <p:cBhvr>
                                        <p:cTn id="1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xEl>
                                              <p:pRg st="1" end="1"/>
                                            </p:txEl>
                                          </p:spTgt>
                                        </p:tgtEl>
                                        <p:attrNameLst>
                                          <p:attrName>style.visibility</p:attrName>
                                        </p:attrNameLst>
                                      </p:cBhvr>
                                      <p:to>
                                        <p:strVal val="visible"/>
                                      </p:to>
                                    </p:set>
                                    <p:animEffect transition="in" filter="fade">
                                      <p:cBhvr>
                                        <p:cTn id="17" dur="1000"/>
                                        <p:tgtEl>
                                          <p:spTgt spid="31">
                                            <p:txEl>
                                              <p:pRg st="1" end="1"/>
                                            </p:txEl>
                                          </p:spTgt>
                                        </p:tgtEl>
                                      </p:cBhvr>
                                    </p:animEffect>
                                    <p:anim calcmode="lin" valueType="num">
                                      <p:cBhvr>
                                        <p:cTn id="18"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1">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xEl>
                                              <p:pRg st="2" end="2"/>
                                            </p:txEl>
                                          </p:spTgt>
                                        </p:tgtEl>
                                        <p:attrNameLst>
                                          <p:attrName>style.visibility</p:attrName>
                                        </p:attrNameLst>
                                      </p:cBhvr>
                                      <p:to>
                                        <p:strVal val="visible"/>
                                      </p:to>
                                    </p:set>
                                    <p:animEffect transition="in" filter="fade">
                                      <p:cBhvr>
                                        <p:cTn id="22" dur="1000"/>
                                        <p:tgtEl>
                                          <p:spTgt spid="31">
                                            <p:txEl>
                                              <p:pRg st="2" end="2"/>
                                            </p:txEl>
                                          </p:spTgt>
                                        </p:tgtEl>
                                      </p:cBhvr>
                                    </p:animEffect>
                                    <p:anim calcmode="lin" valueType="num">
                                      <p:cBhvr>
                                        <p:cTn id="23"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1">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
                                            <p:txEl>
                                              <p:pRg st="3" end="3"/>
                                            </p:txEl>
                                          </p:spTgt>
                                        </p:tgtEl>
                                        <p:attrNameLst>
                                          <p:attrName>style.visibility</p:attrName>
                                        </p:attrNameLst>
                                      </p:cBhvr>
                                      <p:to>
                                        <p:strVal val="visible"/>
                                      </p:to>
                                    </p:set>
                                    <p:animEffect transition="in" filter="fade">
                                      <p:cBhvr>
                                        <p:cTn id="27" dur="1000"/>
                                        <p:tgtEl>
                                          <p:spTgt spid="31">
                                            <p:txEl>
                                              <p:pRg st="3" end="3"/>
                                            </p:txEl>
                                          </p:spTgt>
                                        </p:tgtEl>
                                      </p:cBhvr>
                                    </p:animEffect>
                                    <p:anim calcmode="lin" valueType="num">
                                      <p:cBhvr>
                                        <p:cTn id="28"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1">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
                                            <p:txEl>
                                              <p:pRg st="4" end="4"/>
                                            </p:txEl>
                                          </p:spTgt>
                                        </p:tgtEl>
                                        <p:attrNameLst>
                                          <p:attrName>style.visibility</p:attrName>
                                        </p:attrNameLst>
                                      </p:cBhvr>
                                      <p:to>
                                        <p:strVal val="visible"/>
                                      </p:to>
                                    </p:set>
                                    <p:animEffect transition="in" filter="fade">
                                      <p:cBhvr>
                                        <p:cTn id="32" dur="1000"/>
                                        <p:tgtEl>
                                          <p:spTgt spid="31">
                                            <p:txEl>
                                              <p:pRg st="4" end="4"/>
                                            </p:txEl>
                                          </p:spTgt>
                                        </p:tgtEl>
                                      </p:cBhvr>
                                    </p:animEffect>
                                    <p:anim calcmode="lin" valueType="num">
                                      <p:cBhvr>
                                        <p:cTn id="33" dur="1000" fill="hold"/>
                                        <p:tgtEl>
                                          <p:spTgt spid="31">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1">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1">
                                            <p:txEl>
                                              <p:pRg st="5" end="5"/>
                                            </p:txEl>
                                          </p:spTgt>
                                        </p:tgtEl>
                                        <p:attrNameLst>
                                          <p:attrName>style.visibility</p:attrName>
                                        </p:attrNameLst>
                                      </p:cBhvr>
                                      <p:to>
                                        <p:strVal val="visible"/>
                                      </p:to>
                                    </p:set>
                                    <p:animEffect transition="in" filter="fade">
                                      <p:cBhvr>
                                        <p:cTn id="37" dur="1000"/>
                                        <p:tgtEl>
                                          <p:spTgt spid="31">
                                            <p:txEl>
                                              <p:pRg st="5" end="5"/>
                                            </p:txEl>
                                          </p:spTgt>
                                        </p:tgtEl>
                                      </p:cBhvr>
                                    </p:animEffect>
                                    <p:anim calcmode="lin" valueType="num">
                                      <p:cBhvr>
                                        <p:cTn id="38" dur="1000" fill="hold"/>
                                        <p:tgtEl>
                                          <p:spTgt spid="31">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1">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
                                            <p:txEl>
                                              <p:pRg st="6" end="6"/>
                                            </p:txEl>
                                          </p:spTgt>
                                        </p:tgtEl>
                                        <p:attrNameLst>
                                          <p:attrName>style.visibility</p:attrName>
                                        </p:attrNameLst>
                                      </p:cBhvr>
                                      <p:to>
                                        <p:strVal val="visible"/>
                                      </p:to>
                                    </p:set>
                                    <p:animEffect transition="in" filter="fade">
                                      <p:cBhvr>
                                        <p:cTn id="42" dur="1000"/>
                                        <p:tgtEl>
                                          <p:spTgt spid="31">
                                            <p:txEl>
                                              <p:pRg st="6" end="6"/>
                                            </p:txEl>
                                          </p:spTgt>
                                        </p:tgtEl>
                                      </p:cBhvr>
                                    </p:animEffect>
                                    <p:anim calcmode="lin" valueType="num">
                                      <p:cBhvr>
                                        <p:cTn id="43" dur="1000" fill="hold"/>
                                        <p:tgtEl>
                                          <p:spTgt spid="31">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1">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1">
                                            <p:txEl>
                                              <p:pRg st="7" end="7"/>
                                            </p:txEl>
                                          </p:spTgt>
                                        </p:tgtEl>
                                        <p:attrNameLst>
                                          <p:attrName>style.visibility</p:attrName>
                                        </p:attrNameLst>
                                      </p:cBhvr>
                                      <p:to>
                                        <p:strVal val="visible"/>
                                      </p:to>
                                    </p:set>
                                    <p:animEffect transition="in" filter="fade">
                                      <p:cBhvr>
                                        <p:cTn id="47" dur="1000"/>
                                        <p:tgtEl>
                                          <p:spTgt spid="31">
                                            <p:txEl>
                                              <p:pRg st="7" end="7"/>
                                            </p:txEl>
                                          </p:spTgt>
                                        </p:tgtEl>
                                      </p:cBhvr>
                                    </p:animEffect>
                                    <p:anim calcmode="lin" valueType="num">
                                      <p:cBhvr>
                                        <p:cTn id="48" dur="1000" fill="hold"/>
                                        <p:tgtEl>
                                          <p:spTgt spid="31">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6D9F47-DB4E-3227-F10D-7D6324F2C647}"/>
              </a:ext>
            </a:extLst>
          </p:cNvPr>
          <p:cNvSpPr>
            <a:spLocks noGrp="1"/>
          </p:cNvSpPr>
          <p:nvPr>
            <p:ph type="title"/>
          </p:nvPr>
        </p:nvSpPr>
        <p:spPr>
          <a:xfrm>
            <a:off x="411480" y="987552"/>
            <a:ext cx="4485861" cy="1088136"/>
          </a:xfrm>
        </p:spPr>
        <p:txBody>
          <a:bodyPr anchor="b">
            <a:normAutofit/>
          </a:bodyPr>
          <a:lstStyle/>
          <a:p>
            <a:r>
              <a:rPr lang="en-US" sz="3400" dirty="0"/>
              <a:t>Active Supervision: The HOW</a:t>
            </a:r>
          </a:p>
        </p:txBody>
      </p:sp>
      <p:sp>
        <p:nvSpPr>
          <p:cNvPr id="7"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5E4A573-A25F-EDA9-F5EB-E834A8FC8C9B}"/>
              </a:ext>
            </a:extLst>
          </p:cNvPr>
          <p:cNvSpPr>
            <a:spLocks noGrp="1"/>
          </p:cNvSpPr>
          <p:nvPr>
            <p:ph idx="1"/>
          </p:nvPr>
        </p:nvSpPr>
        <p:spPr>
          <a:xfrm>
            <a:off x="411479" y="2688336"/>
            <a:ext cx="4498848" cy="3584448"/>
          </a:xfrm>
        </p:spPr>
        <p:txBody>
          <a:bodyPr anchor="t">
            <a:normAutofit/>
          </a:bodyPr>
          <a:lstStyle/>
          <a:p>
            <a:pPr>
              <a:lnSpc>
                <a:spcPct val="100000"/>
              </a:lnSpc>
            </a:pPr>
            <a:r>
              <a:rPr lang="en-US" sz="1300" dirty="0"/>
              <a:t>How do we ensure that Active Supervision is implemented consistently and effectively?</a:t>
            </a:r>
          </a:p>
          <a:p>
            <a:pPr lvl="1">
              <a:lnSpc>
                <a:spcPct val="100000"/>
              </a:lnSpc>
            </a:pPr>
            <a:r>
              <a:rPr lang="en-US" sz="1300" dirty="0"/>
              <a:t>By creating an Active Supervision Plan as a team.</a:t>
            </a:r>
          </a:p>
          <a:p>
            <a:pPr lvl="1">
              <a:lnSpc>
                <a:spcPct val="100000"/>
              </a:lnSpc>
            </a:pPr>
            <a:r>
              <a:rPr lang="en-US" sz="1300" dirty="0"/>
              <a:t>Regularly reviewing and updating the Active Supervision Plan as needed.</a:t>
            </a:r>
          </a:p>
          <a:p>
            <a:pPr lvl="1">
              <a:lnSpc>
                <a:spcPct val="100000"/>
              </a:lnSpc>
            </a:pPr>
            <a:r>
              <a:rPr lang="en-US" sz="1300" dirty="0"/>
              <a:t>Sharing the Active Supervision Plan with all team members, including new staff and substitutes.</a:t>
            </a:r>
          </a:p>
          <a:p>
            <a:pPr lvl="1">
              <a:lnSpc>
                <a:spcPct val="100000"/>
              </a:lnSpc>
            </a:pPr>
            <a:r>
              <a:rPr lang="en-US" sz="1300" dirty="0"/>
              <a:t>By having open communication with all team members, both informally and formally: Before the program year starts and throughout the year, including at the end of the day, on Fridays, and at planned team meetings.</a:t>
            </a:r>
          </a:p>
          <a:p>
            <a:pPr lvl="1">
              <a:lnSpc>
                <a:spcPct val="100000"/>
              </a:lnSpc>
            </a:pPr>
            <a:r>
              <a:rPr lang="en-US" sz="1300" dirty="0"/>
              <a:t>Attending and participating in ongoing trainings regarding Active Supervision.</a:t>
            </a:r>
          </a:p>
          <a:p>
            <a:pPr>
              <a:lnSpc>
                <a:spcPct val="100000"/>
              </a:lnSpc>
            </a:pPr>
            <a:endParaRPr lang="en-US" sz="1300" dirty="0"/>
          </a:p>
        </p:txBody>
      </p:sp>
      <p:pic>
        <p:nvPicPr>
          <p:cNvPr id="4" name="Picture 2" descr="Weekly editorial from our Secretary General: Moving from &amp;#39;&amp;#39;what&amp;#39;&amp;#39; to &amp;#39;&amp;#39;how&amp;#39;&amp;#39;  - Eurodiaconia">
            <a:extLst>
              <a:ext uri="{FF2B5EF4-FFF2-40B4-BE49-F238E27FC236}">
                <a16:creationId xmlns:a16="http://schemas.microsoft.com/office/drawing/2014/main" id="{44E54B78-EDF6-8A59-7B46-4A47631E55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50" r="18798" b="2"/>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36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57F72BCA-EE24-40BE-9ECA-E10C9BA55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2EBAD-7E05-D639-3C14-8F022BE05857}"/>
              </a:ext>
            </a:extLst>
          </p:cNvPr>
          <p:cNvSpPr>
            <a:spLocks noGrp="1"/>
          </p:cNvSpPr>
          <p:nvPr>
            <p:ph type="title"/>
          </p:nvPr>
        </p:nvSpPr>
        <p:spPr>
          <a:xfrm>
            <a:off x="6775703" y="566928"/>
            <a:ext cx="4578337" cy="1161288"/>
          </a:xfrm>
        </p:spPr>
        <p:txBody>
          <a:bodyPr anchor="b">
            <a:normAutofit/>
          </a:bodyPr>
          <a:lstStyle/>
          <a:p>
            <a:r>
              <a:rPr lang="en-US" sz="3600" dirty="0"/>
              <a:t>Active Supervision: The Six Strategies</a:t>
            </a:r>
          </a:p>
        </p:txBody>
      </p:sp>
      <p:pic>
        <p:nvPicPr>
          <p:cNvPr id="6" name="Picture 5" descr="Graphical user interface, text&#10;&#10;Description automatically generated">
            <a:extLst>
              <a:ext uri="{FF2B5EF4-FFF2-40B4-BE49-F238E27FC236}">
                <a16:creationId xmlns:a16="http://schemas.microsoft.com/office/drawing/2014/main" id="{6FC153A9-5EB6-A5F8-A1AC-27BD3E214CDC}"/>
              </a:ext>
            </a:extLst>
          </p:cNvPr>
          <p:cNvPicPr>
            <a:picLocks noChangeAspect="1"/>
          </p:cNvPicPr>
          <p:nvPr/>
        </p:nvPicPr>
        <p:blipFill rotWithShape="1">
          <a:blip r:embed="rId2"/>
          <a:srcRect r="-2" b="12888"/>
          <a:stretch/>
        </p:blipFill>
        <p:spPr>
          <a:xfrm>
            <a:off x="838199" y="566928"/>
            <a:ext cx="5157216" cy="5285232"/>
          </a:xfrm>
          <a:prstGeom prst="rect">
            <a:avLst/>
          </a:prstGeom>
        </p:spPr>
      </p:pic>
      <p:sp>
        <p:nvSpPr>
          <p:cNvPr id="3" name="Content Placeholder 2">
            <a:extLst>
              <a:ext uri="{FF2B5EF4-FFF2-40B4-BE49-F238E27FC236}">
                <a16:creationId xmlns:a16="http://schemas.microsoft.com/office/drawing/2014/main" id="{742F85F2-8884-5AC8-3957-5550161B1B59}"/>
              </a:ext>
            </a:extLst>
          </p:cNvPr>
          <p:cNvSpPr>
            <a:spLocks noGrp="1"/>
          </p:cNvSpPr>
          <p:nvPr>
            <p:ph idx="1"/>
          </p:nvPr>
        </p:nvSpPr>
        <p:spPr>
          <a:xfrm>
            <a:off x="6775704" y="2057400"/>
            <a:ext cx="4572000" cy="3776472"/>
          </a:xfrm>
        </p:spPr>
        <p:txBody>
          <a:bodyPr>
            <a:normAutofit/>
          </a:bodyPr>
          <a:lstStyle/>
          <a:p>
            <a:pPr>
              <a:lnSpc>
                <a:spcPct val="100000"/>
              </a:lnSpc>
            </a:pPr>
            <a:r>
              <a:rPr lang="en-US" sz="1800" dirty="0"/>
              <a:t>There are six strategies that are crucial to effectively implementing Active Supervision:</a:t>
            </a:r>
          </a:p>
          <a:p>
            <a:pPr lvl="1">
              <a:lnSpc>
                <a:spcPct val="100000"/>
              </a:lnSpc>
            </a:pPr>
            <a:r>
              <a:rPr lang="en-US" sz="1800" dirty="0"/>
              <a:t>Set Up the Environment</a:t>
            </a:r>
          </a:p>
          <a:p>
            <a:pPr lvl="1">
              <a:lnSpc>
                <a:spcPct val="100000"/>
              </a:lnSpc>
            </a:pPr>
            <a:r>
              <a:rPr lang="en-US" sz="1800" dirty="0"/>
              <a:t>Position Staff</a:t>
            </a:r>
          </a:p>
          <a:p>
            <a:pPr lvl="1">
              <a:lnSpc>
                <a:spcPct val="100000"/>
              </a:lnSpc>
            </a:pPr>
            <a:r>
              <a:rPr lang="en-US" sz="1800" dirty="0"/>
              <a:t>Scan and Count</a:t>
            </a:r>
          </a:p>
          <a:p>
            <a:pPr lvl="1">
              <a:lnSpc>
                <a:spcPct val="100000"/>
              </a:lnSpc>
            </a:pPr>
            <a:r>
              <a:rPr lang="en-US" sz="1800" dirty="0"/>
              <a:t>Listen</a:t>
            </a:r>
          </a:p>
          <a:p>
            <a:pPr lvl="1">
              <a:lnSpc>
                <a:spcPct val="100000"/>
              </a:lnSpc>
            </a:pPr>
            <a:r>
              <a:rPr lang="en-US" sz="1800" dirty="0"/>
              <a:t>Anticipate Children's Behavior</a:t>
            </a:r>
          </a:p>
          <a:p>
            <a:pPr lvl="1">
              <a:lnSpc>
                <a:spcPct val="100000"/>
              </a:lnSpc>
            </a:pPr>
            <a:r>
              <a:rPr lang="en-US" sz="1800" dirty="0"/>
              <a:t>Engage and Redirect</a:t>
            </a:r>
          </a:p>
          <a:p>
            <a:pPr>
              <a:lnSpc>
                <a:spcPct val="100000"/>
              </a:lnSpc>
            </a:pPr>
            <a:r>
              <a:rPr lang="en-US" sz="1800" dirty="0"/>
              <a:t>Let’s take some time to examine each of these more closely.</a:t>
            </a:r>
          </a:p>
          <a:p>
            <a:pPr>
              <a:lnSpc>
                <a:spcPct val="100000"/>
              </a:lnSpc>
            </a:pPr>
            <a:endParaRPr lang="en-US" sz="1800" dirty="0"/>
          </a:p>
        </p:txBody>
      </p:sp>
      <p:sp>
        <p:nvSpPr>
          <p:cNvPr id="16" name="Rectangle 19">
            <a:extLst>
              <a:ext uri="{FF2B5EF4-FFF2-40B4-BE49-F238E27FC236}">
                <a16:creationId xmlns:a16="http://schemas.microsoft.com/office/drawing/2014/main" id="{6B3C4597-DD46-4BFC-B999-C52879B95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21">
            <a:extLst>
              <a:ext uri="{FF2B5EF4-FFF2-40B4-BE49-F238E27FC236}">
                <a16:creationId xmlns:a16="http://schemas.microsoft.com/office/drawing/2014/main" id="{632B59AC-0160-4F1D-934F-B7D8B6AE4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034272"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22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44C800-7041-B658-B133-36A0A55EB04B}"/>
              </a:ext>
            </a:extLst>
          </p:cNvPr>
          <p:cNvSpPr>
            <a:spLocks noGrp="1"/>
          </p:cNvSpPr>
          <p:nvPr>
            <p:ph type="title"/>
          </p:nvPr>
        </p:nvSpPr>
        <p:spPr>
          <a:xfrm>
            <a:off x="868680" y="1719072"/>
            <a:ext cx="3103427" cy="3520440"/>
          </a:xfrm>
        </p:spPr>
        <p:txBody>
          <a:bodyPr anchor="t">
            <a:normAutofit/>
          </a:bodyPr>
          <a:lstStyle/>
          <a:p>
            <a:r>
              <a:rPr lang="en-US" sz="3600" dirty="0"/>
              <a:t>Active Supervision: An Overview</a:t>
            </a:r>
          </a:p>
        </p:txBody>
      </p:sp>
      <p:sp>
        <p:nvSpPr>
          <p:cNvPr id="14" name="Rectangle 13">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E8F1F29-E779-AD99-6A5D-63D961C2CE18}"/>
              </a:ext>
            </a:extLst>
          </p:cNvPr>
          <p:cNvSpPr>
            <a:spLocks noGrp="1"/>
          </p:cNvSpPr>
          <p:nvPr>
            <p:ph idx="1"/>
          </p:nvPr>
        </p:nvSpPr>
        <p:spPr>
          <a:xfrm>
            <a:off x="868680" y="3709358"/>
            <a:ext cx="3332384" cy="1804751"/>
          </a:xfrm>
        </p:spPr>
        <p:txBody>
          <a:bodyPr>
            <a:normAutofit/>
          </a:bodyPr>
          <a:lstStyle/>
          <a:p>
            <a:pPr marL="0" indent="0" defTabSz="621792">
              <a:spcBef>
                <a:spcPts val="680"/>
              </a:spcBef>
              <a:buNone/>
            </a:pPr>
            <a:r>
              <a:rPr lang="en-US" sz="2400" dirty="0"/>
              <a:t>Please </a:t>
            </a:r>
            <a:r>
              <a:rPr lang="en-US" sz="2400" kern="1200" dirty="0">
                <a:solidFill>
                  <a:schemeClr val="tx1"/>
                </a:solidFill>
              </a:rPr>
              <a:t>watch this short video outlining the six Active Supervision strategies.</a:t>
            </a:r>
            <a:endParaRPr lang="en-US" sz="2400" dirty="0"/>
          </a:p>
        </p:txBody>
      </p:sp>
      <p:pic>
        <p:nvPicPr>
          <p:cNvPr id="4" name="Online Media 3" title="Active Supervision Presentation Produced">
            <a:hlinkClick r:id="" action="ppaction://media"/>
            <a:extLst>
              <a:ext uri="{FF2B5EF4-FFF2-40B4-BE49-F238E27FC236}">
                <a16:creationId xmlns:a16="http://schemas.microsoft.com/office/drawing/2014/main" id="{2B01C7A8-74BE-F71D-E7BE-6BA2FB5C75B9}"/>
              </a:ext>
            </a:extLst>
          </p:cNvPr>
          <p:cNvPicPr>
            <a:picLocks noRot="1" noChangeAspect="1"/>
          </p:cNvPicPr>
          <p:nvPr>
            <a:videoFile r:link="rId1"/>
          </p:nvPr>
        </p:nvPicPr>
        <p:blipFill>
          <a:blip r:embed="rId3"/>
          <a:stretch>
            <a:fillRect/>
          </a:stretch>
        </p:blipFill>
        <p:spPr>
          <a:xfrm>
            <a:off x="4747184" y="1036781"/>
            <a:ext cx="6779016" cy="5084263"/>
          </a:xfrm>
          <a:prstGeom prst="rect">
            <a:avLst/>
          </a:prstGeom>
        </p:spPr>
      </p:pic>
    </p:spTree>
    <p:extLst>
      <p:ext uri="{BB962C8B-B14F-4D97-AF65-F5344CB8AC3E}">
        <p14:creationId xmlns:p14="http://schemas.microsoft.com/office/powerpoint/2010/main" val="401368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Rectangle 3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Resources for Preschool Learning Environments | ECLKC">
            <a:extLst>
              <a:ext uri="{FF2B5EF4-FFF2-40B4-BE49-F238E27FC236}">
                <a16:creationId xmlns:a16="http://schemas.microsoft.com/office/drawing/2014/main" id="{E87F7A8F-F3DF-97C2-581E-6921BDDF3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07" b="1283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B55464-C575-BDF0-3B8A-CBB2DC571358}"/>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Setting Up the Environment</a:t>
            </a:r>
          </a:p>
        </p:txBody>
      </p:sp>
      <p:sp>
        <p:nvSpPr>
          <p:cNvPr id="39" name="Rectangle: Rounded Corners 3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5410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8">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9" descr="Spanish Immersion Family Child Care - Care.com Germantown, MD">
            <a:extLst>
              <a:ext uri="{FF2B5EF4-FFF2-40B4-BE49-F238E27FC236}">
                <a16:creationId xmlns:a16="http://schemas.microsoft.com/office/drawing/2014/main" id="{0C168164-6392-B8BD-33E4-F10683F45BA1}"/>
              </a:ext>
            </a:extLst>
          </p:cNvPr>
          <p:cNvPicPr>
            <a:picLocks/>
          </p:cNvPicPr>
          <p:nvPr/>
        </p:nvPicPr>
        <p:blipFill rotWithShape="1">
          <a:blip r:embed="rId2">
            <a:extLst>
              <a:ext uri="{28A0092B-C50C-407E-A947-70E740481C1C}">
                <a14:useLocalDpi xmlns:a14="http://schemas.microsoft.com/office/drawing/2010/main" val="0"/>
              </a:ext>
            </a:extLst>
          </a:blip>
          <a:srcRect r="2161"/>
          <a:stretch/>
        </p:blipFill>
        <p:spPr bwMode="auto">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a:noFill/>
        </p:spPr>
      </p:pic>
      <p:sp useBgFill="1">
        <p:nvSpPr>
          <p:cNvPr id="40" name="Freeform: Shape 10">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Freeform: Shape 12">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500DF6-0F65-7CF6-834F-B8519456F33A}"/>
              </a:ext>
            </a:extLst>
          </p:cNvPr>
          <p:cNvSpPr>
            <a:spLocks noGrp="1"/>
          </p:cNvSpPr>
          <p:nvPr>
            <p:ph type="title"/>
          </p:nvPr>
        </p:nvSpPr>
        <p:spPr>
          <a:xfrm>
            <a:off x="371094" y="1161288"/>
            <a:ext cx="3438144" cy="1239012"/>
          </a:xfrm>
        </p:spPr>
        <p:txBody>
          <a:bodyPr anchor="ctr">
            <a:normAutofit/>
          </a:bodyPr>
          <a:lstStyle/>
          <a:p>
            <a:r>
              <a:rPr lang="en-US" sz="2800" dirty="0"/>
              <a:t>YAY or NAY?</a:t>
            </a:r>
          </a:p>
        </p:txBody>
      </p:sp>
      <p:sp>
        <p:nvSpPr>
          <p:cNvPr id="42" name="Rectangle 1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81B4F3-DCC3-0F00-49B7-9BE911B21506}"/>
              </a:ext>
            </a:extLst>
          </p:cNvPr>
          <p:cNvSpPr>
            <a:spLocks noGrp="1"/>
          </p:cNvSpPr>
          <p:nvPr>
            <p:ph idx="1"/>
          </p:nvPr>
        </p:nvSpPr>
        <p:spPr>
          <a:xfrm>
            <a:off x="371094" y="2718054"/>
            <a:ext cx="3438906" cy="3769232"/>
          </a:xfrm>
        </p:spPr>
        <p:txBody>
          <a:bodyPr anchor="t">
            <a:normAutofit/>
          </a:bodyPr>
          <a:lstStyle/>
          <a:p>
            <a:r>
              <a:rPr lang="en-US" sz="1800" dirty="0"/>
              <a:t>Would Active Supervision be easily implemented in this learning environment? What do you think?</a:t>
            </a:r>
          </a:p>
          <a:p>
            <a:endParaRPr lang="en-US" sz="1800" dirty="0"/>
          </a:p>
          <a:p>
            <a:pPr marL="0" indent="0" algn="ctr">
              <a:buNone/>
            </a:pPr>
            <a:r>
              <a:rPr lang="en-US" dirty="0">
                <a:hlinkClick r:id="rId3" action="ppaction://hlinksldjump"/>
              </a:rPr>
              <a:t>YAY</a:t>
            </a:r>
            <a:endParaRPr lang="en-US" dirty="0"/>
          </a:p>
          <a:p>
            <a:pPr marL="0" indent="0" algn="ctr">
              <a:buNone/>
            </a:pPr>
            <a:endParaRPr lang="en-US" dirty="0"/>
          </a:p>
          <a:p>
            <a:pPr marL="0" indent="0" algn="ctr">
              <a:buNone/>
            </a:pPr>
            <a:r>
              <a:rPr lang="en-US" dirty="0">
                <a:hlinkClick r:id="rId4" action="ppaction://hlinksldjump"/>
              </a:rPr>
              <a:t>NAY</a:t>
            </a:r>
            <a:endParaRPr lang="en-US" dirty="0"/>
          </a:p>
        </p:txBody>
      </p:sp>
    </p:spTree>
    <p:extLst>
      <p:ext uri="{BB962C8B-B14F-4D97-AF65-F5344CB8AC3E}">
        <p14:creationId xmlns:p14="http://schemas.microsoft.com/office/powerpoint/2010/main" val="281173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Thumbs Up Sign: New Symbol of White Supremacy | by Think | Medium">
            <a:extLst>
              <a:ext uri="{FF2B5EF4-FFF2-40B4-BE49-F238E27FC236}">
                <a16:creationId xmlns:a16="http://schemas.microsoft.com/office/drawing/2014/main" id="{39170680-C39D-446F-A460-D86134AAB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8A5C69-68BA-40CB-9D69-8F3577F6D77E}"/>
              </a:ext>
            </a:extLst>
          </p:cNvPr>
          <p:cNvSpPr>
            <a:spLocks noGrp="1"/>
          </p:cNvSpPr>
          <p:nvPr>
            <p:ph type="title"/>
          </p:nvPr>
        </p:nvSpPr>
        <p:spPr>
          <a:xfrm>
            <a:off x="1038225" y="624110"/>
            <a:ext cx="10466387" cy="1280890"/>
          </a:xfrm>
        </p:spPr>
        <p:txBody>
          <a:bodyPr>
            <a:normAutofit/>
          </a:bodyPr>
          <a:lstStyle/>
          <a:p>
            <a:r>
              <a:rPr lang="en-US" sz="6000" dirty="0">
                <a:solidFill>
                  <a:schemeClr val="bg1"/>
                </a:solidFill>
              </a:rPr>
              <a:t>THAT’S RIGHT!</a:t>
            </a:r>
          </a:p>
        </p:txBody>
      </p:sp>
      <p:sp>
        <p:nvSpPr>
          <p:cNvPr id="3" name="Content Placeholder 2">
            <a:extLst>
              <a:ext uri="{FF2B5EF4-FFF2-40B4-BE49-F238E27FC236}">
                <a16:creationId xmlns:a16="http://schemas.microsoft.com/office/drawing/2014/main" id="{66AA39B7-F12B-4863-8FC5-84F125B35100}"/>
              </a:ext>
            </a:extLst>
          </p:cNvPr>
          <p:cNvSpPr>
            <a:spLocks noGrp="1"/>
          </p:cNvSpPr>
          <p:nvPr>
            <p:ph idx="1"/>
          </p:nvPr>
        </p:nvSpPr>
        <p:spPr>
          <a:xfrm>
            <a:off x="1038225" y="2133600"/>
            <a:ext cx="10466387" cy="3777622"/>
          </a:xfrm>
        </p:spPr>
        <p:txBody>
          <a:bodyPr>
            <a:normAutofit/>
          </a:bodyPr>
          <a:lstStyle/>
          <a:p>
            <a:pPr marL="0" indent="0">
              <a:buNone/>
            </a:pPr>
            <a:r>
              <a:rPr lang="en-US" sz="4400" dirty="0">
                <a:hlinkClick r:id="rId3" action="ppaction://hlinksldjump"/>
              </a:rPr>
              <a:t>CLICK HERE TO LEARN MORE!</a:t>
            </a:r>
            <a:endParaRPr lang="en-US" sz="4400" dirty="0"/>
          </a:p>
        </p:txBody>
      </p:sp>
    </p:spTree>
    <p:extLst>
      <p:ext uri="{BB962C8B-B14F-4D97-AF65-F5344CB8AC3E}">
        <p14:creationId xmlns:p14="http://schemas.microsoft.com/office/powerpoint/2010/main" val="379641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8">
            <a:extLst>
              <a:ext uri="{FF2B5EF4-FFF2-40B4-BE49-F238E27FC236}">
                <a16:creationId xmlns:a16="http://schemas.microsoft.com/office/drawing/2014/main" id="{728E3505-36F5-47A9-A188-7C60ACBB9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descr="Yellow paper ship leading among white ships">
            <a:extLst>
              <a:ext uri="{FF2B5EF4-FFF2-40B4-BE49-F238E27FC236}">
                <a16:creationId xmlns:a16="http://schemas.microsoft.com/office/drawing/2014/main" id="{89B766F3-F43E-FF79-AF20-8696EC2E7DD6}"/>
              </a:ext>
            </a:extLst>
          </p:cNvPr>
          <p:cNvPicPr>
            <a:picLocks noChangeAspect="1"/>
          </p:cNvPicPr>
          <p:nvPr/>
        </p:nvPicPr>
        <p:blipFill rotWithShape="1">
          <a:blip r:embed="rId2"/>
          <a:srcRect l="47583" r="4174" b="-1"/>
          <a:stretch/>
        </p:blipFill>
        <p:spPr>
          <a:xfrm>
            <a:off x="3143213" y="10"/>
            <a:ext cx="4956582" cy="6857990"/>
          </a:xfrm>
          <a:custGeom>
            <a:avLst/>
            <a:gdLst/>
            <a:ahLst/>
            <a:cxnLst/>
            <a:rect l="l" t="t" r="r" b="b"/>
            <a:pathLst>
              <a:path w="4956582" h="6858000">
                <a:moveTo>
                  <a:pt x="0" y="0"/>
                </a:moveTo>
                <a:lnTo>
                  <a:pt x="4161807" y="0"/>
                </a:lnTo>
                <a:lnTo>
                  <a:pt x="4176560" y="27485"/>
                </a:lnTo>
                <a:cubicBezTo>
                  <a:pt x="4666464" y="986552"/>
                  <a:pt x="4956582" y="2177077"/>
                  <a:pt x="4956582" y="3466807"/>
                </a:cubicBezTo>
                <a:cubicBezTo>
                  <a:pt x="4956582" y="4657326"/>
                  <a:pt x="4709381" y="5763316"/>
                  <a:pt x="4286027" y="6680757"/>
                </a:cubicBezTo>
                <a:lnTo>
                  <a:pt x="4199937" y="6858000"/>
                </a:lnTo>
                <a:lnTo>
                  <a:pt x="53039" y="6858000"/>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30" name="Freeform: Shape 10">
            <a:extLst>
              <a:ext uri="{FF2B5EF4-FFF2-40B4-BE49-F238E27FC236}">
                <a16:creationId xmlns:a16="http://schemas.microsoft.com/office/drawing/2014/main" id="{283B6091-C9A6-4C92-8315-2DE12015E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12">
            <a:extLst>
              <a:ext uri="{FF2B5EF4-FFF2-40B4-BE49-F238E27FC236}">
                <a16:creationId xmlns:a16="http://schemas.microsoft.com/office/drawing/2014/main" id="{CC6ACBBE-7216-419A-81B7-BD305A9FE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E37190-32FA-1541-6A47-16FA383266D6}"/>
              </a:ext>
            </a:extLst>
          </p:cNvPr>
          <p:cNvSpPr>
            <a:spLocks noGrp="1"/>
          </p:cNvSpPr>
          <p:nvPr>
            <p:ph type="title"/>
          </p:nvPr>
        </p:nvSpPr>
        <p:spPr>
          <a:xfrm>
            <a:off x="621792" y="1161288"/>
            <a:ext cx="2903843" cy="4526280"/>
          </a:xfrm>
        </p:spPr>
        <p:txBody>
          <a:bodyPr>
            <a:normAutofit/>
          </a:bodyPr>
          <a:lstStyle/>
          <a:p>
            <a:r>
              <a:rPr lang="en-US" sz="4400" dirty="0"/>
              <a:t>Welcome!</a:t>
            </a:r>
          </a:p>
        </p:txBody>
      </p:sp>
      <p:sp>
        <p:nvSpPr>
          <p:cNvPr id="32" name="Rectangle 1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9747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964DFD0B-3006-FD46-E92F-DDB03976DC37}"/>
              </a:ext>
            </a:extLst>
          </p:cNvPr>
          <p:cNvSpPr>
            <a:spLocks noGrp="1"/>
          </p:cNvSpPr>
          <p:nvPr>
            <p:ph idx="1"/>
          </p:nvPr>
        </p:nvSpPr>
        <p:spPr>
          <a:xfrm>
            <a:off x="8420100" y="342901"/>
            <a:ext cx="3524249" cy="6143624"/>
          </a:xfrm>
        </p:spPr>
        <p:txBody>
          <a:bodyPr anchor="ctr">
            <a:normAutofit/>
          </a:bodyPr>
          <a:lstStyle/>
          <a:p>
            <a:pPr>
              <a:lnSpc>
                <a:spcPct val="100000"/>
              </a:lnSpc>
            </a:pPr>
            <a:r>
              <a:rPr lang="en-US" sz="1300" dirty="0"/>
              <a:t>Welcome to this presentation on Active Supervision.</a:t>
            </a:r>
          </a:p>
          <a:p>
            <a:pPr>
              <a:lnSpc>
                <a:spcPct val="100000"/>
              </a:lnSpc>
            </a:pPr>
            <a:r>
              <a:rPr lang="en-US" sz="1300" dirty="0"/>
              <a:t>It’s important to remember that it’s EVERYONE’S responsibility to keep ALL children safe.  Active Supervision is a crucial piece to ensuring children’s safety.</a:t>
            </a:r>
          </a:p>
          <a:p>
            <a:pPr>
              <a:lnSpc>
                <a:spcPct val="100000"/>
              </a:lnSpc>
            </a:pPr>
            <a:r>
              <a:rPr lang="en-US" sz="1300" dirty="0"/>
              <a:t>To receive credit for this training, please consider the following:</a:t>
            </a:r>
          </a:p>
          <a:p>
            <a:pPr lvl="1">
              <a:lnSpc>
                <a:spcPct val="100000"/>
              </a:lnSpc>
            </a:pPr>
            <a:r>
              <a:rPr lang="en-US" sz="1300" dirty="0"/>
              <a:t>Complete the PowerPoint in its entirety, including watching all the included videos.</a:t>
            </a:r>
          </a:p>
          <a:p>
            <a:pPr lvl="1">
              <a:lnSpc>
                <a:spcPct val="100000"/>
              </a:lnSpc>
            </a:pPr>
            <a:r>
              <a:rPr lang="en-US" sz="1300" dirty="0"/>
              <a:t>Click on the Professional Development Participation Log link or scan the QR code at the end of this presentation.  This is proof of your attendance.</a:t>
            </a:r>
          </a:p>
          <a:p>
            <a:pPr lvl="1">
              <a:lnSpc>
                <a:spcPct val="100000"/>
              </a:lnSpc>
            </a:pPr>
            <a:r>
              <a:rPr lang="en-US" sz="1300" dirty="0"/>
              <a:t>Please complete the Professional Development Survey, also included at the end of this presentation.  This will give you opportunity to reflect on Active Supervision as well as time to provide ideas for additional professional development topics that may be beneficial to you!</a:t>
            </a:r>
          </a:p>
          <a:p>
            <a:pPr marL="0" indent="0">
              <a:lnSpc>
                <a:spcPct val="100000"/>
              </a:lnSpc>
              <a:buNone/>
            </a:pPr>
            <a:endParaRPr lang="en-US" sz="1100" dirty="0"/>
          </a:p>
        </p:txBody>
      </p:sp>
    </p:spTree>
    <p:extLst>
      <p:ext uri="{BB962C8B-B14F-4D97-AF65-F5344CB8AC3E}">
        <p14:creationId xmlns:p14="http://schemas.microsoft.com/office/powerpoint/2010/main" val="98328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fade">
                                      <p:cBhvr>
                                        <p:cTn id="12" dur="1000"/>
                                        <p:tgtEl>
                                          <p:spTgt spid="33">
                                            <p:txEl>
                                              <p:pRg st="0" end="0"/>
                                            </p:txEl>
                                          </p:spTgt>
                                        </p:tgtEl>
                                      </p:cBhvr>
                                    </p:animEffect>
                                    <p:anim calcmode="lin" valueType="num">
                                      <p:cBhvr>
                                        <p:cTn id="13"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xEl>
                                              <p:pRg st="1" end="1"/>
                                            </p:txEl>
                                          </p:spTgt>
                                        </p:tgtEl>
                                        <p:attrNameLst>
                                          <p:attrName>style.visibility</p:attrName>
                                        </p:attrNameLst>
                                      </p:cBhvr>
                                      <p:to>
                                        <p:strVal val="visible"/>
                                      </p:to>
                                    </p:set>
                                    <p:animEffect transition="in" filter="fade">
                                      <p:cBhvr>
                                        <p:cTn id="17" dur="1000"/>
                                        <p:tgtEl>
                                          <p:spTgt spid="33">
                                            <p:txEl>
                                              <p:pRg st="1" end="1"/>
                                            </p:txEl>
                                          </p:spTgt>
                                        </p:tgtEl>
                                      </p:cBhvr>
                                    </p:animEffect>
                                    <p:anim calcmode="lin" valueType="num">
                                      <p:cBhvr>
                                        <p:cTn id="18"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3">
                                            <p:txEl>
                                              <p:pRg st="2" end="2"/>
                                            </p:txEl>
                                          </p:spTgt>
                                        </p:tgtEl>
                                        <p:attrNameLst>
                                          <p:attrName>style.visibility</p:attrName>
                                        </p:attrNameLst>
                                      </p:cBhvr>
                                      <p:to>
                                        <p:strVal val="visible"/>
                                      </p:to>
                                    </p:set>
                                    <p:animEffect transition="in" filter="fade">
                                      <p:cBhvr>
                                        <p:cTn id="22" dur="1000"/>
                                        <p:tgtEl>
                                          <p:spTgt spid="33">
                                            <p:txEl>
                                              <p:pRg st="2" end="2"/>
                                            </p:txEl>
                                          </p:spTgt>
                                        </p:tgtEl>
                                      </p:cBhvr>
                                    </p:animEffect>
                                    <p:anim calcmode="lin" valueType="num">
                                      <p:cBhvr>
                                        <p:cTn id="23"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xEl>
                                              <p:pRg st="3" end="3"/>
                                            </p:txEl>
                                          </p:spTgt>
                                        </p:tgtEl>
                                        <p:attrNameLst>
                                          <p:attrName>style.visibility</p:attrName>
                                        </p:attrNameLst>
                                      </p:cBhvr>
                                      <p:to>
                                        <p:strVal val="visible"/>
                                      </p:to>
                                    </p:set>
                                    <p:animEffect transition="in" filter="fade">
                                      <p:cBhvr>
                                        <p:cTn id="27" dur="1000"/>
                                        <p:tgtEl>
                                          <p:spTgt spid="33">
                                            <p:txEl>
                                              <p:pRg st="3" end="3"/>
                                            </p:txEl>
                                          </p:spTgt>
                                        </p:tgtEl>
                                      </p:cBhvr>
                                    </p:animEffect>
                                    <p:anim calcmode="lin" valueType="num">
                                      <p:cBhvr>
                                        <p:cTn id="28" dur="1000" fill="hold"/>
                                        <p:tgtEl>
                                          <p:spTgt spid="3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xEl>
                                              <p:pRg st="4" end="4"/>
                                            </p:txEl>
                                          </p:spTgt>
                                        </p:tgtEl>
                                        <p:attrNameLst>
                                          <p:attrName>style.visibility</p:attrName>
                                        </p:attrNameLst>
                                      </p:cBhvr>
                                      <p:to>
                                        <p:strVal val="visible"/>
                                      </p:to>
                                    </p:set>
                                    <p:animEffect transition="in" filter="fade">
                                      <p:cBhvr>
                                        <p:cTn id="32" dur="1000"/>
                                        <p:tgtEl>
                                          <p:spTgt spid="33">
                                            <p:txEl>
                                              <p:pRg st="4" end="4"/>
                                            </p:txEl>
                                          </p:spTgt>
                                        </p:tgtEl>
                                      </p:cBhvr>
                                    </p:animEffect>
                                    <p:anim calcmode="lin" valueType="num">
                                      <p:cBhvr>
                                        <p:cTn id="33" dur="1000" fill="hold"/>
                                        <p:tgtEl>
                                          <p:spTgt spid="3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3">
                                            <p:txEl>
                                              <p:pRg st="5" end="5"/>
                                            </p:txEl>
                                          </p:spTgt>
                                        </p:tgtEl>
                                        <p:attrNameLst>
                                          <p:attrName>style.visibility</p:attrName>
                                        </p:attrNameLst>
                                      </p:cBhvr>
                                      <p:to>
                                        <p:strVal val="visible"/>
                                      </p:to>
                                    </p:set>
                                    <p:animEffect transition="in" filter="fade">
                                      <p:cBhvr>
                                        <p:cTn id="37" dur="1000"/>
                                        <p:tgtEl>
                                          <p:spTgt spid="33">
                                            <p:txEl>
                                              <p:pRg st="5" end="5"/>
                                            </p:txEl>
                                          </p:spTgt>
                                        </p:tgtEl>
                                      </p:cBhvr>
                                    </p:animEffect>
                                    <p:anim calcmode="lin" valueType="num">
                                      <p:cBhvr>
                                        <p:cTn id="38" dur="1000" fill="hold"/>
                                        <p:tgtEl>
                                          <p:spTgt spid="3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318" name="Group 213">
            <a:extLst>
              <a:ext uri="{FF2B5EF4-FFF2-40B4-BE49-F238E27FC236}">
                <a16:creationId xmlns:a16="http://schemas.microsoft.com/office/drawing/2014/main" id="{F27737A0-D7E0-4415-8E90-FD4F69E76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215" name="Freeform 11">
              <a:extLst>
                <a:ext uri="{FF2B5EF4-FFF2-40B4-BE49-F238E27FC236}">
                  <a16:creationId xmlns:a16="http://schemas.microsoft.com/office/drawing/2014/main" id="{506CE375-B39D-4C51-A858-F4A383311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16" name="Freeform 12">
              <a:extLst>
                <a:ext uri="{FF2B5EF4-FFF2-40B4-BE49-F238E27FC236}">
                  <a16:creationId xmlns:a16="http://schemas.microsoft.com/office/drawing/2014/main" id="{64EA8B46-395C-41F6-BE09-548B108098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17" name="Freeform 13">
              <a:extLst>
                <a:ext uri="{FF2B5EF4-FFF2-40B4-BE49-F238E27FC236}">
                  <a16:creationId xmlns:a16="http://schemas.microsoft.com/office/drawing/2014/main" id="{BC7EDC6D-8B00-48D9-B8FD-9B5285FB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18" name="Freeform 14">
              <a:extLst>
                <a:ext uri="{FF2B5EF4-FFF2-40B4-BE49-F238E27FC236}">
                  <a16:creationId xmlns:a16="http://schemas.microsoft.com/office/drawing/2014/main" id="{DE4BD3C3-5C1B-4305-BFA1-9054820B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19" name="Freeform 15">
              <a:extLst>
                <a:ext uri="{FF2B5EF4-FFF2-40B4-BE49-F238E27FC236}">
                  <a16:creationId xmlns:a16="http://schemas.microsoft.com/office/drawing/2014/main" id="{4635ED79-E821-4CFD-9F97-D6137E5DC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20" name="Freeform 16">
              <a:extLst>
                <a:ext uri="{FF2B5EF4-FFF2-40B4-BE49-F238E27FC236}">
                  <a16:creationId xmlns:a16="http://schemas.microsoft.com/office/drawing/2014/main" id="{92FD5F9A-0D1B-4304-AC95-EA6A4E70E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21" name="Freeform 17">
              <a:extLst>
                <a:ext uri="{FF2B5EF4-FFF2-40B4-BE49-F238E27FC236}">
                  <a16:creationId xmlns:a16="http://schemas.microsoft.com/office/drawing/2014/main" id="{E9BB96F9-6F99-413C-909E-6FCF017C1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22" name="Freeform 18">
              <a:extLst>
                <a:ext uri="{FF2B5EF4-FFF2-40B4-BE49-F238E27FC236}">
                  <a16:creationId xmlns:a16="http://schemas.microsoft.com/office/drawing/2014/main" id="{1CCAEE3F-DFD6-4F56-91DF-94C71526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23" name="Freeform 19">
              <a:extLst>
                <a:ext uri="{FF2B5EF4-FFF2-40B4-BE49-F238E27FC236}">
                  <a16:creationId xmlns:a16="http://schemas.microsoft.com/office/drawing/2014/main" id="{A9965128-6557-433B-B75B-BDF307311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24" name="Freeform 20">
              <a:extLst>
                <a:ext uri="{FF2B5EF4-FFF2-40B4-BE49-F238E27FC236}">
                  <a16:creationId xmlns:a16="http://schemas.microsoft.com/office/drawing/2014/main" id="{6ACA7D22-11B5-4768-B195-51BF6E7C1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25" name="Freeform 21">
              <a:extLst>
                <a:ext uri="{FF2B5EF4-FFF2-40B4-BE49-F238E27FC236}">
                  <a16:creationId xmlns:a16="http://schemas.microsoft.com/office/drawing/2014/main" id="{A10AD997-8BE7-4F95-8B7C-4E59DA1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6" name="Freeform 22">
              <a:extLst>
                <a:ext uri="{FF2B5EF4-FFF2-40B4-BE49-F238E27FC236}">
                  <a16:creationId xmlns:a16="http://schemas.microsoft.com/office/drawing/2014/main" id="{DE270B5A-1647-4C9C-BA5F-6BC559F869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319" name="Group 227">
            <a:extLst>
              <a:ext uri="{FF2B5EF4-FFF2-40B4-BE49-F238E27FC236}">
                <a16:creationId xmlns:a16="http://schemas.microsoft.com/office/drawing/2014/main" id="{57D8AB18-1DD7-4D60-B9FA-190B47BB26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29" name="Freeform 27">
              <a:extLst>
                <a:ext uri="{FF2B5EF4-FFF2-40B4-BE49-F238E27FC236}">
                  <a16:creationId xmlns:a16="http://schemas.microsoft.com/office/drawing/2014/main" id="{AE3C8994-22F6-4B7D-B50B-80ECD1E2A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30" name="Freeform 28">
              <a:extLst>
                <a:ext uri="{FF2B5EF4-FFF2-40B4-BE49-F238E27FC236}">
                  <a16:creationId xmlns:a16="http://schemas.microsoft.com/office/drawing/2014/main" id="{DDCDE2FF-5BFC-4807-AB1E-D6928F8F4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31" name="Freeform 29">
              <a:extLst>
                <a:ext uri="{FF2B5EF4-FFF2-40B4-BE49-F238E27FC236}">
                  <a16:creationId xmlns:a16="http://schemas.microsoft.com/office/drawing/2014/main" id="{63EF93F1-6EAF-4409-A623-76533740E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32" name="Freeform 30">
              <a:extLst>
                <a:ext uri="{FF2B5EF4-FFF2-40B4-BE49-F238E27FC236}">
                  <a16:creationId xmlns:a16="http://schemas.microsoft.com/office/drawing/2014/main" id="{ED3B5256-3F5C-4FDE-8A9A-5A124E92B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33" name="Freeform 31">
              <a:extLst>
                <a:ext uri="{FF2B5EF4-FFF2-40B4-BE49-F238E27FC236}">
                  <a16:creationId xmlns:a16="http://schemas.microsoft.com/office/drawing/2014/main" id="{ED5D4282-BFB9-4BFC-A20D-18E1C4EEA6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34" name="Freeform 32">
              <a:extLst>
                <a:ext uri="{FF2B5EF4-FFF2-40B4-BE49-F238E27FC236}">
                  <a16:creationId xmlns:a16="http://schemas.microsoft.com/office/drawing/2014/main" id="{3E6394EB-0752-433A-BA70-AF42B45F17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35" name="Freeform 33">
              <a:extLst>
                <a:ext uri="{FF2B5EF4-FFF2-40B4-BE49-F238E27FC236}">
                  <a16:creationId xmlns:a16="http://schemas.microsoft.com/office/drawing/2014/main" id="{DF27BE5F-DA8D-4260-9D0D-69E9CE146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36" name="Freeform 34">
              <a:extLst>
                <a:ext uri="{FF2B5EF4-FFF2-40B4-BE49-F238E27FC236}">
                  <a16:creationId xmlns:a16="http://schemas.microsoft.com/office/drawing/2014/main" id="{9A6E5CBE-AE54-40B7-9A00-E3975FEAC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37" name="Freeform 35">
              <a:extLst>
                <a:ext uri="{FF2B5EF4-FFF2-40B4-BE49-F238E27FC236}">
                  <a16:creationId xmlns:a16="http://schemas.microsoft.com/office/drawing/2014/main" id="{6C307890-5461-4D51-ADA6-A3DA6D35B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38" name="Freeform 36">
              <a:extLst>
                <a:ext uri="{FF2B5EF4-FFF2-40B4-BE49-F238E27FC236}">
                  <a16:creationId xmlns:a16="http://schemas.microsoft.com/office/drawing/2014/main" id="{3F9B7E4B-6412-4B97-AD48-30B1F61F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39" name="Freeform 37">
              <a:extLst>
                <a:ext uri="{FF2B5EF4-FFF2-40B4-BE49-F238E27FC236}">
                  <a16:creationId xmlns:a16="http://schemas.microsoft.com/office/drawing/2014/main" id="{D345D359-869B-4305-B7D7-0B5C4FDEC1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40" name="Freeform 38">
              <a:extLst>
                <a:ext uri="{FF2B5EF4-FFF2-40B4-BE49-F238E27FC236}">
                  <a16:creationId xmlns:a16="http://schemas.microsoft.com/office/drawing/2014/main" id="{2F688B27-AEB8-45BD-9597-78A97EE0D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20" name="Rectangle 241">
            <a:extLst>
              <a:ext uri="{FF2B5EF4-FFF2-40B4-BE49-F238E27FC236}">
                <a16:creationId xmlns:a16="http://schemas.microsoft.com/office/drawing/2014/main" id="{4EB21FA6-8B6A-4699-8408-91E699800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1" name="Freeform 6">
            <a:extLst>
              <a:ext uri="{FF2B5EF4-FFF2-40B4-BE49-F238E27FC236}">
                <a16:creationId xmlns:a16="http://schemas.microsoft.com/office/drawing/2014/main" id="{BA1AABB7-0FD0-4445-8B8B-7A0C680C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322" name="Rectangle 245">
            <a:extLst>
              <a:ext uri="{FF2B5EF4-FFF2-40B4-BE49-F238E27FC236}">
                <a16:creationId xmlns:a16="http://schemas.microsoft.com/office/drawing/2014/main" id="{B8B04C4B-AC68-4DAC-B6E9-4BA106EEA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247">
            <a:extLst>
              <a:ext uri="{FF2B5EF4-FFF2-40B4-BE49-F238E27FC236}">
                <a16:creationId xmlns:a16="http://schemas.microsoft.com/office/drawing/2014/main" id="{83B8F510-7BD8-444A-82C8-5DA7E5E2A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3D84753-D472-4B68-9511-4B1E5A83C50A}"/>
              </a:ext>
            </a:extLst>
          </p:cNvPr>
          <p:cNvSpPr>
            <a:spLocks noGrp="1"/>
          </p:cNvSpPr>
          <p:nvPr>
            <p:ph type="title"/>
          </p:nvPr>
        </p:nvSpPr>
        <p:spPr>
          <a:xfrm>
            <a:off x="540279" y="967417"/>
            <a:ext cx="5280460" cy="3192663"/>
          </a:xfrm>
        </p:spPr>
        <p:txBody>
          <a:bodyPr vert="horz" lIns="91440" tIns="45720" rIns="91440" bIns="45720" rtlCol="0" anchor="b">
            <a:normAutofit/>
          </a:bodyPr>
          <a:lstStyle/>
          <a:p>
            <a:r>
              <a:rPr lang="en-US" sz="4000" dirty="0">
                <a:solidFill>
                  <a:srgbClr val="FEFFFF"/>
                </a:solidFill>
              </a:rPr>
              <a:t>THAT’S INCORRECT!</a:t>
            </a:r>
          </a:p>
        </p:txBody>
      </p:sp>
      <p:pic>
        <p:nvPicPr>
          <p:cNvPr id="6" name="Picture 5">
            <a:extLst>
              <a:ext uri="{FF2B5EF4-FFF2-40B4-BE49-F238E27FC236}">
                <a16:creationId xmlns:a16="http://schemas.microsoft.com/office/drawing/2014/main" id="{660604FA-F817-4870-9A4A-D23B78A2C596}"/>
              </a:ext>
            </a:extLst>
          </p:cNvPr>
          <p:cNvPicPr>
            <a:picLocks noChangeAspect="1"/>
          </p:cNvPicPr>
          <p:nvPr/>
        </p:nvPicPr>
        <p:blipFill rotWithShape="1">
          <a:blip r:embed="rId2"/>
          <a:srcRect l="11440" r="11864" b="1"/>
          <a:stretch/>
        </p:blipFill>
        <p:spPr>
          <a:xfrm>
            <a:off x="6111242" y="10"/>
            <a:ext cx="6080758" cy="6857990"/>
          </a:xfrm>
          <a:prstGeom prst="rect">
            <a:avLst/>
          </a:prstGeom>
        </p:spPr>
      </p:pic>
      <p:sp>
        <p:nvSpPr>
          <p:cNvPr id="324" name="Freeform 27">
            <a:extLst>
              <a:ext uri="{FF2B5EF4-FFF2-40B4-BE49-F238E27FC236}">
                <a16:creationId xmlns:a16="http://schemas.microsoft.com/office/drawing/2014/main" id="{760B9607-D73D-493B-848E-23B932717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Content Placeholder 2">
            <a:extLst>
              <a:ext uri="{FF2B5EF4-FFF2-40B4-BE49-F238E27FC236}">
                <a16:creationId xmlns:a16="http://schemas.microsoft.com/office/drawing/2014/main" id="{80D1B28A-A2AB-4E49-9DB1-DC7E7E721358}"/>
              </a:ext>
            </a:extLst>
          </p:cNvPr>
          <p:cNvSpPr>
            <a:spLocks noGrp="1"/>
          </p:cNvSpPr>
          <p:nvPr>
            <p:ph idx="1"/>
          </p:nvPr>
        </p:nvSpPr>
        <p:spPr>
          <a:xfrm>
            <a:off x="540279" y="5189400"/>
            <a:ext cx="5280460" cy="544260"/>
          </a:xfrm>
        </p:spPr>
        <p:txBody>
          <a:bodyPr vert="horz" lIns="91440" tIns="45720" rIns="91440" bIns="45720" rtlCol="0" anchor="ctr">
            <a:normAutofit/>
          </a:bodyPr>
          <a:lstStyle/>
          <a:p>
            <a:pPr marL="0" indent="0">
              <a:buNone/>
            </a:pPr>
            <a:r>
              <a:rPr lang="en-US" sz="2800" dirty="0">
                <a:solidFill>
                  <a:srgbClr val="FEFFFF"/>
                </a:solidFill>
                <a:hlinkClick r:id="rId3" action="ppaction://hlinksldjump"/>
              </a:rPr>
              <a:t>CLICK HERE TO LEARN MORE</a:t>
            </a:r>
            <a:endParaRPr lang="en-US" sz="2800" dirty="0">
              <a:solidFill>
                <a:srgbClr val="FEFFFF"/>
              </a:solidFill>
            </a:endParaRPr>
          </a:p>
        </p:txBody>
      </p:sp>
    </p:spTree>
    <p:extLst>
      <p:ext uri="{BB962C8B-B14F-4D97-AF65-F5344CB8AC3E}">
        <p14:creationId xmlns:p14="http://schemas.microsoft.com/office/powerpoint/2010/main" val="72555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C327F-4C15-CFC0-7528-8DD78D00A347}"/>
              </a:ext>
            </a:extLst>
          </p:cNvPr>
          <p:cNvSpPr>
            <a:spLocks noGrp="1"/>
          </p:cNvSpPr>
          <p:nvPr>
            <p:ph type="title"/>
          </p:nvPr>
        </p:nvSpPr>
        <p:spPr>
          <a:xfrm>
            <a:off x="411480" y="987552"/>
            <a:ext cx="4485861" cy="1088136"/>
          </a:xfrm>
        </p:spPr>
        <p:txBody>
          <a:bodyPr anchor="b">
            <a:normAutofit/>
          </a:bodyPr>
          <a:lstStyle/>
          <a:p>
            <a:r>
              <a:rPr lang="en-US" sz="2900" dirty="0"/>
              <a:t>Setting up the Environment: Key Points</a:t>
            </a:r>
          </a:p>
        </p:txBody>
      </p:sp>
      <p:sp>
        <p:nvSpPr>
          <p:cNvPr id="7"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CF7F8FE-8960-39C5-F6C1-C72F0939B1D2}"/>
              </a:ext>
            </a:extLst>
          </p:cNvPr>
          <p:cNvSpPr>
            <a:spLocks noGrp="1"/>
          </p:cNvSpPr>
          <p:nvPr>
            <p:ph idx="1"/>
          </p:nvPr>
        </p:nvSpPr>
        <p:spPr>
          <a:xfrm>
            <a:off x="411479" y="2364405"/>
            <a:ext cx="4498848" cy="4164756"/>
          </a:xfrm>
        </p:spPr>
        <p:txBody>
          <a:bodyPr anchor="t">
            <a:normAutofit lnSpcReduction="10000"/>
          </a:bodyPr>
          <a:lstStyle/>
          <a:p>
            <a:pPr>
              <a:lnSpc>
                <a:spcPct val="100000"/>
              </a:lnSpc>
            </a:pPr>
            <a:r>
              <a:rPr lang="en-US" sz="1200" dirty="0"/>
              <a:t>There should be easy access to all areas.</a:t>
            </a:r>
          </a:p>
          <a:p>
            <a:pPr lvl="1">
              <a:lnSpc>
                <a:spcPct val="100000"/>
              </a:lnSpc>
            </a:pPr>
            <a:r>
              <a:rPr lang="en-US" sz="1200" dirty="0"/>
              <a:t>Make sure you can easily move from one area to another.  </a:t>
            </a:r>
          </a:p>
          <a:p>
            <a:pPr lvl="1">
              <a:lnSpc>
                <a:spcPct val="100000"/>
              </a:lnSpc>
            </a:pPr>
            <a:r>
              <a:rPr lang="en-US" sz="1200" dirty="0"/>
              <a:t>Easy access doesn’t mean creating runways!</a:t>
            </a:r>
          </a:p>
          <a:p>
            <a:pPr lvl="1">
              <a:lnSpc>
                <a:spcPct val="100000"/>
              </a:lnSpc>
            </a:pPr>
            <a:r>
              <a:rPr lang="en-US" sz="1200" dirty="0"/>
              <a:t> It’s important to have defined areas, but are there barriers in your way?</a:t>
            </a:r>
          </a:p>
          <a:p>
            <a:pPr>
              <a:lnSpc>
                <a:spcPct val="100000"/>
              </a:lnSpc>
            </a:pPr>
            <a:r>
              <a:rPr lang="en-US" sz="1200" dirty="0"/>
              <a:t>Keep furniture at waist height or lower to easily view children throughout the room.</a:t>
            </a:r>
          </a:p>
          <a:p>
            <a:pPr lvl="1">
              <a:lnSpc>
                <a:spcPct val="100000"/>
              </a:lnSpc>
            </a:pPr>
            <a:r>
              <a:rPr lang="en-US" sz="1200" dirty="0"/>
              <a:t>Keep higher furniture against the wall.</a:t>
            </a:r>
          </a:p>
          <a:p>
            <a:pPr lvl="1">
              <a:lnSpc>
                <a:spcPct val="100000"/>
              </a:lnSpc>
            </a:pPr>
            <a:r>
              <a:rPr lang="en-US" sz="1200" dirty="0"/>
              <a:t>Get down on your knees to have a “child’s view” of the classroom.  Can you see all areas?</a:t>
            </a:r>
          </a:p>
          <a:p>
            <a:pPr>
              <a:lnSpc>
                <a:spcPct val="100000"/>
              </a:lnSpc>
            </a:pPr>
            <a:r>
              <a:rPr lang="en-US" sz="1200" dirty="0"/>
              <a:t>Provide clutter-free small spaces.</a:t>
            </a:r>
          </a:p>
          <a:p>
            <a:pPr lvl="1">
              <a:lnSpc>
                <a:spcPct val="100000"/>
              </a:lnSpc>
            </a:pPr>
            <a:r>
              <a:rPr lang="en-US" sz="1200" dirty="0"/>
              <a:t>Too much clutter can provide for unsafe opportunities: reduced visibility, children tripping over materials, etc.</a:t>
            </a:r>
          </a:p>
          <a:p>
            <a:pPr>
              <a:lnSpc>
                <a:spcPct val="100000"/>
              </a:lnSpc>
            </a:pPr>
            <a:r>
              <a:rPr lang="en-US" sz="1200" dirty="0"/>
              <a:t> Provide open spaces for active play.</a:t>
            </a:r>
          </a:p>
          <a:p>
            <a:pPr lvl="1">
              <a:lnSpc>
                <a:spcPct val="100000"/>
              </a:lnSpc>
            </a:pPr>
            <a:r>
              <a:rPr lang="en-US" sz="1200" dirty="0"/>
              <a:t>Active play areas, such as the block and house areas, require lots of space for children to actively engage.</a:t>
            </a:r>
          </a:p>
          <a:p>
            <a:pPr>
              <a:lnSpc>
                <a:spcPct val="100000"/>
              </a:lnSpc>
            </a:pPr>
            <a:endParaRPr lang="en-US" sz="900" dirty="0"/>
          </a:p>
        </p:txBody>
      </p:sp>
      <p:pic>
        <p:nvPicPr>
          <p:cNvPr id="4" name="Content Placeholder 21" descr="Love this! | Daycare decor, Daycare setup, Daycare design">
            <a:extLst>
              <a:ext uri="{FF2B5EF4-FFF2-40B4-BE49-F238E27FC236}">
                <a16:creationId xmlns:a16="http://schemas.microsoft.com/office/drawing/2014/main" id="{8A073FFD-9EA3-4A5B-AF4F-155FDC0C2B54}"/>
              </a:ext>
            </a:extLst>
          </p:cNvPr>
          <p:cNvPicPr>
            <a:picLocks/>
          </p:cNvPicPr>
          <p:nvPr/>
        </p:nvPicPr>
        <p:blipFill rotWithShape="1">
          <a:blip r:embed="rId2">
            <a:extLst>
              <a:ext uri="{28A0092B-C50C-407E-A947-70E740481C1C}">
                <a14:useLocalDpi xmlns:a14="http://schemas.microsoft.com/office/drawing/2010/main" val="0"/>
              </a:ext>
            </a:extLst>
          </a:blip>
          <a:srcRect r="-2" b="25281"/>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49772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1000"/>
                                        <p:tgtEl>
                                          <p:spTgt spid="3">
                                            <p:txEl>
                                              <p:pRg st="8" end="8"/>
                                            </p:txEl>
                                          </p:spTgt>
                                        </p:tgtEl>
                                      </p:cBhvr>
                                    </p:animEffect>
                                    <p:anim calcmode="lin" valueType="num">
                                      <p:cBhvr>
                                        <p:cTn id="5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1000"/>
                                        <p:tgtEl>
                                          <p:spTgt spid="3">
                                            <p:txEl>
                                              <p:pRg st="9" end="9"/>
                                            </p:txEl>
                                          </p:spTgt>
                                        </p:tgtEl>
                                      </p:cBhvr>
                                    </p:animEffect>
                                    <p:anim calcmode="lin" valueType="num">
                                      <p:cBhvr>
                                        <p:cTn id="5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1000"/>
                                        <p:tgtEl>
                                          <p:spTgt spid="3">
                                            <p:txEl>
                                              <p:pRg st="10" end="10"/>
                                            </p:txEl>
                                          </p:spTgt>
                                        </p:tgtEl>
                                      </p:cBhvr>
                                    </p:animEffect>
                                    <p:anim calcmode="lin" valueType="num">
                                      <p:cBhvr>
                                        <p:cTn id="6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0F038B-661D-372C-8717-A3BD983A38EA}"/>
              </a:ext>
            </a:extLst>
          </p:cNvPr>
          <p:cNvSpPr>
            <a:spLocks noGrp="1"/>
          </p:cNvSpPr>
          <p:nvPr>
            <p:ph type="title"/>
          </p:nvPr>
        </p:nvSpPr>
        <p:spPr>
          <a:xfrm>
            <a:off x="868680" y="1719072"/>
            <a:ext cx="3103427" cy="3520440"/>
          </a:xfrm>
        </p:spPr>
        <p:txBody>
          <a:bodyPr anchor="t">
            <a:normAutofit/>
          </a:bodyPr>
          <a:lstStyle/>
          <a:p>
            <a:r>
              <a:rPr lang="en-US" sz="3600" dirty="0"/>
              <a:t>Position Staff</a:t>
            </a:r>
          </a:p>
        </p:txBody>
      </p:sp>
      <p:sp>
        <p:nvSpPr>
          <p:cNvPr id="14" name="Rectangle 13">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8BFD92E-5688-A473-F5D3-62C9317F4947}"/>
              </a:ext>
            </a:extLst>
          </p:cNvPr>
          <p:cNvSpPr>
            <a:spLocks noGrp="1"/>
          </p:cNvSpPr>
          <p:nvPr>
            <p:ph idx="1"/>
          </p:nvPr>
        </p:nvSpPr>
        <p:spPr>
          <a:xfrm>
            <a:off x="584272" y="2642567"/>
            <a:ext cx="3387835" cy="2926959"/>
          </a:xfrm>
        </p:spPr>
        <p:txBody>
          <a:bodyPr>
            <a:normAutofit/>
          </a:bodyPr>
          <a:lstStyle/>
          <a:p>
            <a:pPr marL="0" indent="0" defTabSz="621792">
              <a:spcBef>
                <a:spcPts val="680"/>
              </a:spcBef>
              <a:buNone/>
            </a:pPr>
            <a:r>
              <a:rPr lang="en-US" sz="2400" dirty="0"/>
              <a:t>Please </a:t>
            </a:r>
            <a:r>
              <a:rPr lang="en-US" sz="2400" kern="1200" dirty="0">
                <a:solidFill>
                  <a:schemeClr val="tx1"/>
                </a:solidFill>
                <a:latin typeface="+mn-lt"/>
                <a:ea typeface="+mn-ea"/>
                <a:cs typeface="+mn-cs"/>
              </a:rPr>
              <a:t>watch this informative video regarding the importance of positioning staff during Active Supervision.</a:t>
            </a:r>
          </a:p>
          <a:p>
            <a:endParaRPr lang="en-US" dirty="0"/>
          </a:p>
        </p:txBody>
      </p:sp>
      <p:pic>
        <p:nvPicPr>
          <p:cNvPr id="4" name="Online Media 3" title="Supervision: Positioning - Where do I stand?">
            <a:hlinkClick r:id="" action="ppaction://media"/>
            <a:extLst>
              <a:ext uri="{FF2B5EF4-FFF2-40B4-BE49-F238E27FC236}">
                <a16:creationId xmlns:a16="http://schemas.microsoft.com/office/drawing/2014/main" id="{B77025EE-2313-5C92-1F3B-EF49F5895B4B}"/>
              </a:ext>
            </a:extLst>
          </p:cNvPr>
          <p:cNvPicPr>
            <a:picLocks noRot="1" noChangeAspect="1"/>
          </p:cNvPicPr>
          <p:nvPr>
            <a:videoFile r:link="rId1"/>
          </p:nvPr>
        </p:nvPicPr>
        <p:blipFill>
          <a:blip r:embed="rId3"/>
          <a:stretch>
            <a:fillRect/>
          </a:stretch>
        </p:blipFill>
        <p:spPr>
          <a:xfrm>
            <a:off x="4678799" y="1585535"/>
            <a:ext cx="7051312" cy="3983991"/>
          </a:xfrm>
          <a:prstGeom prst="rect">
            <a:avLst/>
          </a:prstGeom>
        </p:spPr>
      </p:pic>
    </p:spTree>
    <p:extLst>
      <p:ext uri="{BB962C8B-B14F-4D97-AF65-F5344CB8AC3E}">
        <p14:creationId xmlns:p14="http://schemas.microsoft.com/office/powerpoint/2010/main" val="343655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Active Supervision | ECLKC">
            <a:extLst>
              <a:ext uri="{FF2B5EF4-FFF2-40B4-BE49-F238E27FC236}">
                <a16:creationId xmlns:a16="http://schemas.microsoft.com/office/drawing/2014/main" id="{A4D92B2D-7A55-4A73-0B55-ADEEAB2AE9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313"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FCE09F-B487-2639-5827-85F7523710F7}"/>
              </a:ext>
            </a:extLst>
          </p:cNvPr>
          <p:cNvSpPr>
            <a:spLocks noGrp="1"/>
          </p:cNvSpPr>
          <p:nvPr>
            <p:ph type="title"/>
          </p:nvPr>
        </p:nvSpPr>
        <p:spPr>
          <a:xfrm>
            <a:off x="371094" y="1161288"/>
            <a:ext cx="3438144" cy="1124712"/>
          </a:xfrm>
        </p:spPr>
        <p:txBody>
          <a:bodyPr anchor="b">
            <a:normAutofit/>
          </a:bodyPr>
          <a:lstStyle/>
          <a:p>
            <a:r>
              <a:rPr lang="en-US" sz="2800" dirty="0"/>
              <a:t>Position Staff: Key Points</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0CD0791-552A-3508-A14D-7952BD6DCB13}"/>
              </a:ext>
            </a:extLst>
          </p:cNvPr>
          <p:cNvSpPr>
            <a:spLocks noGrp="1"/>
          </p:cNvSpPr>
          <p:nvPr>
            <p:ph idx="1"/>
          </p:nvPr>
        </p:nvSpPr>
        <p:spPr>
          <a:xfrm>
            <a:off x="371093" y="2539745"/>
            <a:ext cx="4399315" cy="4067571"/>
          </a:xfrm>
        </p:spPr>
        <p:txBody>
          <a:bodyPr anchor="t">
            <a:normAutofit/>
          </a:bodyPr>
          <a:lstStyle/>
          <a:p>
            <a:pPr>
              <a:lnSpc>
                <a:spcPct val="100000"/>
              </a:lnSpc>
            </a:pPr>
            <a:r>
              <a:rPr lang="en-US" sz="1200" dirty="0"/>
              <a:t>It’s intentional placement of all staff.</a:t>
            </a:r>
          </a:p>
          <a:p>
            <a:pPr lvl="1">
              <a:lnSpc>
                <a:spcPct val="100000"/>
              </a:lnSpc>
            </a:pPr>
            <a:r>
              <a:rPr lang="en-US" sz="1200" dirty="0"/>
              <a:t>Are all areas of the learning environment covered? Staff should be strategically placed to support children throughout all learning environments.</a:t>
            </a:r>
          </a:p>
          <a:p>
            <a:pPr>
              <a:lnSpc>
                <a:spcPct val="100000"/>
              </a:lnSpc>
            </a:pPr>
            <a:r>
              <a:rPr lang="en-US" sz="1200" dirty="0"/>
              <a:t>Placement should allow all staff to see and hear.</a:t>
            </a:r>
          </a:p>
          <a:p>
            <a:pPr lvl="1">
              <a:lnSpc>
                <a:spcPct val="100000"/>
              </a:lnSpc>
            </a:pPr>
            <a:r>
              <a:rPr lang="en-US" sz="1200" dirty="0"/>
              <a:t>Staff should have a “global view” of the environment.  Can you see and hear all children?  This includes children not in your immediate space or vicinity.</a:t>
            </a:r>
          </a:p>
          <a:p>
            <a:pPr>
              <a:lnSpc>
                <a:spcPct val="100000"/>
              </a:lnSpc>
            </a:pPr>
            <a:r>
              <a:rPr lang="en-US" sz="1200" dirty="0"/>
              <a:t>Again, be sure that there are clear pathways that allow you to move easily from one area to another.  You don’t want to be positioned in a “blocked in” area.</a:t>
            </a:r>
          </a:p>
          <a:p>
            <a:pPr>
              <a:lnSpc>
                <a:spcPct val="100000"/>
              </a:lnSpc>
            </a:pPr>
            <a:r>
              <a:rPr lang="en-US" sz="1200" dirty="0"/>
              <a:t>Stay close to those who need additional support.</a:t>
            </a:r>
          </a:p>
          <a:p>
            <a:pPr lvl="1">
              <a:lnSpc>
                <a:spcPct val="100000"/>
              </a:lnSpc>
            </a:pPr>
            <a:r>
              <a:rPr lang="en-US" sz="1200" dirty="0"/>
              <a:t>This is a proactive strategy.  As you better know children’s personalities and temperaments, you will know which children may need that extra support, including you staying close to help ward off any incidents.</a:t>
            </a:r>
          </a:p>
          <a:p>
            <a:pPr>
              <a:lnSpc>
                <a:spcPct val="100000"/>
              </a:lnSpc>
            </a:pPr>
            <a:endParaRPr lang="en-US" sz="800" dirty="0"/>
          </a:p>
        </p:txBody>
      </p:sp>
    </p:spTree>
    <p:extLst>
      <p:ext uri="{BB962C8B-B14F-4D97-AF65-F5344CB8AC3E}">
        <p14:creationId xmlns:p14="http://schemas.microsoft.com/office/powerpoint/2010/main" val="287669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22">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8" name="Picture 4" descr="Empty speech bubbles">
            <a:extLst>
              <a:ext uri="{FF2B5EF4-FFF2-40B4-BE49-F238E27FC236}">
                <a16:creationId xmlns:a16="http://schemas.microsoft.com/office/drawing/2014/main" id="{6807A2A7-71C5-8FF5-CAD0-4C9F1FB7247E}"/>
              </a:ext>
            </a:extLst>
          </p:cNvPr>
          <p:cNvPicPr>
            <a:picLocks noChangeAspect="1"/>
          </p:cNvPicPr>
          <p:nvPr/>
        </p:nvPicPr>
        <p:blipFill rotWithShape="1">
          <a:blip r:embed="rId2">
            <a:alphaModFix amt="40000"/>
            <a:grayscl/>
          </a:blip>
          <a:srcRect t="5619" b="10111"/>
          <a:stretch/>
        </p:blipFill>
        <p:spPr>
          <a:xfrm>
            <a:off x="20" y="10"/>
            <a:ext cx="12191979" cy="6857990"/>
          </a:xfrm>
          <a:prstGeom prst="rect">
            <a:avLst/>
          </a:prstGeom>
        </p:spPr>
      </p:pic>
      <p:sp>
        <p:nvSpPr>
          <p:cNvPr id="2" name="Title 1">
            <a:extLst>
              <a:ext uri="{FF2B5EF4-FFF2-40B4-BE49-F238E27FC236}">
                <a16:creationId xmlns:a16="http://schemas.microsoft.com/office/drawing/2014/main" id="{777591BF-F509-A680-D442-FA982A37C92C}"/>
              </a:ext>
            </a:extLst>
          </p:cNvPr>
          <p:cNvSpPr>
            <a:spLocks noGrp="1"/>
          </p:cNvSpPr>
          <p:nvPr>
            <p:ph type="title"/>
          </p:nvPr>
        </p:nvSpPr>
        <p:spPr>
          <a:xfrm>
            <a:off x="841248" y="426720"/>
            <a:ext cx="10506456" cy="1919141"/>
          </a:xfrm>
        </p:spPr>
        <p:txBody>
          <a:bodyPr anchor="b">
            <a:normAutofit/>
          </a:bodyPr>
          <a:lstStyle/>
          <a:p>
            <a:r>
              <a:rPr lang="en-US" sz="6000" dirty="0">
                <a:solidFill>
                  <a:srgbClr val="FFFFFF"/>
                </a:solidFill>
              </a:rPr>
              <a:t>Listen: Key Points</a:t>
            </a:r>
          </a:p>
        </p:txBody>
      </p:sp>
      <p:sp>
        <p:nvSpPr>
          <p:cNvPr id="48" name="Rectangle 26">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28">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F0014FE-0409-F8E7-FFFC-296404213887}"/>
              </a:ext>
            </a:extLst>
          </p:cNvPr>
          <p:cNvSpPr>
            <a:spLocks noGrp="1"/>
          </p:cNvSpPr>
          <p:nvPr>
            <p:ph idx="1"/>
          </p:nvPr>
        </p:nvSpPr>
        <p:spPr>
          <a:xfrm>
            <a:off x="841248" y="3184182"/>
            <a:ext cx="10509504" cy="3247097"/>
          </a:xfrm>
        </p:spPr>
        <p:txBody>
          <a:bodyPr>
            <a:normAutofit/>
          </a:bodyPr>
          <a:lstStyle/>
          <a:p>
            <a:pPr>
              <a:lnSpc>
                <a:spcPct val="100000"/>
              </a:lnSpc>
            </a:pPr>
            <a:r>
              <a:rPr lang="en-US" sz="1800" dirty="0">
                <a:solidFill>
                  <a:srgbClr val="FFFFFF"/>
                </a:solidFill>
              </a:rPr>
              <a:t>Be aware of specific sounds…or absence thereof!</a:t>
            </a:r>
          </a:p>
          <a:p>
            <a:pPr lvl="1">
              <a:lnSpc>
                <a:spcPct val="100000"/>
              </a:lnSpc>
            </a:pPr>
            <a:r>
              <a:rPr lang="en-US" sz="1800" dirty="0">
                <a:solidFill>
                  <a:srgbClr val="FFFFFF"/>
                </a:solidFill>
              </a:rPr>
              <a:t>Listen for disturbances, crying or outbursts, anything that might indicate that something is awry!  </a:t>
            </a:r>
          </a:p>
          <a:p>
            <a:pPr lvl="1">
              <a:lnSpc>
                <a:spcPct val="100000"/>
              </a:lnSpc>
            </a:pPr>
            <a:r>
              <a:rPr lang="en-US" sz="1800" dirty="0">
                <a:solidFill>
                  <a:srgbClr val="FFFFFF"/>
                </a:solidFill>
              </a:rPr>
              <a:t>This includes lack of sound: Did two children go into a bathroom, and minutes later it’s eerily quiet?  This warrants some investigation!</a:t>
            </a:r>
          </a:p>
          <a:p>
            <a:pPr>
              <a:lnSpc>
                <a:spcPct val="100000"/>
              </a:lnSpc>
            </a:pPr>
            <a:r>
              <a:rPr lang="en-US" sz="1800" dirty="0">
                <a:solidFill>
                  <a:srgbClr val="FFFFFF"/>
                </a:solidFill>
              </a:rPr>
              <a:t>Always listen for sounds of potential danger.</a:t>
            </a:r>
          </a:p>
          <a:p>
            <a:pPr lvl="1">
              <a:lnSpc>
                <a:spcPct val="100000"/>
              </a:lnSpc>
            </a:pPr>
            <a:r>
              <a:rPr lang="en-US" sz="1800" dirty="0">
                <a:solidFill>
                  <a:srgbClr val="FFFFFF"/>
                </a:solidFill>
              </a:rPr>
              <a:t>Doors opening, furniture moving, and so forth.</a:t>
            </a:r>
          </a:p>
          <a:p>
            <a:pPr>
              <a:lnSpc>
                <a:spcPct val="100000"/>
              </a:lnSpc>
            </a:pPr>
            <a:r>
              <a:rPr lang="en-US" sz="1800" dirty="0">
                <a:solidFill>
                  <a:srgbClr val="FFFFFF"/>
                </a:solidFill>
              </a:rPr>
              <a:t>It’s important to implement additional strategies to support your listening skills.</a:t>
            </a:r>
          </a:p>
          <a:p>
            <a:pPr lvl="1">
              <a:lnSpc>
                <a:spcPct val="100000"/>
              </a:lnSpc>
            </a:pPr>
            <a:r>
              <a:rPr lang="en-US" sz="1800" dirty="0">
                <a:solidFill>
                  <a:srgbClr val="FFFFFF"/>
                </a:solidFill>
              </a:rPr>
              <a:t>Bells on doorknobs, a doorbell, any additional sounds to alert you.</a:t>
            </a:r>
          </a:p>
          <a:p>
            <a:pPr>
              <a:lnSpc>
                <a:spcPct val="100000"/>
              </a:lnSpc>
            </a:pPr>
            <a:endParaRPr lang="en-US" sz="1700" dirty="0">
              <a:solidFill>
                <a:srgbClr val="FFFFFF"/>
              </a:solidFill>
            </a:endParaRPr>
          </a:p>
        </p:txBody>
      </p:sp>
    </p:spTree>
    <p:extLst>
      <p:ext uri="{BB962C8B-B14F-4D97-AF65-F5344CB8AC3E}">
        <p14:creationId xmlns:p14="http://schemas.microsoft.com/office/powerpoint/2010/main" val="255687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537B88-B01D-A84E-0CCD-5D939BBA1DCB}"/>
              </a:ext>
            </a:extLst>
          </p:cNvPr>
          <p:cNvSpPr>
            <a:spLocks noGrp="1"/>
          </p:cNvSpPr>
          <p:nvPr>
            <p:ph type="title"/>
          </p:nvPr>
        </p:nvSpPr>
        <p:spPr>
          <a:xfrm>
            <a:off x="868680" y="1719072"/>
            <a:ext cx="3103427" cy="996372"/>
          </a:xfrm>
        </p:spPr>
        <p:txBody>
          <a:bodyPr anchor="t">
            <a:normAutofit fontScale="90000"/>
          </a:bodyPr>
          <a:lstStyle/>
          <a:p>
            <a:r>
              <a:rPr lang="en-US" sz="3600" dirty="0"/>
              <a:t>Scan and Count</a:t>
            </a:r>
          </a:p>
        </p:txBody>
      </p:sp>
      <p:sp>
        <p:nvSpPr>
          <p:cNvPr id="14" name="Rectangle 13">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70B0BF2-9425-CA68-B0C4-8AF702CD14AD}"/>
              </a:ext>
            </a:extLst>
          </p:cNvPr>
          <p:cNvSpPr>
            <a:spLocks noGrp="1"/>
          </p:cNvSpPr>
          <p:nvPr>
            <p:ph idx="1"/>
          </p:nvPr>
        </p:nvSpPr>
        <p:spPr>
          <a:xfrm>
            <a:off x="868679" y="2951294"/>
            <a:ext cx="3321029" cy="2618233"/>
          </a:xfrm>
        </p:spPr>
        <p:txBody>
          <a:bodyPr/>
          <a:lstStyle/>
          <a:p>
            <a:pPr marL="0" indent="0" defTabSz="621792">
              <a:spcBef>
                <a:spcPts val="680"/>
              </a:spcBef>
              <a:buNone/>
            </a:pPr>
            <a:r>
              <a:rPr lang="en-US" sz="2400" dirty="0"/>
              <a:t>Please  </a:t>
            </a:r>
            <a:r>
              <a:rPr lang="en-US" sz="2400" kern="1200" dirty="0">
                <a:solidFill>
                  <a:schemeClr val="tx1"/>
                </a:solidFill>
              </a:rPr>
              <a:t>watch this informative video regarding the importance of scan and count in Active Supervision.</a:t>
            </a:r>
          </a:p>
          <a:p>
            <a:endParaRPr lang="en-US" dirty="0"/>
          </a:p>
        </p:txBody>
      </p:sp>
      <p:pic>
        <p:nvPicPr>
          <p:cNvPr id="4" name="Online Media 3" title="Supervision: What's the Count?">
            <a:hlinkClick r:id="" action="ppaction://media"/>
            <a:extLst>
              <a:ext uri="{FF2B5EF4-FFF2-40B4-BE49-F238E27FC236}">
                <a16:creationId xmlns:a16="http://schemas.microsoft.com/office/drawing/2014/main" id="{E542985D-CB12-76DC-8672-DA667F9FC417}"/>
              </a:ext>
            </a:extLst>
          </p:cNvPr>
          <p:cNvPicPr>
            <a:picLocks noRot="1" noChangeAspect="1"/>
          </p:cNvPicPr>
          <p:nvPr>
            <a:videoFile r:link="rId1"/>
          </p:nvPr>
        </p:nvPicPr>
        <p:blipFill>
          <a:blip r:embed="rId3"/>
          <a:stretch>
            <a:fillRect/>
          </a:stretch>
        </p:blipFill>
        <p:spPr>
          <a:xfrm>
            <a:off x="4609420" y="1522506"/>
            <a:ext cx="7162869" cy="4047021"/>
          </a:xfrm>
          <a:prstGeom prst="rect">
            <a:avLst/>
          </a:prstGeom>
        </p:spPr>
      </p:pic>
    </p:spTree>
    <p:extLst>
      <p:ext uri="{BB962C8B-B14F-4D97-AF65-F5344CB8AC3E}">
        <p14:creationId xmlns:p14="http://schemas.microsoft.com/office/powerpoint/2010/main" val="276804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0">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12">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20D958-2C0C-FDA2-878E-72F7D3089D42}"/>
              </a:ext>
            </a:extLst>
          </p:cNvPr>
          <p:cNvSpPr>
            <a:spLocks noGrp="1"/>
          </p:cNvSpPr>
          <p:nvPr>
            <p:ph type="title"/>
          </p:nvPr>
        </p:nvSpPr>
        <p:spPr>
          <a:xfrm>
            <a:off x="841246" y="978619"/>
            <a:ext cx="5991244" cy="1106424"/>
          </a:xfrm>
        </p:spPr>
        <p:txBody>
          <a:bodyPr>
            <a:normAutofit/>
          </a:bodyPr>
          <a:lstStyle/>
          <a:p>
            <a:r>
              <a:rPr lang="en-US" sz="3200" dirty="0"/>
              <a:t>Scan and Count: Key Points</a:t>
            </a:r>
          </a:p>
        </p:txBody>
      </p:sp>
      <p:sp>
        <p:nvSpPr>
          <p:cNvPr id="42" name="Rectangle 14">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1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8"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85C5B67-2457-EC57-9ED3-5E4482671108}"/>
              </a:ext>
            </a:extLst>
          </p:cNvPr>
          <p:cNvSpPr>
            <a:spLocks noGrp="1"/>
          </p:cNvSpPr>
          <p:nvPr>
            <p:ph idx="1"/>
          </p:nvPr>
        </p:nvSpPr>
        <p:spPr>
          <a:xfrm>
            <a:off x="841248" y="2252870"/>
            <a:ext cx="5993892" cy="3560251"/>
          </a:xfrm>
        </p:spPr>
        <p:txBody>
          <a:bodyPr>
            <a:normAutofit/>
          </a:bodyPr>
          <a:lstStyle/>
          <a:p>
            <a:pPr>
              <a:lnSpc>
                <a:spcPct val="100000"/>
              </a:lnSpc>
            </a:pPr>
            <a:r>
              <a:rPr lang="en-US" sz="1700" dirty="0"/>
              <a:t>It’s our job to ensure that all children are accounted for.</a:t>
            </a:r>
          </a:p>
          <a:p>
            <a:pPr>
              <a:lnSpc>
                <a:spcPct val="100000"/>
              </a:lnSpc>
            </a:pPr>
            <a:r>
              <a:rPr lang="en-US" sz="1700" dirty="0"/>
              <a:t>Staff should continuously scan the environment; this incudes the WHOLE environment, not just the space you are in at the moment.</a:t>
            </a:r>
          </a:p>
          <a:p>
            <a:pPr>
              <a:lnSpc>
                <a:spcPct val="100000"/>
              </a:lnSpc>
            </a:pPr>
            <a:r>
              <a:rPr lang="en-US" sz="1700" dirty="0"/>
              <a:t>Counting children frequently is key.</a:t>
            </a:r>
          </a:p>
          <a:p>
            <a:pPr lvl="1">
              <a:lnSpc>
                <a:spcPct val="100000"/>
              </a:lnSpc>
            </a:pPr>
            <a:r>
              <a:rPr lang="en-US" sz="1700" dirty="0"/>
              <a:t>It’s important to know how many children are present on a given day.</a:t>
            </a:r>
          </a:p>
          <a:p>
            <a:pPr lvl="1">
              <a:lnSpc>
                <a:spcPct val="100000"/>
              </a:lnSpc>
            </a:pPr>
            <a:r>
              <a:rPr lang="en-US" sz="1700" dirty="0"/>
              <a:t>Staff need to communicate, communicate, communicate as to this changing number.</a:t>
            </a:r>
          </a:p>
          <a:p>
            <a:pPr>
              <a:lnSpc>
                <a:spcPct val="100000"/>
              </a:lnSpc>
            </a:pPr>
            <a:r>
              <a:rPr lang="en-US" sz="1700" dirty="0"/>
              <a:t>Scan and count is especially important during transitions!</a:t>
            </a:r>
          </a:p>
          <a:p>
            <a:pPr>
              <a:lnSpc>
                <a:spcPct val="100000"/>
              </a:lnSpc>
            </a:pPr>
            <a:endParaRPr lang="en-US" sz="1700" dirty="0"/>
          </a:p>
        </p:txBody>
      </p:sp>
      <p:pic>
        <p:nvPicPr>
          <p:cNvPr id="6" name="Picture 6" descr="Nearly Half of Preschool Children Not Taken outside to Play by Parents on a  Daily Basis">
            <a:extLst>
              <a:ext uri="{FF2B5EF4-FFF2-40B4-BE49-F238E27FC236}">
                <a16:creationId xmlns:a16="http://schemas.microsoft.com/office/drawing/2014/main" id="{E411BFFD-66DB-098A-F5CF-63DD329F1B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740" b="1"/>
          <a:stretch/>
        </p:blipFill>
        <p:spPr bwMode="auto">
          <a:xfrm>
            <a:off x="7679814" y="1523677"/>
            <a:ext cx="4097657" cy="371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93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017A3-DFB9-ED1D-79FF-D6796EF12032}"/>
              </a:ext>
            </a:extLst>
          </p:cNvPr>
          <p:cNvSpPr>
            <a:spLocks noGrp="1"/>
          </p:cNvSpPr>
          <p:nvPr>
            <p:ph type="title"/>
          </p:nvPr>
        </p:nvSpPr>
        <p:spPr/>
        <p:txBody>
          <a:bodyPr/>
          <a:lstStyle/>
          <a:p>
            <a:r>
              <a:rPr lang="en-US" dirty="0"/>
              <a:t>Transitions</a:t>
            </a:r>
          </a:p>
        </p:txBody>
      </p:sp>
      <p:graphicFrame>
        <p:nvGraphicFramePr>
          <p:cNvPr id="17" name="Content Placeholder 2">
            <a:extLst>
              <a:ext uri="{FF2B5EF4-FFF2-40B4-BE49-F238E27FC236}">
                <a16:creationId xmlns:a16="http://schemas.microsoft.com/office/drawing/2014/main" id="{6FF6410C-7854-60B2-0B19-65A91AE4EEAC}"/>
              </a:ext>
            </a:extLst>
          </p:cNvPr>
          <p:cNvGraphicFramePr>
            <a:graphicFrameLocks noGrp="1"/>
          </p:cNvGraphicFramePr>
          <p:nvPr>
            <p:ph sz="half" idx="1"/>
            <p:extLst>
              <p:ext uri="{D42A27DB-BD31-4B8C-83A1-F6EECF244321}">
                <p14:modId xmlns:p14="http://schemas.microsoft.com/office/powerpoint/2010/main" val="2515829581"/>
              </p:ext>
            </p:extLst>
          </p:nvPr>
        </p:nvGraphicFramePr>
        <p:xfrm>
          <a:off x="554851" y="2067467"/>
          <a:ext cx="4937760" cy="4342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Online Media 6" title="Classroom Transitions">
            <a:hlinkClick r:id="" action="ppaction://media"/>
            <a:extLst>
              <a:ext uri="{FF2B5EF4-FFF2-40B4-BE49-F238E27FC236}">
                <a16:creationId xmlns:a16="http://schemas.microsoft.com/office/drawing/2014/main" id="{D40709B2-CCD8-D449-CCCF-882A91E9BCC1}"/>
              </a:ext>
            </a:extLst>
          </p:cNvPr>
          <p:cNvPicPr>
            <a:picLocks noGrp="1" noRot="1" noChangeAspect="1"/>
          </p:cNvPicPr>
          <p:nvPr>
            <p:ph sz="half" idx="2"/>
            <a:videoFile r:link="rId1"/>
          </p:nvPr>
        </p:nvPicPr>
        <p:blipFill>
          <a:blip r:embed="rId8"/>
          <a:stretch>
            <a:fillRect/>
          </a:stretch>
        </p:blipFill>
        <p:spPr>
          <a:xfrm>
            <a:off x="5768542" y="2067467"/>
            <a:ext cx="5790970" cy="4342761"/>
          </a:xfrm>
          <a:prstGeom prst="rect">
            <a:avLst/>
          </a:prstGeom>
        </p:spPr>
      </p:pic>
    </p:spTree>
    <p:extLst>
      <p:ext uri="{BB962C8B-B14F-4D97-AF65-F5344CB8AC3E}">
        <p14:creationId xmlns:p14="http://schemas.microsoft.com/office/powerpoint/2010/main" val="397113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Graphic spid="17"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p!!Rectangle">
            <a:extLst>
              <a:ext uri="{FF2B5EF4-FFF2-40B4-BE49-F238E27FC236}">
                <a16:creationId xmlns:a16="http://schemas.microsoft.com/office/drawing/2014/main" id="{D0D0518B-D51A-4AC9-8054-5C1EF2EB9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hallenge and risk in children's play – Is it worth the Risk? - Early  Learning Services">
            <a:extLst>
              <a:ext uri="{FF2B5EF4-FFF2-40B4-BE49-F238E27FC236}">
                <a16:creationId xmlns:a16="http://schemas.microsoft.com/office/drawing/2014/main" id="{228FF8FA-5077-4D6C-BFDF-E257974032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79" b="1145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7" name="m!!text rectangle">
            <a:extLst>
              <a:ext uri="{FF2B5EF4-FFF2-40B4-BE49-F238E27FC236}">
                <a16:creationId xmlns:a16="http://schemas.microsoft.com/office/drawing/2014/main" id="{494CEDA0-FD8E-491B-8792-69F93BDA3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275" y="633619"/>
            <a:ext cx="4279383" cy="5495925"/>
          </a:xfrm>
          <a:prstGeom prst="rect">
            <a:avLst/>
          </a:prstGeom>
          <a:ln w="9525">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ED3841-A7C2-3D22-E41D-C0AB39639A6F}"/>
              </a:ext>
            </a:extLst>
          </p:cNvPr>
          <p:cNvSpPr>
            <a:spLocks noGrp="1"/>
          </p:cNvSpPr>
          <p:nvPr>
            <p:ph type="title"/>
          </p:nvPr>
        </p:nvSpPr>
        <p:spPr>
          <a:xfrm>
            <a:off x="843645" y="980368"/>
            <a:ext cx="3666744" cy="1106424"/>
          </a:xfrm>
        </p:spPr>
        <p:txBody>
          <a:bodyPr>
            <a:normAutofit/>
          </a:bodyPr>
          <a:lstStyle/>
          <a:p>
            <a:r>
              <a:rPr lang="en-US" sz="2600" dirty="0"/>
              <a:t>Anticipate Children’s Behavior</a:t>
            </a:r>
          </a:p>
        </p:txBody>
      </p:sp>
      <p:sp>
        <p:nvSpPr>
          <p:cNvPr id="18" name="m!!accent">
            <a:extLst>
              <a:ext uri="{FF2B5EF4-FFF2-40B4-BE49-F238E27FC236}">
                <a16:creationId xmlns:a16="http://schemas.microsoft.com/office/drawing/2014/main" id="{0FD3EBBB-DFE8-4525-B1BF-BE7BBC8DF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267" y="115681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9362A14-6FB8-4FFC-AAA0-2E5AFF8A8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24" y="2113280"/>
            <a:ext cx="35204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C4261C1-CD96-291E-6AB6-27CAD8FC2256}"/>
              </a:ext>
            </a:extLst>
          </p:cNvPr>
          <p:cNvSpPr>
            <a:spLocks noGrp="1"/>
          </p:cNvSpPr>
          <p:nvPr>
            <p:ph idx="1"/>
          </p:nvPr>
        </p:nvSpPr>
        <p:spPr>
          <a:xfrm>
            <a:off x="843645" y="2296859"/>
            <a:ext cx="3666744" cy="3845929"/>
          </a:xfrm>
        </p:spPr>
        <p:txBody>
          <a:bodyPr>
            <a:normAutofit fontScale="92500" lnSpcReduction="20000"/>
          </a:bodyPr>
          <a:lstStyle/>
          <a:p>
            <a:pPr>
              <a:lnSpc>
                <a:spcPct val="100000"/>
              </a:lnSpc>
            </a:pPr>
            <a:r>
              <a:rPr lang="en-US" sz="1400" dirty="0"/>
              <a:t>Know your children and plan accordingly.</a:t>
            </a:r>
          </a:p>
          <a:p>
            <a:pPr lvl="1">
              <a:lnSpc>
                <a:spcPct val="100000"/>
              </a:lnSpc>
            </a:pPr>
            <a:r>
              <a:rPr lang="en-US" sz="1400" dirty="0"/>
              <a:t>Learn their temperaments, personalities, likes, dislikes, and tendencies.</a:t>
            </a:r>
          </a:p>
          <a:p>
            <a:pPr>
              <a:lnSpc>
                <a:spcPct val="100000"/>
              </a:lnSpc>
            </a:pPr>
            <a:r>
              <a:rPr lang="en-US" sz="1400" dirty="0"/>
              <a:t>Create challenges to help all children be successful.</a:t>
            </a:r>
          </a:p>
          <a:p>
            <a:pPr lvl="1">
              <a:lnSpc>
                <a:spcPct val="100000"/>
              </a:lnSpc>
            </a:pPr>
            <a:r>
              <a:rPr lang="en-US" sz="1400" dirty="0"/>
              <a:t>How can you safely support children who are risk takers?</a:t>
            </a:r>
          </a:p>
          <a:p>
            <a:pPr>
              <a:lnSpc>
                <a:spcPct val="100000"/>
              </a:lnSpc>
            </a:pPr>
            <a:r>
              <a:rPr lang="en-US" sz="1400" dirty="0"/>
              <a:t>Be aware of those who wander, get upset, or take other risks.</a:t>
            </a:r>
          </a:p>
          <a:p>
            <a:pPr lvl="1">
              <a:lnSpc>
                <a:spcPct val="100000"/>
              </a:lnSpc>
            </a:pPr>
            <a:r>
              <a:rPr lang="en-US" sz="1400" dirty="0"/>
              <a:t>Being aware is being proactive!</a:t>
            </a:r>
          </a:p>
          <a:p>
            <a:pPr>
              <a:lnSpc>
                <a:spcPct val="100000"/>
              </a:lnSpc>
            </a:pPr>
            <a:r>
              <a:rPr lang="en-US" sz="1400" dirty="0"/>
              <a:t>Read children’s cues: tired, ill, changes at home.</a:t>
            </a:r>
          </a:p>
          <a:p>
            <a:pPr lvl="1">
              <a:lnSpc>
                <a:spcPct val="100000"/>
              </a:lnSpc>
            </a:pPr>
            <a:r>
              <a:rPr lang="en-US" sz="1400" dirty="0"/>
              <a:t>Could these things affect children’s behavior?  Another way to be proactive!</a:t>
            </a:r>
          </a:p>
          <a:p>
            <a:pPr>
              <a:lnSpc>
                <a:spcPct val="100000"/>
              </a:lnSpc>
            </a:pPr>
            <a:r>
              <a:rPr lang="en-US" sz="1400" dirty="0"/>
              <a:t>Being proactive is key!! </a:t>
            </a:r>
            <a:r>
              <a:rPr lang="en-US" sz="1400" dirty="0">
                <a:sym typeface="Wingdings" panose="05000000000000000000" pitchFamily="2" charset="2"/>
              </a:rPr>
              <a:t></a:t>
            </a:r>
            <a:endParaRPr lang="en-US" sz="1400" dirty="0"/>
          </a:p>
          <a:p>
            <a:pPr>
              <a:lnSpc>
                <a:spcPct val="100000"/>
              </a:lnSpc>
            </a:pPr>
            <a:endParaRPr lang="en-US" sz="1100" dirty="0"/>
          </a:p>
        </p:txBody>
      </p:sp>
    </p:spTree>
    <p:extLst>
      <p:ext uri="{BB962C8B-B14F-4D97-AF65-F5344CB8AC3E}">
        <p14:creationId xmlns:p14="http://schemas.microsoft.com/office/powerpoint/2010/main" val="54032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1000"/>
                                        <p:tgtEl>
                                          <p:spTgt spid="3">
                                            <p:txEl>
                                              <p:pRg st="8" end="8"/>
                                            </p:txEl>
                                          </p:spTgt>
                                        </p:tgtEl>
                                      </p:cBhvr>
                                    </p:animEffect>
                                    <p:anim calcmode="lin" valueType="num">
                                      <p:cBhvr>
                                        <p:cTn id="5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8FCF52-D577-98DF-4030-430CFDD5CAD1}"/>
              </a:ext>
            </a:extLst>
          </p:cNvPr>
          <p:cNvSpPr>
            <a:spLocks noGrp="1"/>
          </p:cNvSpPr>
          <p:nvPr>
            <p:ph type="title"/>
          </p:nvPr>
        </p:nvSpPr>
        <p:spPr>
          <a:xfrm>
            <a:off x="612648" y="1078992"/>
            <a:ext cx="6268770" cy="1536192"/>
          </a:xfrm>
        </p:spPr>
        <p:txBody>
          <a:bodyPr anchor="b">
            <a:normAutofit/>
          </a:bodyPr>
          <a:lstStyle/>
          <a:p>
            <a:r>
              <a:rPr lang="en-US" sz="5200" dirty="0"/>
              <a:t>Engage &amp; Redirect: Key Points</a:t>
            </a:r>
          </a:p>
        </p:txBody>
      </p:sp>
      <p:sp>
        <p:nvSpPr>
          <p:cNvPr id="24" name="Rectangle 10">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440007-103A-4694-C408-B89728196345}"/>
              </a:ext>
            </a:extLst>
          </p:cNvPr>
          <p:cNvSpPr>
            <a:spLocks noGrp="1"/>
          </p:cNvSpPr>
          <p:nvPr>
            <p:ph idx="1"/>
          </p:nvPr>
        </p:nvSpPr>
        <p:spPr>
          <a:xfrm>
            <a:off x="615458" y="3019891"/>
            <a:ext cx="6268770" cy="3423006"/>
          </a:xfrm>
        </p:spPr>
        <p:txBody>
          <a:bodyPr>
            <a:normAutofit/>
          </a:bodyPr>
          <a:lstStyle/>
          <a:p>
            <a:pPr>
              <a:lnSpc>
                <a:spcPct val="100000"/>
              </a:lnSpc>
            </a:pPr>
            <a:r>
              <a:rPr lang="en-US" sz="1700" dirty="0"/>
              <a:t>Be prepared to offer children individualized support.</a:t>
            </a:r>
          </a:p>
          <a:p>
            <a:pPr lvl="1">
              <a:lnSpc>
                <a:spcPct val="100000"/>
              </a:lnSpc>
            </a:pPr>
            <a:r>
              <a:rPr lang="en-US" sz="1700" dirty="0"/>
              <a:t>All children are unique with different needs.</a:t>
            </a:r>
          </a:p>
          <a:p>
            <a:pPr lvl="1">
              <a:lnSpc>
                <a:spcPct val="100000"/>
              </a:lnSpc>
            </a:pPr>
            <a:r>
              <a:rPr lang="en-US" sz="1700" dirty="0"/>
              <a:t>Remember…what works one day may not work the next; have lots of tools in your toolbox!</a:t>
            </a:r>
          </a:p>
          <a:p>
            <a:pPr>
              <a:lnSpc>
                <a:spcPct val="100000"/>
              </a:lnSpc>
            </a:pPr>
            <a:r>
              <a:rPr lang="en-US" sz="1700" dirty="0"/>
              <a:t>Encourage children to problem solve.</a:t>
            </a:r>
          </a:p>
          <a:p>
            <a:pPr lvl="1">
              <a:lnSpc>
                <a:spcPct val="100000"/>
              </a:lnSpc>
            </a:pPr>
            <a:r>
              <a:rPr lang="en-US" sz="1700" dirty="0"/>
              <a:t>Adults are often quick to jump in and solve problems.  Instead, consider supporting children with solving their own problems with “How else could we”-type questions.</a:t>
            </a:r>
          </a:p>
          <a:p>
            <a:pPr>
              <a:lnSpc>
                <a:spcPct val="100000"/>
              </a:lnSpc>
            </a:pPr>
            <a:r>
              <a:rPr lang="en-US" sz="1700" dirty="0"/>
              <a:t>Be prepared to offer varying levels of assistance or redirection based on each child.</a:t>
            </a:r>
          </a:p>
          <a:p>
            <a:pPr>
              <a:lnSpc>
                <a:spcPct val="100000"/>
              </a:lnSpc>
            </a:pPr>
            <a:endParaRPr lang="en-US" sz="1500" dirty="0"/>
          </a:p>
        </p:txBody>
      </p:sp>
      <p:pic>
        <p:nvPicPr>
          <p:cNvPr id="4" name="Picture 2" descr="Problem Solving is an Important Part of Child GrowthIvyPrep">
            <a:extLst>
              <a:ext uri="{FF2B5EF4-FFF2-40B4-BE49-F238E27FC236}">
                <a16:creationId xmlns:a16="http://schemas.microsoft.com/office/drawing/2014/main" id="{88FBF0C9-0C29-0072-21AC-D57B887C95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62" r="30060" b="-1"/>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62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44879F-6698-4394-89D4-7B3CDB92E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id="{C65FD3B2-577C-49A0-B40E-4845C5D59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descr="Light bulb on yellow background with sketched light beams and cord">
            <a:extLst>
              <a:ext uri="{FF2B5EF4-FFF2-40B4-BE49-F238E27FC236}">
                <a16:creationId xmlns:a16="http://schemas.microsoft.com/office/drawing/2014/main" id="{4C9B5803-9F30-563D-4A40-C33B7D519BC6}"/>
              </a:ext>
            </a:extLst>
          </p:cNvPr>
          <p:cNvPicPr>
            <a:picLocks noChangeAspect="1"/>
          </p:cNvPicPr>
          <p:nvPr/>
        </p:nvPicPr>
        <p:blipFill rotWithShape="1">
          <a:blip r:embed="rId2">
            <a:alphaModFix amt="40000"/>
          </a:blip>
          <a:srcRect t="8537"/>
          <a:stretch/>
        </p:blipFill>
        <p:spPr>
          <a:xfrm>
            <a:off x="20" y="10"/>
            <a:ext cx="12191979" cy="6857990"/>
          </a:xfrm>
          <a:prstGeom prst="rect">
            <a:avLst/>
          </a:prstGeom>
        </p:spPr>
      </p:pic>
      <p:sp>
        <p:nvSpPr>
          <p:cNvPr id="2" name="Title 1">
            <a:extLst>
              <a:ext uri="{FF2B5EF4-FFF2-40B4-BE49-F238E27FC236}">
                <a16:creationId xmlns:a16="http://schemas.microsoft.com/office/drawing/2014/main" id="{C88FED1F-D485-53E0-3B80-BE46BA4276C6}"/>
              </a:ext>
            </a:extLst>
          </p:cNvPr>
          <p:cNvSpPr>
            <a:spLocks noGrp="1"/>
          </p:cNvSpPr>
          <p:nvPr>
            <p:ph type="title"/>
          </p:nvPr>
        </p:nvSpPr>
        <p:spPr>
          <a:xfrm>
            <a:off x="841248" y="426720"/>
            <a:ext cx="10506456" cy="1919141"/>
          </a:xfrm>
        </p:spPr>
        <p:txBody>
          <a:bodyPr anchor="b">
            <a:normAutofit/>
          </a:bodyPr>
          <a:lstStyle/>
          <a:p>
            <a:r>
              <a:rPr lang="en-US" sz="6000" dirty="0">
                <a:solidFill>
                  <a:srgbClr val="FFFFFF"/>
                </a:solidFill>
              </a:rPr>
              <a:t>Training Objectives</a:t>
            </a:r>
          </a:p>
        </p:txBody>
      </p:sp>
      <p:sp>
        <p:nvSpPr>
          <p:cNvPr id="13" name="Rectangle 12">
            <a:extLst>
              <a:ext uri="{FF2B5EF4-FFF2-40B4-BE49-F238E27FC236}">
                <a16:creationId xmlns:a16="http://schemas.microsoft.com/office/drawing/2014/main" id="{7A0B5DEA-ADF6-4BA5-9307-147F0A468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8680" y="2898648"/>
            <a:ext cx="10506456"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83982"/>
            <a:ext cx="1873457"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2">
            <a:extLst>
              <a:ext uri="{FF2B5EF4-FFF2-40B4-BE49-F238E27FC236}">
                <a16:creationId xmlns:a16="http://schemas.microsoft.com/office/drawing/2014/main" id="{9D4E802D-1CFE-63E1-3F14-0A9755052CFB}"/>
              </a:ext>
            </a:extLst>
          </p:cNvPr>
          <p:cNvSpPr>
            <a:spLocks noGrp="1"/>
          </p:cNvSpPr>
          <p:nvPr>
            <p:ph idx="1"/>
          </p:nvPr>
        </p:nvSpPr>
        <p:spPr>
          <a:xfrm>
            <a:off x="841248" y="3337269"/>
            <a:ext cx="10509504" cy="2905686"/>
          </a:xfrm>
        </p:spPr>
        <p:txBody>
          <a:bodyPr>
            <a:normAutofit/>
          </a:bodyPr>
          <a:lstStyle/>
          <a:p>
            <a:r>
              <a:rPr lang="en-US" sz="2200" dirty="0">
                <a:solidFill>
                  <a:srgbClr val="FFFFFF"/>
                </a:solidFill>
              </a:rPr>
              <a:t>Articulate the definition and importance of Active Supervision.</a:t>
            </a:r>
          </a:p>
          <a:p>
            <a:r>
              <a:rPr lang="en-US" sz="2200" dirty="0">
                <a:solidFill>
                  <a:srgbClr val="FFFFFF"/>
                </a:solidFill>
              </a:rPr>
              <a:t>Describe the six different Active Supervision strategies.</a:t>
            </a:r>
          </a:p>
          <a:p>
            <a:r>
              <a:rPr lang="en-US" sz="2200" dirty="0">
                <a:solidFill>
                  <a:srgbClr val="FFFFFF"/>
                </a:solidFill>
              </a:rPr>
              <a:t>Identify strategies you can use in your learning environment.</a:t>
            </a:r>
          </a:p>
          <a:p>
            <a:r>
              <a:rPr lang="en-US" sz="2200" dirty="0">
                <a:solidFill>
                  <a:srgbClr val="FFFFFF"/>
                </a:solidFill>
              </a:rPr>
              <a:t>Become familiar with Active Supervision Plan contents.</a:t>
            </a:r>
          </a:p>
          <a:p>
            <a:r>
              <a:rPr lang="en-US" sz="2200" dirty="0">
                <a:solidFill>
                  <a:srgbClr val="FFFFFF"/>
                </a:solidFill>
              </a:rPr>
              <a:t>Provide additional resources for future reference and use.</a:t>
            </a:r>
          </a:p>
          <a:p>
            <a:endParaRPr lang="en-US" sz="2000" dirty="0">
              <a:solidFill>
                <a:srgbClr val="FFFFFF"/>
              </a:solidFill>
            </a:endParaRPr>
          </a:p>
        </p:txBody>
      </p:sp>
    </p:spTree>
    <p:extLst>
      <p:ext uri="{BB962C8B-B14F-4D97-AF65-F5344CB8AC3E}">
        <p14:creationId xmlns:p14="http://schemas.microsoft.com/office/powerpoint/2010/main" val="80087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1000"/>
                                        <p:tgtEl>
                                          <p:spTgt spid="24">
                                            <p:txEl>
                                              <p:pRg st="0" end="0"/>
                                            </p:txEl>
                                          </p:spTgt>
                                        </p:tgtEl>
                                      </p:cBhvr>
                                    </p:animEffect>
                                    <p:anim calcmode="lin" valueType="num">
                                      <p:cBhvr>
                                        <p:cTn id="13"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1000"/>
                                        <p:tgtEl>
                                          <p:spTgt spid="24">
                                            <p:txEl>
                                              <p:pRg st="1" end="1"/>
                                            </p:txEl>
                                          </p:spTgt>
                                        </p:tgtEl>
                                      </p:cBhvr>
                                    </p:animEffect>
                                    <p:anim calcmode="lin" valueType="num">
                                      <p:cBhvr>
                                        <p:cTn id="18"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fade">
                                      <p:cBhvr>
                                        <p:cTn id="22" dur="1000"/>
                                        <p:tgtEl>
                                          <p:spTgt spid="24">
                                            <p:txEl>
                                              <p:pRg st="2" end="2"/>
                                            </p:txEl>
                                          </p:spTgt>
                                        </p:tgtEl>
                                      </p:cBhvr>
                                    </p:animEffect>
                                    <p:anim calcmode="lin" valueType="num">
                                      <p:cBhvr>
                                        <p:cTn id="23"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fade">
                                      <p:cBhvr>
                                        <p:cTn id="27" dur="1000"/>
                                        <p:tgtEl>
                                          <p:spTgt spid="24">
                                            <p:txEl>
                                              <p:pRg st="3" end="3"/>
                                            </p:txEl>
                                          </p:spTgt>
                                        </p:tgtEl>
                                      </p:cBhvr>
                                    </p:animEffect>
                                    <p:anim calcmode="lin" valueType="num">
                                      <p:cBhvr>
                                        <p:cTn id="28"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4">
                                            <p:txEl>
                                              <p:pRg st="4" end="4"/>
                                            </p:txEl>
                                          </p:spTgt>
                                        </p:tgtEl>
                                        <p:attrNameLst>
                                          <p:attrName>style.visibility</p:attrName>
                                        </p:attrNameLst>
                                      </p:cBhvr>
                                      <p:to>
                                        <p:strVal val="visible"/>
                                      </p:to>
                                    </p:set>
                                    <p:animEffect transition="in" filter="fade">
                                      <p:cBhvr>
                                        <p:cTn id="32" dur="1000"/>
                                        <p:tgtEl>
                                          <p:spTgt spid="24">
                                            <p:txEl>
                                              <p:pRg st="4" end="4"/>
                                            </p:txEl>
                                          </p:spTgt>
                                        </p:tgtEl>
                                      </p:cBhvr>
                                    </p:animEffect>
                                    <p:anim calcmode="lin" valueType="num">
                                      <p:cBhvr>
                                        <p:cTn id="33"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9CE2114A-D1D6-B9EA-4AF4-82F98C7A86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7"/>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CA0326-9802-1BCA-7740-E92C2D5B50EF}"/>
              </a:ext>
            </a:extLst>
          </p:cNvPr>
          <p:cNvSpPr>
            <a:spLocks noGrp="1"/>
          </p:cNvSpPr>
          <p:nvPr>
            <p:ph type="ctrTitle"/>
          </p:nvPr>
        </p:nvSpPr>
        <p:spPr>
          <a:xfrm>
            <a:off x="301036" y="823181"/>
            <a:ext cx="9078562" cy="2387600"/>
          </a:xfrm>
        </p:spPr>
        <p:txBody>
          <a:bodyPr>
            <a:normAutofit/>
          </a:bodyPr>
          <a:lstStyle/>
          <a:p>
            <a:r>
              <a:rPr lang="en-US" sz="6600" dirty="0">
                <a:solidFill>
                  <a:schemeClr val="bg1"/>
                </a:solidFill>
              </a:rPr>
              <a:t>Active Supervision Strategies &amp; Ideas</a:t>
            </a:r>
          </a:p>
        </p:txBody>
      </p:sp>
    </p:spTree>
    <p:extLst>
      <p:ext uri="{BB962C8B-B14F-4D97-AF65-F5344CB8AC3E}">
        <p14:creationId xmlns:p14="http://schemas.microsoft.com/office/powerpoint/2010/main" val="310994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293E24-9368-7FBE-54F0-7FFF852BEF39}"/>
              </a:ext>
            </a:extLst>
          </p:cNvPr>
          <p:cNvSpPr>
            <a:spLocks noGrp="1"/>
          </p:cNvSpPr>
          <p:nvPr>
            <p:ph type="title"/>
          </p:nvPr>
        </p:nvSpPr>
        <p:spPr>
          <a:xfrm>
            <a:off x="841246" y="978619"/>
            <a:ext cx="5991244" cy="1106424"/>
          </a:xfrm>
        </p:spPr>
        <p:txBody>
          <a:bodyPr>
            <a:normAutofit/>
          </a:bodyPr>
          <a:lstStyle/>
          <a:p>
            <a:r>
              <a:rPr lang="en-US" sz="3200" dirty="0"/>
              <a:t>Strategies in the Classroom</a:t>
            </a:r>
          </a:p>
        </p:txBody>
      </p:sp>
      <p:sp>
        <p:nvSpPr>
          <p:cNvPr id="24" name="Rectangle 23">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8"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4E4F1A2D-AEB9-9641-5796-165D8A978047}"/>
              </a:ext>
            </a:extLst>
          </p:cNvPr>
          <p:cNvSpPr>
            <a:spLocks noGrp="1"/>
          </p:cNvSpPr>
          <p:nvPr>
            <p:ph idx="1"/>
          </p:nvPr>
        </p:nvSpPr>
        <p:spPr>
          <a:xfrm>
            <a:off x="841248" y="2252870"/>
            <a:ext cx="5993892" cy="3716092"/>
          </a:xfrm>
        </p:spPr>
        <p:txBody>
          <a:bodyPr>
            <a:normAutofit/>
          </a:bodyPr>
          <a:lstStyle/>
          <a:p>
            <a:pPr>
              <a:lnSpc>
                <a:spcPct val="100000"/>
              </a:lnSpc>
            </a:pPr>
            <a:r>
              <a:rPr lang="en-US" sz="1700" dirty="0"/>
              <a:t>Many classrooms use a whiteboard to document the number of children in attendance each day.</a:t>
            </a:r>
          </a:p>
          <a:p>
            <a:pPr>
              <a:lnSpc>
                <a:spcPct val="100000"/>
              </a:lnSpc>
            </a:pPr>
            <a:r>
              <a:rPr lang="en-US" sz="1700" dirty="0"/>
              <a:t>Be sure to keep in mind the following:</a:t>
            </a:r>
          </a:p>
          <a:p>
            <a:pPr lvl="1">
              <a:lnSpc>
                <a:spcPct val="100000"/>
              </a:lnSpc>
            </a:pPr>
            <a:r>
              <a:rPr lang="en-US" sz="1700" dirty="0"/>
              <a:t>How do you communicate your “number” for the day?</a:t>
            </a:r>
          </a:p>
          <a:p>
            <a:pPr lvl="1">
              <a:lnSpc>
                <a:spcPct val="100000"/>
              </a:lnSpc>
            </a:pPr>
            <a:r>
              <a:rPr lang="en-US" sz="1700" dirty="0"/>
              <a:t>How do you communicate when there are changes: another child arrives or leaves for the day?</a:t>
            </a:r>
          </a:p>
          <a:p>
            <a:pPr lvl="1">
              <a:lnSpc>
                <a:spcPct val="100000"/>
              </a:lnSpc>
            </a:pPr>
            <a:r>
              <a:rPr lang="en-US" sz="1700" dirty="0"/>
              <a:t>How do you document or communicate when there are variances: A child leaves for speech, to use a bathroom outside the classroom, etc.?</a:t>
            </a:r>
          </a:p>
          <a:p>
            <a:pPr>
              <a:lnSpc>
                <a:spcPct val="100000"/>
              </a:lnSpc>
            </a:pPr>
            <a:r>
              <a:rPr lang="en-US" sz="1700" dirty="0"/>
              <a:t>Check in with your team on these important considerations!</a:t>
            </a:r>
          </a:p>
          <a:p>
            <a:pPr>
              <a:lnSpc>
                <a:spcPct val="100000"/>
              </a:lnSpc>
            </a:pPr>
            <a:endParaRPr lang="en-US" sz="1500" dirty="0"/>
          </a:p>
        </p:txBody>
      </p:sp>
      <p:pic>
        <p:nvPicPr>
          <p:cNvPr id="4" name="Picture 6" descr="Text&#10;&#10;Description automatically generated with medium confidence">
            <a:extLst>
              <a:ext uri="{FF2B5EF4-FFF2-40B4-BE49-F238E27FC236}">
                <a16:creationId xmlns:a16="http://schemas.microsoft.com/office/drawing/2014/main" id="{2B208F2D-FB80-F5BF-2F77-430E75073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5240"/>
          <a:stretch/>
        </p:blipFill>
        <p:spPr bwMode="auto">
          <a:xfrm>
            <a:off x="8141032" y="630936"/>
            <a:ext cx="3175220" cy="5495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24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anim calcmode="lin" valueType="num">
                                      <p:cBhvr>
                                        <p:cTn id="1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fade">
                                      <p:cBhvr>
                                        <p:cTn id="17" dur="1000"/>
                                        <p:tgtEl>
                                          <p:spTgt spid="23">
                                            <p:txEl>
                                              <p:pRg st="1" end="1"/>
                                            </p:txEl>
                                          </p:spTgt>
                                        </p:tgtEl>
                                      </p:cBhvr>
                                    </p:animEffect>
                                    <p:anim calcmode="lin" valueType="num">
                                      <p:cBhvr>
                                        <p:cTn id="18"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fade">
                                      <p:cBhvr>
                                        <p:cTn id="22" dur="1000"/>
                                        <p:tgtEl>
                                          <p:spTgt spid="23">
                                            <p:txEl>
                                              <p:pRg st="2" end="2"/>
                                            </p:txEl>
                                          </p:spTgt>
                                        </p:tgtEl>
                                      </p:cBhvr>
                                    </p:animEffect>
                                    <p:anim calcmode="lin" valueType="num">
                                      <p:cBhvr>
                                        <p:cTn id="23"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2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xEl>
                                              <p:pRg st="3" end="3"/>
                                            </p:txEl>
                                          </p:spTgt>
                                        </p:tgtEl>
                                        <p:attrNameLst>
                                          <p:attrName>style.visibility</p:attrName>
                                        </p:attrNameLst>
                                      </p:cBhvr>
                                      <p:to>
                                        <p:strVal val="visible"/>
                                      </p:to>
                                    </p:set>
                                    <p:animEffect transition="in" filter="fade">
                                      <p:cBhvr>
                                        <p:cTn id="27" dur="1000"/>
                                        <p:tgtEl>
                                          <p:spTgt spid="23">
                                            <p:txEl>
                                              <p:pRg st="3" end="3"/>
                                            </p:txEl>
                                          </p:spTgt>
                                        </p:tgtEl>
                                      </p:cBhvr>
                                    </p:animEffect>
                                    <p:anim calcmode="lin" valueType="num">
                                      <p:cBhvr>
                                        <p:cTn id="28"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xEl>
                                              <p:pRg st="4" end="4"/>
                                            </p:txEl>
                                          </p:spTgt>
                                        </p:tgtEl>
                                        <p:attrNameLst>
                                          <p:attrName>style.visibility</p:attrName>
                                        </p:attrNameLst>
                                      </p:cBhvr>
                                      <p:to>
                                        <p:strVal val="visible"/>
                                      </p:to>
                                    </p:set>
                                    <p:animEffect transition="in" filter="fade">
                                      <p:cBhvr>
                                        <p:cTn id="32" dur="1000"/>
                                        <p:tgtEl>
                                          <p:spTgt spid="23">
                                            <p:txEl>
                                              <p:pRg st="4" end="4"/>
                                            </p:txEl>
                                          </p:spTgt>
                                        </p:tgtEl>
                                      </p:cBhvr>
                                    </p:animEffect>
                                    <p:anim calcmode="lin" valueType="num">
                                      <p:cBhvr>
                                        <p:cTn id="33"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xEl>
                                              <p:pRg st="5" end="5"/>
                                            </p:txEl>
                                          </p:spTgt>
                                        </p:tgtEl>
                                        <p:attrNameLst>
                                          <p:attrName>style.visibility</p:attrName>
                                        </p:attrNameLst>
                                      </p:cBhvr>
                                      <p:to>
                                        <p:strVal val="visible"/>
                                      </p:to>
                                    </p:set>
                                    <p:animEffect transition="in" filter="fade">
                                      <p:cBhvr>
                                        <p:cTn id="37" dur="1000"/>
                                        <p:tgtEl>
                                          <p:spTgt spid="23">
                                            <p:txEl>
                                              <p:pRg st="5" end="5"/>
                                            </p:txEl>
                                          </p:spTgt>
                                        </p:tgtEl>
                                      </p:cBhvr>
                                    </p:animEffect>
                                    <p:anim calcmode="lin" valueType="num">
                                      <p:cBhvr>
                                        <p:cTn id="38"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23D82F2-8828-4C80-AF95-242810E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a:extLst>
              <a:ext uri="{FF2B5EF4-FFF2-40B4-BE49-F238E27FC236}">
                <a16:creationId xmlns:a16="http://schemas.microsoft.com/office/drawing/2014/main" id="{7FD0D34F-65E4-4896-8016-F401017B6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Rectangle 39">
            <a:extLst>
              <a:ext uri="{FF2B5EF4-FFF2-40B4-BE49-F238E27FC236}">
                <a16:creationId xmlns:a16="http://schemas.microsoft.com/office/drawing/2014/main" id="{27A25769-8A6A-4983-92E9-E41BEB530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310BB4-7C35-DDF3-95E1-FF88A234DAB5}"/>
              </a:ext>
            </a:extLst>
          </p:cNvPr>
          <p:cNvSpPr>
            <a:spLocks noGrp="1"/>
          </p:cNvSpPr>
          <p:nvPr>
            <p:ph type="title"/>
          </p:nvPr>
        </p:nvSpPr>
        <p:spPr>
          <a:xfrm>
            <a:off x="1115568" y="548640"/>
            <a:ext cx="10168128" cy="1179576"/>
          </a:xfrm>
        </p:spPr>
        <p:txBody>
          <a:bodyPr>
            <a:normAutofit/>
          </a:bodyPr>
          <a:lstStyle/>
          <a:p>
            <a:r>
              <a:rPr lang="en-US" dirty="0"/>
              <a:t>Ideas You Can Use</a:t>
            </a:r>
          </a:p>
        </p:txBody>
      </p:sp>
      <p:sp>
        <p:nvSpPr>
          <p:cNvPr id="42" name="Rectangle 41">
            <a:extLst>
              <a:ext uri="{FF2B5EF4-FFF2-40B4-BE49-F238E27FC236}">
                <a16:creationId xmlns:a16="http://schemas.microsoft.com/office/drawing/2014/main" id="{D6669D83-0E36-4F8C-B68A-D549AC194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6711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Placeholder 4" descr="Preschool Classroom Attendance Chart Ideas For Kindergarten | Preschool  Classroom IDEA">
            <a:extLst>
              <a:ext uri="{FF2B5EF4-FFF2-40B4-BE49-F238E27FC236}">
                <a16:creationId xmlns:a16="http://schemas.microsoft.com/office/drawing/2014/main" id="{7E84AF1B-DCC5-A81B-303C-5EC003EDE0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05" r="4" b="4514"/>
          <a:stretch/>
        </p:blipFill>
        <p:spPr bwMode="auto">
          <a:xfrm>
            <a:off x="5328991" y="2158992"/>
            <a:ext cx="3035013" cy="36941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5AB808-3CB4-B3FE-892C-8FE92F98D82D}"/>
              </a:ext>
            </a:extLst>
          </p:cNvPr>
          <p:cNvPicPr>
            <a:picLocks noChangeAspect="1"/>
          </p:cNvPicPr>
          <p:nvPr/>
        </p:nvPicPr>
        <p:blipFill rotWithShape="1">
          <a:blip r:embed="rId3"/>
          <a:srcRect b="8840"/>
          <a:stretch/>
        </p:blipFill>
        <p:spPr>
          <a:xfrm>
            <a:off x="8683305" y="2143724"/>
            <a:ext cx="3039303" cy="3694176"/>
          </a:xfrm>
          <a:prstGeom prst="rect">
            <a:avLst/>
          </a:prstGeom>
        </p:spPr>
      </p:pic>
      <p:sp>
        <p:nvSpPr>
          <p:cNvPr id="3" name="Content Placeholder 2">
            <a:extLst>
              <a:ext uri="{FF2B5EF4-FFF2-40B4-BE49-F238E27FC236}">
                <a16:creationId xmlns:a16="http://schemas.microsoft.com/office/drawing/2014/main" id="{10A074A9-3E97-C102-E21F-9079436D811A}"/>
              </a:ext>
            </a:extLst>
          </p:cNvPr>
          <p:cNvSpPr>
            <a:spLocks noGrp="1"/>
          </p:cNvSpPr>
          <p:nvPr>
            <p:ph idx="1"/>
          </p:nvPr>
        </p:nvSpPr>
        <p:spPr>
          <a:xfrm>
            <a:off x="626850" y="2276856"/>
            <a:ext cx="4382840" cy="3694177"/>
          </a:xfrm>
        </p:spPr>
        <p:txBody>
          <a:bodyPr anchor="ctr">
            <a:normAutofit/>
          </a:bodyPr>
          <a:lstStyle/>
          <a:p>
            <a:pPr>
              <a:lnSpc>
                <a:spcPct val="100000"/>
              </a:lnSpc>
            </a:pPr>
            <a:r>
              <a:rPr lang="en-US" sz="1800" dirty="0"/>
              <a:t>Consider an attendance chart where children can check in for the day.</a:t>
            </a:r>
          </a:p>
          <a:p>
            <a:pPr lvl="1">
              <a:lnSpc>
                <a:spcPct val="100000"/>
              </a:lnSpc>
            </a:pPr>
            <a:r>
              <a:rPr lang="en-US" sz="1800" dirty="0"/>
              <a:t>Include children’s pictures with their names.</a:t>
            </a:r>
          </a:p>
          <a:p>
            <a:pPr lvl="1">
              <a:lnSpc>
                <a:spcPct val="100000"/>
              </a:lnSpc>
            </a:pPr>
            <a:r>
              <a:rPr lang="en-US" sz="1800" dirty="0"/>
              <a:t>This offers a quick visual for who’s at school and who’s not.</a:t>
            </a:r>
          </a:p>
          <a:p>
            <a:pPr lvl="1">
              <a:lnSpc>
                <a:spcPct val="100000"/>
              </a:lnSpc>
            </a:pPr>
            <a:r>
              <a:rPr lang="en-US" sz="1800" dirty="0"/>
              <a:t>What a great cross-reference for your whiteboard number.</a:t>
            </a:r>
          </a:p>
          <a:p>
            <a:pPr lvl="1">
              <a:lnSpc>
                <a:spcPct val="100000"/>
              </a:lnSpc>
            </a:pPr>
            <a:r>
              <a:rPr lang="en-US" sz="1800" dirty="0"/>
              <a:t>Consider adding a column for “outside the room” reasons: bathroom, speech, etc.</a:t>
            </a:r>
          </a:p>
          <a:p>
            <a:pPr>
              <a:lnSpc>
                <a:spcPct val="100000"/>
              </a:lnSpc>
            </a:pPr>
            <a:endParaRPr lang="en-US" sz="1500" dirty="0"/>
          </a:p>
        </p:txBody>
      </p:sp>
    </p:spTree>
    <p:extLst>
      <p:ext uri="{BB962C8B-B14F-4D97-AF65-F5344CB8AC3E}">
        <p14:creationId xmlns:p14="http://schemas.microsoft.com/office/powerpoint/2010/main" val="316517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16" presetClass="entr" presetSubtype="21"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Attendance Chart … | Classroom attendance chart, Attendance chart,  Preschool charts">
            <a:extLst>
              <a:ext uri="{FF2B5EF4-FFF2-40B4-BE49-F238E27FC236}">
                <a16:creationId xmlns:a16="http://schemas.microsoft.com/office/drawing/2014/main" id="{1295061B-CDC7-73B8-970E-A1203D4EDD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3352"/>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1A754F2-9FF6-C584-8010-A334765E074E}"/>
              </a:ext>
            </a:extLst>
          </p:cNvPr>
          <p:cNvPicPr>
            <a:picLocks noChangeAspect="1"/>
          </p:cNvPicPr>
          <p:nvPr/>
        </p:nvPicPr>
        <p:blipFill rotWithShape="1">
          <a:blip r:embed="rId3"/>
          <a:srcRect l="3445"/>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34" name="Freeform: Shape 11">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13">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017888-540E-EA8B-1F91-C995C9CD2AC2}"/>
              </a:ext>
            </a:extLst>
          </p:cNvPr>
          <p:cNvSpPr>
            <a:spLocks noGrp="1"/>
          </p:cNvSpPr>
          <p:nvPr>
            <p:ph type="title"/>
          </p:nvPr>
        </p:nvSpPr>
        <p:spPr>
          <a:xfrm>
            <a:off x="445274" y="681038"/>
            <a:ext cx="2804504" cy="1325563"/>
          </a:xfrm>
        </p:spPr>
        <p:txBody>
          <a:bodyPr anchor="ctr">
            <a:normAutofit/>
          </a:bodyPr>
          <a:lstStyle/>
          <a:p>
            <a:r>
              <a:rPr lang="en-US" sz="3200" dirty="0"/>
              <a:t>More Ideas!</a:t>
            </a:r>
          </a:p>
        </p:txBody>
      </p:sp>
      <p:sp>
        <p:nvSpPr>
          <p:cNvPr id="36" name="Rectangle 15">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1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A398141-F433-491C-4F90-42602728C49C}"/>
              </a:ext>
            </a:extLst>
          </p:cNvPr>
          <p:cNvSpPr>
            <a:spLocks noGrp="1"/>
          </p:cNvSpPr>
          <p:nvPr>
            <p:ph idx="1"/>
          </p:nvPr>
        </p:nvSpPr>
        <p:spPr>
          <a:xfrm>
            <a:off x="445274" y="2258171"/>
            <a:ext cx="2804504" cy="4281358"/>
          </a:xfrm>
        </p:spPr>
        <p:txBody>
          <a:bodyPr>
            <a:normAutofit/>
          </a:bodyPr>
          <a:lstStyle/>
          <a:p>
            <a:r>
              <a:rPr lang="en-US" sz="2000" dirty="0"/>
              <a:t>Here is another option for attendance or keeping track of who is in or out of the room.</a:t>
            </a:r>
          </a:p>
          <a:p>
            <a:pPr lvl="1"/>
            <a:r>
              <a:rPr lang="en-US" sz="2000" dirty="0"/>
              <a:t>Check out the dots and how those could correspond with your whiteboard number!</a:t>
            </a:r>
          </a:p>
          <a:p>
            <a:endParaRPr lang="en-US" sz="1800" dirty="0"/>
          </a:p>
        </p:txBody>
      </p:sp>
    </p:spTree>
    <p:extLst>
      <p:ext uri="{BB962C8B-B14F-4D97-AF65-F5344CB8AC3E}">
        <p14:creationId xmlns:p14="http://schemas.microsoft.com/office/powerpoint/2010/main" val="24458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3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A2D691-4139-3BC1-BBD2-09F4CD6CA3A1}"/>
              </a:ext>
            </a:extLst>
          </p:cNvPr>
          <p:cNvSpPr>
            <a:spLocks noGrp="1"/>
          </p:cNvSpPr>
          <p:nvPr>
            <p:ph type="title"/>
          </p:nvPr>
        </p:nvSpPr>
        <p:spPr>
          <a:xfrm>
            <a:off x="411480" y="987552"/>
            <a:ext cx="4485861" cy="1088136"/>
          </a:xfrm>
        </p:spPr>
        <p:txBody>
          <a:bodyPr anchor="b">
            <a:normAutofit/>
          </a:bodyPr>
          <a:lstStyle/>
          <a:p>
            <a:r>
              <a:rPr lang="en-US" sz="3400" dirty="0"/>
              <a:t>Name-to-Face Recognition</a:t>
            </a:r>
          </a:p>
        </p:txBody>
      </p:sp>
      <p:sp>
        <p:nvSpPr>
          <p:cNvPr id="23" name="Rectangle 2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BD284BF-19BD-91DB-1DDF-45436A746841}"/>
              </a:ext>
            </a:extLst>
          </p:cNvPr>
          <p:cNvSpPr>
            <a:spLocks noGrp="1"/>
          </p:cNvSpPr>
          <p:nvPr>
            <p:ph idx="1"/>
          </p:nvPr>
        </p:nvSpPr>
        <p:spPr>
          <a:xfrm>
            <a:off x="411479" y="2438400"/>
            <a:ext cx="4498848" cy="4144136"/>
          </a:xfrm>
        </p:spPr>
        <p:txBody>
          <a:bodyPr anchor="t">
            <a:normAutofit/>
          </a:bodyPr>
          <a:lstStyle/>
          <a:p>
            <a:pPr>
              <a:lnSpc>
                <a:spcPct val="100000"/>
              </a:lnSpc>
            </a:pPr>
            <a:r>
              <a:rPr lang="en-US" sz="1600" b="1" dirty="0"/>
              <a:t>What is Name-to-Face recognition?</a:t>
            </a:r>
          </a:p>
          <a:p>
            <a:pPr lvl="1">
              <a:lnSpc>
                <a:spcPct val="100000"/>
              </a:lnSpc>
            </a:pPr>
            <a:r>
              <a:rPr lang="en-US" sz="1600" dirty="0"/>
              <a:t>It’s more than just roll call and counting.</a:t>
            </a:r>
          </a:p>
          <a:p>
            <a:pPr lvl="1">
              <a:lnSpc>
                <a:spcPct val="100000"/>
              </a:lnSpc>
            </a:pPr>
            <a:r>
              <a:rPr lang="en-US" sz="1600" dirty="0"/>
              <a:t>It’s being acutely aware of the children you are responsible for, knowing them by name, and their personalities.</a:t>
            </a:r>
          </a:p>
          <a:p>
            <a:pPr lvl="1">
              <a:lnSpc>
                <a:spcPct val="100000"/>
              </a:lnSpc>
            </a:pPr>
            <a:r>
              <a:rPr lang="en-US" sz="1600" dirty="0"/>
              <a:t>It provides a visual in your head to connect faces and names to those you are responsible for.  It’s a means of reinforcement, which is especially important during transitions.</a:t>
            </a:r>
          </a:p>
          <a:p>
            <a:pPr lvl="1">
              <a:lnSpc>
                <a:spcPct val="100000"/>
              </a:lnSpc>
            </a:pPr>
            <a:r>
              <a:rPr lang="en-US" sz="1600" dirty="0"/>
              <a:t>Use of concrete names and pictures are useful tools early in the year and are especially helpful for substitutes.</a:t>
            </a:r>
          </a:p>
        </p:txBody>
      </p:sp>
      <p:pic>
        <p:nvPicPr>
          <p:cNvPr id="17" name="Picture 16" descr="A group of multi coloured wooden stick figures">
            <a:extLst>
              <a:ext uri="{FF2B5EF4-FFF2-40B4-BE49-F238E27FC236}">
                <a16:creationId xmlns:a16="http://schemas.microsoft.com/office/drawing/2014/main" id="{5BDF3606-93EE-27B8-1CC3-21ED8976AE4D}"/>
              </a:ext>
            </a:extLst>
          </p:cNvPr>
          <p:cNvPicPr>
            <a:picLocks noChangeAspect="1"/>
          </p:cNvPicPr>
          <p:nvPr/>
        </p:nvPicPr>
        <p:blipFill rotWithShape="1">
          <a:blip r:embed="rId2"/>
          <a:srcRect l="8178" r="22309"/>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00760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E652-9801-9743-2EDB-353556777481}"/>
              </a:ext>
            </a:extLst>
          </p:cNvPr>
          <p:cNvSpPr>
            <a:spLocks noGrp="1"/>
          </p:cNvSpPr>
          <p:nvPr>
            <p:ph type="title"/>
          </p:nvPr>
        </p:nvSpPr>
        <p:spPr/>
        <p:txBody>
          <a:bodyPr>
            <a:normAutofit fontScale="90000"/>
          </a:bodyPr>
          <a:lstStyle/>
          <a:p>
            <a:r>
              <a:rPr lang="en-US" dirty="0"/>
              <a:t>Active Supervision: Home-to-School Collaboration</a:t>
            </a:r>
          </a:p>
        </p:txBody>
      </p:sp>
      <p:graphicFrame>
        <p:nvGraphicFramePr>
          <p:cNvPr id="4" name="Content Placeholder 2">
            <a:extLst>
              <a:ext uri="{FF2B5EF4-FFF2-40B4-BE49-F238E27FC236}">
                <a16:creationId xmlns:a16="http://schemas.microsoft.com/office/drawing/2014/main" id="{F22B3AAD-7DE2-0EAA-BB71-61FA0F0561E9}"/>
              </a:ext>
            </a:extLst>
          </p:cNvPr>
          <p:cNvGraphicFramePr>
            <a:graphicFrameLocks noGrp="1"/>
          </p:cNvGraphicFramePr>
          <p:nvPr>
            <p:ph idx="1"/>
            <p:extLst>
              <p:ext uri="{D42A27DB-BD31-4B8C-83A1-F6EECF244321}">
                <p14:modId xmlns:p14="http://schemas.microsoft.com/office/powerpoint/2010/main" val="2450116065"/>
              </p:ext>
            </p:extLst>
          </p:nvPr>
        </p:nvGraphicFramePr>
        <p:xfrm>
          <a:off x="3174521" y="2199736"/>
          <a:ext cx="8876582" cy="3894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2) Collaboration - Survey of Exceptionalities 4300.40">
            <a:extLst>
              <a:ext uri="{FF2B5EF4-FFF2-40B4-BE49-F238E27FC236}">
                <a16:creationId xmlns:a16="http://schemas.microsoft.com/office/drawing/2014/main" id="{1C613B5C-3E34-A1C1-CFC3-26388CF193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003" y="3072385"/>
            <a:ext cx="3678033"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83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42169-9BED-BF7A-068B-4D1D04B3A91F}"/>
              </a:ext>
            </a:extLst>
          </p:cNvPr>
          <p:cNvSpPr>
            <a:spLocks noGrp="1"/>
          </p:cNvSpPr>
          <p:nvPr>
            <p:ph type="title"/>
          </p:nvPr>
        </p:nvSpPr>
        <p:spPr/>
        <p:txBody>
          <a:bodyPr/>
          <a:lstStyle/>
          <a:p>
            <a:r>
              <a:rPr lang="en-US" dirty="0"/>
              <a:t>Sharing Active Supervision with Families</a:t>
            </a:r>
          </a:p>
        </p:txBody>
      </p:sp>
      <p:sp>
        <p:nvSpPr>
          <p:cNvPr id="3" name="Content Placeholder 2">
            <a:extLst>
              <a:ext uri="{FF2B5EF4-FFF2-40B4-BE49-F238E27FC236}">
                <a16:creationId xmlns:a16="http://schemas.microsoft.com/office/drawing/2014/main" id="{AAFDABA8-2C89-3E1B-5262-23CFFE6304F1}"/>
              </a:ext>
            </a:extLst>
          </p:cNvPr>
          <p:cNvSpPr>
            <a:spLocks noGrp="1"/>
          </p:cNvSpPr>
          <p:nvPr>
            <p:ph idx="1"/>
          </p:nvPr>
        </p:nvSpPr>
        <p:spPr>
          <a:xfrm>
            <a:off x="1115568" y="2200275"/>
            <a:ext cx="10168128" cy="4371975"/>
          </a:xfrm>
        </p:spPr>
        <p:txBody>
          <a:bodyPr>
            <a:normAutofit/>
          </a:bodyPr>
          <a:lstStyle/>
          <a:p>
            <a:pPr marL="0" indent="0">
              <a:buNone/>
            </a:pPr>
            <a:r>
              <a:rPr lang="en-US" sz="2200" dirty="0"/>
              <a:t>Collaborating with families with Active Supervision occurs all throughout the year:</a:t>
            </a:r>
          </a:p>
          <a:p>
            <a:pPr lvl="1"/>
            <a:r>
              <a:rPr lang="en-US" sz="2200" dirty="0"/>
              <a:t>Sharing information at Orientation along with the Parent Handbook.</a:t>
            </a:r>
          </a:p>
          <a:p>
            <a:pPr lvl="1">
              <a:lnSpc>
                <a:spcPct val="90000"/>
              </a:lnSpc>
            </a:pPr>
            <a:r>
              <a:rPr lang="en-US" sz="2200" dirty="0"/>
              <a:t>Providing additional information and resources at Parent-Teacher Conferences, Home Visits, and in newsletters.</a:t>
            </a:r>
          </a:p>
          <a:p>
            <a:pPr lvl="1">
              <a:lnSpc>
                <a:spcPct val="90000"/>
              </a:lnSpc>
              <a:spcAft>
                <a:spcPts val="600"/>
              </a:spcAft>
            </a:pPr>
            <a:r>
              <a:rPr lang="en-US" sz="2200" dirty="0"/>
              <a:t>What other ways could you share Active Supervision with your families?</a:t>
            </a:r>
          </a:p>
          <a:p>
            <a:pPr marL="0" indent="0">
              <a:lnSpc>
                <a:spcPct val="90000"/>
              </a:lnSpc>
              <a:spcBef>
                <a:spcPts val="1200"/>
              </a:spcBef>
              <a:buNone/>
            </a:pPr>
            <a:r>
              <a:rPr lang="en-US" sz="2200" b="1" u="sng" dirty="0"/>
              <a:t>Resources:</a:t>
            </a:r>
          </a:p>
          <a:p>
            <a:pPr marL="0" indent="0">
              <a:lnSpc>
                <a:spcPct val="90000"/>
              </a:lnSpc>
              <a:buNone/>
            </a:pPr>
            <a:r>
              <a:rPr lang="en-US" sz="2200" dirty="0"/>
              <a:t>Below is a helpful resources as it relates to Active Supervision and collaborating with families.</a:t>
            </a:r>
          </a:p>
          <a:p>
            <a:pPr lvl="1">
              <a:lnSpc>
                <a:spcPct val="90000"/>
              </a:lnSpc>
            </a:pPr>
            <a:r>
              <a:rPr lang="en-US" sz="2200" dirty="0">
                <a:hlinkClick r:id="rId2"/>
              </a:rPr>
              <a:t>“A Guide to Safety Conversations with Families”</a:t>
            </a:r>
            <a:endParaRPr lang="en-US" sz="2200" dirty="0"/>
          </a:p>
          <a:p>
            <a:pPr lvl="1">
              <a:lnSpc>
                <a:spcPct val="90000"/>
              </a:lnSpc>
              <a:spcAft>
                <a:spcPts val="1200"/>
              </a:spcAft>
            </a:pPr>
            <a:endParaRPr lang="en-US" sz="2200" dirty="0"/>
          </a:p>
          <a:p>
            <a:pPr lvl="1"/>
            <a:endParaRPr lang="en-US" dirty="0"/>
          </a:p>
          <a:p>
            <a:endParaRPr lang="en-US" dirty="0"/>
          </a:p>
        </p:txBody>
      </p:sp>
    </p:spTree>
    <p:extLst>
      <p:ext uri="{BB962C8B-B14F-4D97-AF65-F5344CB8AC3E}">
        <p14:creationId xmlns:p14="http://schemas.microsoft.com/office/powerpoint/2010/main" val="328633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6B04AD-8B8B-018D-468C-406DE9137B8F}"/>
              </a:ext>
            </a:extLst>
          </p:cNvPr>
          <p:cNvSpPr>
            <a:spLocks noGrp="1"/>
          </p:cNvSpPr>
          <p:nvPr>
            <p:ph type="title"/>
          </p:nvPr>
        </p:nvSpPr>
        <p:spPr>
          <a:xfrm>
            <a:off x="838199" y="564211"/>
            <a:ext cx="4571999" cy="1165002"/>
          </a:xfrm>
        </p:spPr>
        <p:txBody>
          <a:bodyPr anchor="b">
            <a:normAutofit/>
          </a:bodyPr>
          <a:lstStyle/>
          <a:p>
            <a:r>
              <a:rPr lang="en-US" sz="3600" dirty="0"/>
              <a:t>Active Supervision &amp; Staff Wellness</a:t>
            </a:r>
          </a:p>
        </p:txBody>
      </p:sp>
      <p:sp>
        <p:nvSpPr>
          <p:cNvPr id="3" name="Content Placeholder 2">
            <a:extLst>
              <a:ext uri="{FF2B5EF4-FFF2-40B4-BE49-F238E27FC236}">
                <a16:creationId xmlns:a16="http://schemas.microsoft.com/office/drawing/2014/main" id="{363DA650-4E8D-DF27-5408-E1E7E2340EEC}"/>
              </a:ext>
            </a:extLst>
          </p:cNvPr>
          <p:cNvSpPr>
            <a:spLocks noGrp="1"/>
          </p:cNvSpPr>
          <p:nvPr>
            <p:ph idx="1"/>
          </p:nvPr>
        </p:nvSpPr>
        <p:spPr>
          <a:xfrm>
            <a:off x="838199" y="2055327"/>
            <a:ext cx="4571999" cy="3776975"/>
          </a:xfrm>
        </p:spPr>
        <p:txBody>
          <a:bodyPr>
            <a:normAutofit lnSpcReduction="10000"/>
          </a:bodyPr>
          <a:lstStyle/>
          <a:p>
            <a:pPr>
              <a:lnSpc>
                <a:spcPct val="100000"/>
              </a:lnSpc>
            </a:pPr>
            <a:r>
              <a:rPr lang="en-US" sz="1600" dirty="0"/>
              <a:t>Early Childhood Education is demanding work!</a:t>
            </a:r>
          </a:p>
          <a:p>
            <a:pPr>
              <a:lnSpc>
                <a:spcPct val="100000"/>
              </a:lnSpc>
            </a:pPr>
            <a:r>
              <a:rPr lang="en-US" sz="1600" dirty="0"/>
              <a:t>Some days life throws you curveballs:</a:t>
            </a:r>
          </a:p>
          <a:p>
            <a:pPr lvl="1">
              <a:lnSpc>
                <a:spcPct val="100000"/>
              </a:lnSpc>
            </a:pPr>
            <a:r>
              <a:rPr lang="en-US" sz="1600" dirty="0"/>
              <a:t>You may struggle with changes in staffing;</a:t>
            </a:r>
          </a:p>
          <a:p>
            <a:pPr lvl="1">
              <a:lnSpc>
                <a:spcPct val="100000"/>
              </a:lnSpc>
            </a:pPr>
            <a:r>
              <a:rPr lang="en-US" sz="1600" dirty="0"/>
              <a:t>You are pulled in a variety of directions dealing with challenging behaviors;</a:t>
            </a:r>
          </a:p>
          <a:p>
            <a:pPr lvl="1">
              <a:lnSpc>
                <a:spcPct val="100000"/>
              </a:lnSpc>
            </a:pPr>
            <a:r>
              <a:rPr lang="en-US" sz="1600" dirty="0"/>
              <a:t>Or any other number of things that can happen on a given day!</a:t>
            </a:r>
          </a:p>
          <a:p>
            <a:pPr>
              <a:lnSpc>
                <a:spcPct val="100000"/>
              </a:lnSpc>
            </a:pPr>
            <a:r>
              <a:rPr lang="en-US" sz="1600" dirty="0"/>
              <a:t>Active Supervision NEVER takes a day, hour, or minute off!!</a:t>
            </a:r>
          </a:p>
          <a:p>
            <a:pPr>
              <a:lnSpc>
                <a:spcPct val="100000"/>
              </a:lnSpc>
            </a:pPr>
            <a:r>
              <a:rPr lang="en-US" sz="1600" dirty="0"/>
              <a:t>What are you doing to take care of YOU to stay on top of your Active Supervision game?</a:t>
            </a:r>
          </a:p>
          <a:p>
            <a:pPr>
              <a:lnSpc>
                <a:spcPct val="100000"/>
              </a:lnSpc>
            </a:pPr>
            <a:endParaRPr lang="en-US" sz="1500" dirty="0"/>
          </a:p>
        </p:txBody>
      </p:sp>
      <p:pic>
        <p:nvPicPr>
          <p:cNvPr id="4" name="Picture 2" descr="Wellness | MCPASD |">
            <a:extLst>
              <a:ext uri="{FF2B5EF4-FFF2-40B4-BE49-F238E27FC236}">
                <a16:creationId xmlns:a16="http://schemas.microsoft.com/office/drawing/2014/main" id="{EC9F1E61-5CB5-A1FC-A3BE-2C943F9EF5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3" r="113" b="-4"/>
          <a:stretch/>
        </p:blipFill>
        <p:spPr bwMode="auto">
          <a:xfrm>
            <a:off x="6190488" y="566928"/>
            <a:ext cx="5157216" cy="5286197"/>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10">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12">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1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4652B4-BF9F-0AEC-011A-2D7533E96727}"/>
              </a:ext>
            </a:extLst>
          </p:cNvPr>
          <p:cNvSpPr>
            <a:spLocks noGrp="1"/>
          </p:cNvSpPr>
          <p:nvPr>
            <p:ph type="title"/>
          </p:nvPr>
        </p:nvSpPr>
        <p:spPr>
          <a:xfrm>
            <a:off x="371094" y="1161288"/>
            <a:ext cx="3438144" cy="1239012"/>
          </a:xfrm>
        </p:spPr>
        <p:txBody>
          <a:bodyPr anchor="ctr">
            <a:normAutofit/>
          </a:bodyPr>
          <a:lstStyle/>
          <a:p>
            <a:r>
              <a:rPr lang="en-US" sz="2800" dirty="0"/>
              <a:t>Staff Wellness Resources</a:t>
            </a:r>
          </a:p>
        </p:txBody>
      </p:sp>
      <p:sp>
        <p:nvSpPr>
          <p:cNvPr id="17" name="Rectangle 1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C514327D-FC01-DF94-32BD-6DF44224862A}"/>
              </a:ext>
            </a:extLst>
          </p:cNvPr>
          <p:cNvSpPr>
            <a:spLocks noGrp="1"/>
          </p:cNvSpPr>
          <p:nvPr>
            <p:ph idx="1"/>
          </p:nvPr>
        </p:nvSpPr>
        <p:spPr>
          <a:xfrm>
            <a:off x="371094" y="2718054"/>
            <a:ext cx="3438906" cy="3207258"/>
          </a:xfrm>
        </p:spPr>
        <p:txBody>
          <a:bodyPr anchor="t">
            <a:normAutofit lnSpcReduction="10000"/>
          </a:bodyPr>
          <a:lstStyle/>
          <a:p>
            <a:pPr marL="0" indent="0">
              <a:buNone/>
            </a:pPr>
            <a:r>
              <a:rPr lang="en-US" sz="3200" dirty="0"/>
              <a:t>Please watch this short video on the importance of mindfulness and staff wellness.</a:t>
            </a:r>
          </a:p>
          <a:p>
            <a:pPr marL="0" indent="0">
              <a:buNone/>
            </a:pPr>
            <a:endParaRPr lang="en-US" sz="1700" dirty="0"/>
          </a:p>
          <a:p>
            <a:pPr marL="0" indent="0">
              <a:buNone/>
            </a:pPr>
            <a:endParaRPr lang="en-US" sz="1700" dirty="0"/>
          </a:p>
        </p:txBody>
      </p:sp>
      <p:pic>
        <p:nvPicPr>
          <p:cNvPr id="4" name="001559MindfulnessAResiliencyPractice" descr="A black background with a black square&#10;&#10;Description automatically generated with medium confidence">
            <a:hlinkClick r:id="" action="ppaction://media"/>
            <a:extLst>
              <a:ext uri="{FF2B5EF4-FFF2-40B4-BE49-F238E27FC236}">
                <a16:creationId xmlns:a16="http://schemas.microsoft.com/office/drawing/2014/main" id="{A6FDDF5A-A7F8-C33A-56A9-88CEA006A7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01184" y="883539"/>
            <a:ext cx="6922008" cy="5191505"/>
          </a:xfrm>
          <a:prstGeom prst="rect">
            <a:avLst/>
          </a:prstGeom>
        </p:spPr>
      </p:pic>
    </p:spTree>
    <p:extLst>
      <p:ext uri="{BB962C8B-B14F-4D97-AF65-F5344CB8AC3E}">
        <p14:creationId xmlns:p14="http://schemas.microsoft.com/office/powerpoint/2010/main" val="314744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43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video>
              <p:cMediaNode vol="80000">
                <p:cTn id="24" fill="hold" display="0">
                  <p:stCondLst>
                    <p:cond delay="indefinite"/>
                  </p:stCondLst>
                </p:cTn>
                <p:tgtEl>
                  <p:spTgt spid="4"/>
                </p:tgtEl>
              </p:cMediaNode>
            </p:video>
          </p:childTnLst>
        </p:cTn>
      </p:par>
    </p:tnLst>
    <p:bldLst>
      <p:bldP spid="2" grpId="0"/>
      <p:bldP spid="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AF38DC-B069-4F74-89ED-92C7579C3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stones balanced in a stack">
            <a:extLst>
              <a:ext uri="{FF2B5EF4-FFF2-40B4-BE49-F238E27FC236}">
                <a16:creationId xmlns:a16="http://schemas.microsoft.com/office/drawing/2014/main" id="{E4C271DC-CBF0-C241-F95B-55CB45FF7AA6}"/>
              </a:ext>
            </a:extLst>
          </p:cNvPr>
          <p:cNvPicPr>
            <a:picLocks noChangeAspect="1"/>
          </p:cNvPicPr>
          <p:nvPr/>
        </p:nvPicPr>
        <p:blipFill rotWithShape="1">
          <a:blip r:embed="rId2"/>
          <a:srcRect l="28861" r="-1" b="-1"/>
          <a:stretch/>
        </p:blipFill>
        <p:spPr>
          <a:xfrm>
            <a:off x="4883023"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4A3281-872D-8467-8251-EAB92B23470F}"/>
              </a:ext>
            </a:extLst>
          </p:cNvPr>
          <p:cNvSpPr>
            <a:spLocks noGrp="1"/>
          </p:cNvSpPr>
          <p:nvPr>
            <p:ph type="title"/>
          </p:nvPr>
        </p:nvSpPr>
        <p:spPr>
          <a:xfrm>
            <a:off x="374904" y="856488"/>
            <a:ext cx="4992624" cy="1173761"/>
          </a:xfrm>
        </p:spPr>
        <p:txBody>
          <a:bodyPr anchor="b">
            <a:normAutofit/>
          </a:bodyPr>
          <a:lstStyle/>
          <a:p>
            <a:r>
              <a:rPr lang="en-US" sz="3400" dirty="0"/>
              <a:t>Staff Wellness Resources</a:t>
            </a:r>
          </a:p>
        </p:txBody>
      </p:sp>
      <p:sp>
        <p:nvSpPr>
          <p:cNvPr id="15" name="Rectangle 14">
            <a:extLst>
              <a:ext uri="{FF2B5EF4-FFF2-40B4-BE49-F238E27FC236}">
                <a16:creationId xmlns:a16="http://schemas.microsoft.com/office/drawing/2014/main" id="{7A0CBFF4-EA32-4FE2-BA6B-8F3A6E6ED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253806"/>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08D83A4-066D-17DD-2704-4F6DAE24714E}"/>
              </a:ext>
            </a:extLst>
          </p:cNvPr>
          <p:cNvSpPr>
            <a:spLocks noGrp="1"/>
          </p:cNvSpPr>
          <p:nvPr>
            <p:ph idx="1"/>
          </p:nvPr>
        </p:nvSpPr>
        <p:spPr>
          <a:xfrm>
            <a:off x="374904" y="2522949"/>
            <a:ext cx="5065776" cy="3912357"/>
          </a:xfrm>
        </p:spPr>
        <p:txBody>
          <a:bodyPr anchor="t">
            <a:normAutofit/>
          </a:bodyPr>
          <a:lstStyle/>
          <a:p>
            <a:r>
              <a:rPr lang="en-US" sz="2200" dirty="0"/>
              <a:t>NMCAA offers a variety of resources to support staff on their wellness journey.</a:t>
            </a:r>
          </a:p>
          <a:p>
            <a:pPr lvl="1"/>
            <a:r>
              <a:rPr lang="en-US" sz="2200" dirty="0">
                <a:hlinkClick r:id="rId3"/>
              </a:rPr>
              <a:t>Employee Assistance Program</a:t>
            </a:r>
            <a:endParaRPr lang="en-US" sz="2200" dirty="0"/>
          </a:p>
          <a:p>
            <a:pPr lvl="1"/>
            <a:r>
              <a:rPr lang="en-US" sz="2200" dirty="0">
                <a:hlinkClick r:id="rId4"/>
              </a:rPr>
              <a:t>Wellness Coach</a:t>
            </a:r>
            <a:endParaRPr lang="en-US" sz="2200" dirty="0"/>
          </a:p>
          <a:p>
            <a:pPr lvl="1"/>
            <a:r>
              <a:rPr lang="en-US" sz="2200" dirty="0">
                <a:hlinkClick r:id="rId5"/>
              </a:rPr>
              <a:t>Starling Minds</a:t>
            </a:r>
            <a:endParaRPr lang="en-US" sz="2200" dirty="0"/>
          </a:p>
          <a:p>
            <a:pPr lvl="1"/>
            <a:r>
              <a:rPr lang="en-US" sz="2200" dirty="0"/>
              <a:t>NONI</a:t>
            </a:r>
          </a:p>
          <a:p>
            <a:r>
              <a:rPr lang="en-US" sz="2200" dirty="0">
                <a:hlinkClick r:id="rId6"/>
              </a:rPr>
              <a:t>ECLKC</a:t>
            </a:r>
            <a:r>
              <a:rPr lang="en-US" sz="2200" dirty="0"/>
              <a:t> also provides a variety of resources to explore.</a:t>
            </a:r>
          </a:p>
        </p:txBody>
      </p:sp>
    </p:spTree>
    <p:extLst>
      <p:ext uri="{BB962C8B-B14F-4D97-AF65-F5344CB8AC3E}">
        <p14:creationId xmlns:p14="http://schemas.microsoft.com/office/powerpoint/2010/main" val="317079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45839-13FC-7C53-0C2C-AB300382E5BB}"/>
              </a:ext>
            </a:extLst>
          </p:cNvPr>
          <p:cNvSpPr>
            <a:spLocks noGrp="1"/>
          </p:cNvSpPr>
          <p:nvPr>
            <p:ph type="title"/>
          </p:nvPr>
        </p:nvSpPr>
        <p:spPr/>
        <p:txBody>
          <a:bodyPr/>
          <a:lstStyle/>
          <a:p>
            <a:r>
              <a:rPr lang="en-US" dirty="0"/>
              <a:t>“Active” Supervision? Or Not?</a:t>
            </a:r>
          </a:p>
        </p:txBody>
      </p:sp>
      <p:pic>
        <p:nvPicPr>
          <p:cNvPr id="4" name="Online Media 3" title="PBIS Active Supervision">
            <a:hlinkClick r:id="" action="ppaction://media"/>
            <a:extLst>
              <a:ext uri="{FF2B5EF4-FFF2-40B4-BE49-F238E27FC236}">
                <a16:creationId xmlns:a16="http://schemas.microsoft.com/office/drawing/2014/main" id="{DA7BAE1D-C3CB-BCD9-4325-2897F43586DF}"/>
              </a:ext>
            </a:extLst>
          </p:cNvPr>
          <p:cNvPicPr>
            <a:picLocks noGrp="1" noRot="1" noChangeAspect="1"/>
          </p:cNvPicPr>
          <p:nvPr>
            <p:ph idx="1"/>
            <a:videoFile r:link="rId1"/>
          </p:nvPr>
        </p:nvPicPr>
        <p:blipFill>
          <a:blip r:embed="rId3"/>
          <a:stretch>
            <a:fillRect/>
          </a:stretch>
        </p:blipFill>
        <p:spPr>
          <a:xfrm>
            <a:off x="3338768" y="2167576"/>
            <a:ext cx="7944928" cy="4488430"/>
          </a:xfrm>
          <a:prstGeom prst="rect">
            <a:avLst/>
          </a:prstGeom>
        </p:spPr>
      </p:pic>
      <p:sp>
        <p:nvSpPr>
          <p:cNvPr id="5" name="TextBox 4">
            <a:extLst>
              <a:ext uri="{FF2B5EF4-FFF2-40B4-BE49-F238E27FC236}">
                <a16:creationId xmlns:a16="http://schemas.microsoft.com/office/drawing/2014/main" id="{03354C9C-4777-930C-FC18-4A55AE4B3AD6}"/>
              </a:ext>
            </a:extLst>
          </p:cNvPr>
          <p:cNvSpPr txBox="1"/>
          <p:nvPr/>
        </p:nvSpPr>
        <p:spPr>
          <a:xfrm>
            <a:off x="676275" y="2409825"/>
            <a:ext cx="2352675" cy="3816429"/>
          </a:xfrm>
          <a:prstGeom prst="rect">
            <a:avLst/>
          </a:prstGeom>
          <a:noFill/>
        </p:spPr>
        <p:txBody>
          <a:bodyPr wrap="square" rtlCol="0">
            <a:spAutoFit/>
          </a:bodyPr>
          <a:lstStyle/>
          <a:p>
            <a:r>
              <a:rPr lang="en-US" sz="2200" dirty="0"/>
              <a:t>Please watch this short video.  What are your </a:t>
            </a:r>
            <a:r>
              <a:rPr lang="en-US" sz="2200" dirty="0" err="1"/>
              <a:t>noticings</a:t>
            </a:r>
            <a:r>
              <a:rPr lang="en-US" sz="2200" dirty="0"/>
              <a:t> about the interactions and the supervision that is occurring (or not occurring) throughout the video?  </a:t>
            </a:r>
          </a:p>
        </p:txBody>
      </p:sp>
    </p:spTree>
    <p:extLst>
      <p:ext uri="{BB962C8B-B14F-4D97-AF65-F5344CB8AC3E}">
        <p14:creationId xmlns:p14="http://schemas.microsoft.com/office/powerpoint/2010/main" val="274659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p!!Rectangle">
            <a:extLst>
              <a:ext uri="{FF2B5EF4-FFF2-40B4-BE49-F238E27FC236}">
                <a16:creationId xmlns:a16="http://schemas.microsoft.com/office/drawing/2014/main" id="{D0D0518B-D51A-4AC9-8054-5C1EF2EB9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Next step options for PRUS, SEMH and AP | Shenstone Lodge School">
            <a:extLst>
              <a:ext uri="{FF2B5EF4-FFF2-40B4-BE49-F238E27FC236}">
                <a16:creationId xmlns:a16="http://schemas.microsoft.com/office/drawing/2014/main" id="{76BB29FD-856F-D062-7229-08B80FC575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2"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1" name="m!!text rectangle">
            <a:extLst>
              <a:ext uri="{FF2B5EF4-FFF2-40B4-BE49-F238E27FC236}">
                <a16:creationId xmlns:a16="http://schemas.microsoft.com/office/drawing/2014/main" id="{494CEDA0-FD8E-491B-8792-69F93BDA3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275" y="633619"/>
            <a:ext cx="4279383" cy="5495925"/>
          </a:xfrm>
          <a:prstGeom prst="rect">
            <a:avLst/>
          </a:prstGeom>
          <a:ln w="9525">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344C39-1B6C-F265-F63C-7E7CE290E564}"/>
              </a:ext>
            </a:extLst>
          </p:cNvPr>
          <p:cNvSpPr>
            <a:spLocks noGrp="1"/>
          </p:cNvSpPr>
          <p:nvPr>
            <p:ph type="title"/>
          </p:nvPr>
        </p:nvSpPr>
        <p:spPr>
          <a:xfrm>
            <a:off x="843645" y="980368"/>
            <a:ext cx="3666744" cy="1106424"/>
          </a:xfrm>
        </p:spPr>
        <p:txBody>
          <a:bodyPr>
            <a:normAutofit/>
          </a:bodyPr>
          <a:lstStyle/>
          <a:p>
            <a:r>
              <a:rPr lang="en-US" sz="2600" dirty="0"/>
              <a:t>Active Supervision Plan</a:t>
            </a:r>
          </a:p>
        </p:txBody>
      </p:sp>
      <p:sp>
        <p:nvSpPr>
          <p:cNvPr id="13" name="m!!accent">
            <a:extLst>
              <a:ext uri="{FF2B5EF4-FFF2-40B4-BE49-F238E27FC236}">
                <a16:creationId xmlns:a16="http://schemas.microsoft.com/office/drawing/2014/main" id="{0FD3EBBB-DFE8-4525-B1BF-BE7BBC8DF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267" y="115681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9362A14-6FB8-4FFC-AAA0-2E5AFF8A8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824" y="2113280"/>
            <a:ext cx="35204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BD3136-CC1D-2C99-BA98-9D6C0A689B9A}"/>
              </a:ext>
            </a:extLst>
          </p:cNvPr>
          <p:cNvSpPr>
            <a:spLocks noGrp="1"/>
          </p:cNvSpPr>
          <p:nvPr>
            <p:ph idx="1"/>
          </p:nvPr>
        </p:nvSpPr>
        <p:spPr>
          <a:xfrm>
            <a:off x="843645" y="2354199"/>
            <a:ext cx="3666744" cy="3461331"/>
          </a:xfrm>
        </p:spPr>
        <p:txBody>
          <a:bodyPr>
            <a:normAutofit/>
          </a:bodyPr>
          <a:lstStyle/>
          <a:p>
            <a:pPr>
              <a:buClr>
                <a:srgbClr val="68AEFF"/>
              </a:buClr>
            </a:pPr>
            <a:r>
              <a:rPr lang="en-US" sz="1800" dirty="0"/>
              <a:t>Now that you’ve had time to become more familiar with Active Supervision, it’s time to examine how to intentionally plan and implement the Active Supervision strategies . </a:t>
            </a:r>
          </a:p>
          <a:p>
            <a:pPr>
              <a:buClr>
                <a:srgbClr val="68AEFF"/>
              </a:buClr>
            </a:pPr>
            <a:r>
              <a:rPr lang="en-US" sz="1800" dirty="0"/>
              <a:t>Please refer to the following slides for more information regarding Active Supervision postings and forms.</a:t>
            </a:r>
          </a:p>
          <a:p>
            <a:pPr>
              <a:lnSpc>
                <a:spcPct val="100000"/>
              </a:lnSpc>
            </a:pPr>
            <a:endParaRPr lang="en-US" sz="1800" dirty="0"/>
          </a:p>
        </p:txBody>
      </p:sp>
    </p:spTree>
    <p:extLst>
      <p:ext uri="{BB962C8B-B14F-4D97-AF65-F5344CB8AC3E}">
        <p14:creationId xmlns:p14="http://schemas.microsoft.com/office/powerpoint/2010/main" val="212641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E0B5D-0E69-9944-1813-A6905CD45B96}"/>
              </a:ext>
            </a:extLst>
          </p:cNvPr>
          <p:cNvSpPr>
            <a:spLocks noGrp="1"/>
          </p:cNvSpPr>
          <p:nvPr>
            <p:ph type="title"/>
          </p:nvPr>
        </p:nvSpPr>
        <p:spPr>
          <a:xfrm>
            <a:off x="612648" y="1078992"/>
            <a:ext cx="6268770" cy="1536192"/>
          </a:xfrm>
        </p:spPr>
        <p:txBody>
          <a:bodyPr anchor="b">
            <a:normAutofit/>
          </a:bodyPr>
          <a:lstStyle/>
          <a:p>
            <a:r>
              <a:rPr lang="en-US" sz="5200" dirty="0"/>
              <a:t>Active Supervision Postings</a:t>
            </a:r>
          </a:p>
        </p:txBody>
      </p:sp>
      <p:sp>
        <p:nvSpPr>
          <p:cNvPr id="11" name="Rectangle 10">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C82D196-88AE-C775-83D1-AF6775FC7416}"/>
              </a:ext>
            </a:extLst>
          </p:cNvPr>
          <p:cNvSpPr>
            <a:spLocks noGrp="1"/>
          </p:cNvSpPr>
          <p:nvPr>
            <p:ph idx="1"/>
          </p:nvPr>
        </p:nvSpPr>
        <p:spPr>
          <a:xfrm>
            <a:off x="615458" y="3355848"/>
            <a:ext cx="6268770" cy="2825496"/>
          </a:xfrm>
        </p:spPr>
        <p:txBody>
          <a:bodyPr>
            <a:normAutofit lnSpcReduction="10000"/>
          </a:bodyPr>
          <a:lstStyle/>
          <a:p>
            <a:pPr>
              <a:spcAft>
                <a:spcPts val="1200"/>
              </a:spcAft>
            </a:pPr>
            <a:r>
              <a:rPr lang="en-US" sz="3200" b="1" u="sng" dirty="0"/>
              <a:t>Active Supervision Poster</a:t>
            </a:r>
          </a:p>
          <a:p>
            <a:pPr marL="742950" lvl="1" indent="-285750">
              <a:spcAft>
                <a:spcPts val="1200"/>
              </a:spcAft>
              <a:buFont typeface="Arial" panose="020B0604020202020204" pitchFamily="34" charset="0"/>
              <a:buChar char="•"/>
            </a:pPr>
            <a:r>
              <a:rPr lang="en-US" sz="2000" dirty="0"/>
              <a:t>This poster should be displayed in an easily viewed location.</a:t>
            </a:r>
            <a:endParaRPr lang="en-US" dirty="0"/>
          </a:p>
          <a:p>
            <a:pPr marL="742950" lvl="1" indent="-285750">
              <a:spcAft>
                <a:spcPts val="1200"/>
              </a:spcAft>
              <a:buFont typeface="Arial" panose="020B0604020202020204" pitchFamily="34" charset="0"/>
              <a:buChar char="•"/>
            </a:pPr>
            <a:r>
              <a:rPr lang="en-US" sz="2000" dirty="0"/>
              <a:t>Need a new poster? Check here:</a:t>
            </a:r>
            <a:endParaRPr lang="en-US" sz="2000" dirty="0">
              <a:solidFill>
                <a:srgbClr val="FFFFFE"/>
              </a:solidFill>
            </a:endParaRPr>
          </a:p>
          <a:p>
            <a:pPr lvl="2">
              <a:spcAft>
                <a:spcPts val="600"/>
              </a:spcAft>
            </a:pPr>
            <a:r>
              <a:rPr lang="en-US" sz="2800" dirty="0">
                <a:solidFill>
                  <a:srgbClr val="FFFFFE"/>
                </a:solidFill>
                <a:hlinkClick r:id="rId2"/>
              </a:rPr>
              <a:t>ECLKC</a:t>
            </a:r>
            <a:endParaRPr lang="en-US" sz="2800" dirty="0">
              <a:solidFill>
                <a:srgbClr val="FFFFFE"/>
              </a:solidFill>
            </a:endParaRPr>
          </a:p>
          <a:p>
            <a:endParaRPr lang="en-US" sz="1800" dirty="0"/>
          </a:p>
        </p:txBody>
      </p:sp>
      <p:pic>
        <p:nvPicPr>
          <p:cNvPr id="4" name="Content Placeholder 5" descr="A collage of images of children and adults&#10;&#10;Description automatically generated">
            <a:extLst>
              <a:ext uri="{FF2B5EF4-FFF2-40B4-BE49-F238E27FC236}">
                <a16:creationId xmlns:a16="http://schemas.microsoft.com/office/drawing/2014/main" id="{973F2A25-1DC2-B09B-CEA9-1C13BDE0C7D0}"/>
              </a:ext>
            </a:extLst>
          </p:cNvPr>
          <p:cNvPicPr>
            <a:picLocks noChangeAspect="1"/>
          </p:cNvPicPr>
          <p:nvPr/>
        </p:nvPicPr>
        <p:blipFill rotWithShape="1">
          <a:blip r:embed="rId3"/>
          <a:srcRect l="2617"/>
          <a:stretch/>
        </p:blipFill>
        <p:spPr>
          <a:xfrm>
            <a:off x="7684006" y="10"/>
            <a:ext cx="4507993" cy="6857990"/>
          </a:xfrm>
          <a:prstGeom prst="rect">
            <a:avLst/>
          </a:prstGeom>
        </p:spPr>
      </p:pic>
    </p:spTree>
    <p:extLst>
      <p:ext uri="{BB962C8B-B14F-4D97-AF65-F5344CB8AC3E}">
        <p14:creationId xmlns:p14="http://schemas.microsoft.com/office/powerpoint/2010/main" val="20308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2F5D1F-83F4-C9C9-097F-24FAECB1025E}"/>
              </a:ext>
            </a:extLst>
          </p:cNvPr>
          <p:cNvSpPr>
            <a:spLocks noGrp="1"/>
          </p:cNvSpPr>
          <p:nvPr>
            <p:ph type="title"/>
          </p:nvPr>
        </p:nvSpPr>
        <p:spPr>
          <a:xfrm>
            <a:off x="612648" y="1078992"/>
            <a:ext cx="6268770" cy="1536192"/>
          </a:xfrm>
        </p:spPr>
        <p:txBody>
          <a:bodyPr anchor="b">
            <a:normAutofit/>
          </a:bodyPr>
          <a:lstStyle/>
          <a:p>
            <a:r>
              <a:rPr lang="en-US" sz="5200" dirty="0"/>
              <a:t>Active Supervision Postings</a:t>
            </a:r>
          </a:p>
        </p:txBody>
      </p:sp>
      <p:sp>
        <p:nvSpPr>
          <p:cNvPr id="23" name="Rectangle 22">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EEDC2ED-3DDD-D489-8F0E-9BFE9F9DBA61}"/>
              </a:ext>
            </a:extLst>
          </p:cNvPr>
          <p:cNvSpPr>
            <a:spLocks noGrp="1"/>
          </p:cNvSpPr>
          <p:nvPr>
            <p:ph idx="1"/>
          </p:nvPr>
        </p:nvSpPr>
        <p:spPr>
          <a:xfrm>
            <a:off x="612648" y="3132963"/>
            <a:ext cx="6268770" cy="3048381"/>
          </a:xfrm>
        </p:spPr>
        <p:txBody>
          <a:bodyPr>
            <a:normAutofit/>
          </a:bodyPr>
          <a:lstStyle/>
          <a:p>
            <a:pPr marL="457200" lvl="1" indent="0">
              <a:buNone/>
            </a:pPr>
            <a:r>
              <a:rPr lang="en-US" sz="2200" b="1" dirty="0"/>
              <a:t>Active Supervision At-a-Glance</a:t>
            </a:r>
          </a:p>
          <a:p>
            <a:pPr marL="742950" lvl="1" indent="-285750">
              <a:buFont typeface="Arial" panose="020B0604020202020204" pitchFamily="34" charset="0"/>
              <a:buChar char="•"/>
            </a:pPr>
            <a:r>
              <a:rPr lang="en-US" sz="2200" dirty="0"/>
              <a:t>This posting offers a quick reference for the six Active Supervision strategies.</a:t>
            </a:r>
          </a:p>
          <a:p>
            <a:pPr lvl="1"/>
            <a:endParaRPr lang="en-US" sz="2200" dirty="0"/>
          </a:p>
          <a:p>
            <a:pPr marL="742950" lvl="1" indent="-285750">
              <a:spcAft>
                <a:spcPts val="1200"/>
              </a:spcAft>
              <a:buFont typeface="Arial" panose="020B0604020202020204" pitchFamily="34" charset="0"/>
              <a:buChar char="•"/>
            </a:pPr>
            <a:r>
              <a:rPr lang="en-US" sz="2200" dirty="0"/>
              <a:t>Need a new poster? Check here:</a:t>
            </a:r>
          </a:p>
          <a:p>
            <a:pPr lvl="2">
              <a:spcAft>
                <a:spcPts val="600"/>
              </a:spcAft>
            </a:pPr>
            <a:r>
              <a:rPr lang="en-US" sz="2200" dirty="0">
                <a:hlinkClick r:id="rId2"/>
              </a:rPr>
              <a:t>ECLKC</a:t>
            </a:r>
            <a:endParaRPr lang="en-US" sz="2200" dirty="0"/>
          </a:p>
          <a:p>
            <a:endParaRPr lang="en-US" sz="1800" dirty="0"/>
          </a:p>
        </p:txBody>
      </p:sp>
      <p:pic>
        <p:nvPicPr>
          <p:cNvPr id="5" name="Picture 4" descr="A poster of a group of children&#10;&#10;Description automatically generated">
            <a:extLst>
              <a:ext uri="{FF2B5EF4-FFF2-40B4-BE49-F238E27FC236}">
                <a16:creationId xmlns:a16="http://schemas.microsoft.com/office/drawing/2014/main" id="{DD837572-883A-E6BC-CE36-C08943DC3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066" y="876291"/>
            <a:ext cx="4237686" cy="5029894"/>
          </a:xfrm>
          <a:prstGeom prst="rect">
            <a:avLst/>
          </a:prstGeom>
        </p:spPr>
      </p:pic>
    </p:spTree>
    <p:extLst>
      <p:ext uri="{BB962C8B-B14F-4D97-AF65-F5344CB8AC3E}">
        <p14:creationId xmlns:p14="http://schemas.microsoft.com/office/powerpoint/2010/main" val="193633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8">
            <a:extLst>
              <a:ext uri="{FF2B5EF4-FFF2-40B4-BE49-F238E27FC236}">
                <a16:creationId xmlns:a16="http://schemas.microsoft.com/office/drawing/2014/main" id="{E0C28A69-9B26-45AC-AFF7-719A7A50A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1C4652-CB83-78E1-B31E-062115A4DA5E}"/>
              </a:ext>
            </a:extLst>
          </p:cNvPr>
          <p:cNvSpPr>
            <a:spLocks noGrp="1"/>
          </p:cNvSpPr>
          <p:nvPr>
            <p:ph type="title"/>
          </p:nvPr>
        </p:nvSpPr>
        <p:spPr>
          <a:xfrm>
            <a:off x="7145654" y="991443"/>
            <a:ext cx="4646295" cy="1087819"/>
          </a:xfrm>
        </p:spPr>
        <p:txBody>
          <a:bodyPr anchor="b">
            <a:normAutofit/>
          </a:bodyPr>
          <a:lstStyle/>
          <a:p>
            <a:r>
              <a:rPr lang="en-US" sz="3400" dirty="0"/>
              <a:t>Active Supervision Plan: An Overview</a:t>
            </a:r>
          </a:p>
        </p:txBody>
      </p:sp>
      <p:pic>
        <p:nvPicPr>
          <p:cNvPr id="4" name="Picture 14" descr="Make A Plan Clipart - Clipart Suggest">
            <a:extLst>
              <a:ext uri="{FF2B5EF4-FFF2-40B4-BE49-F238E27FC236}">
                <a16:creationId xmlns:a16="http://schemas.microsoft.com/office/drawing/2014/main" id="{01AB5C9D-D835-F700-23B6-835470F2C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91"/>
          <a:stretch/>
        </p:blipFill>
        <p:spPr bwMode="auto">
          <a:xfrm>
            <a:off x="20" y="-1"/>
            <a:ext cx="6688434"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10">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83398"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12">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55" y="2285541"/>
            <a:ext cx="457200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19307C7-FAC1-174B-47F9-120C0D9609AD}"/>
              </a:ext>
            </a:extLst>
          </p:cNvPr>
          <p:cNvSpPr>
            <a:spLocks noGrp="1"/>
          </p:cNvSpPr>
          <p:nvPr>
            <p:ph idx="1"/>
          </p:nvPr>
        </p:nvSpPr>
        <p:spPr>
          <a:xfrm>
            <a:off x="7145654" y="2510108"/>
            <a:ext cx="4646295" cy="4002835"/>
          </a:xfrm>
        </p:spPr>
        <p:txBody>
          <a:bodyPr>
            <a:normAutofit fontScale="92500" lnSpcReduction="20000"/>
          </a:bodyPr>
          <a:lstStyle/>
          <a:p>
            <a:pPr>
              <a:lnSpc>
                <a:spcPct val="100000"/>
              </a:lnSpc>
            </a:pPr>
            <a:r>
              <a:rPr lang="en-US" sz="1800" dirty="0"/>
              <a:t>The next several slides provide an overview of the Active Supervision Plan contents:</a:t>
            </a:r>
          </a:p>
          <a:p>
            <a:pPr lvl="1">
              <a:lnSpc>
                <a:spcPct val="100000"/>
              </a:lnSpc>
            </a:pPr>
            <a:r>
              <a:rPr lang="en-US" sz="1800" dirty="0">
                <a:hlinkClick r:id="rId3"/>
              </a:rPr>
              <a:t>Zoning to Maximize Learning: Discussion Questions</a:t>
            </a:r>
            <a:endParaRPr lang="en-US" sz="1800" dirty="0"/>
          </a:p>
          <a:p>
            <a:pPr lvl="1">
              <a:lnSpc>
                <a:spcPct val="100000"/>
              </a:lnSpc>
            </a:pPr>
            <a:r>
              <a:rPr lang="en-US" sz="1800" dirty="0">
                <a:hlinkClick r:id="rId4"/>
              </a:rPr>
              <a:t>Zoning to Maximize Learning: Staff Zoning Chart</a:t>
            </a:r>
            <a:endParaRPr lang="en-US" sz="1800" dirty="0"/>
          </a:p>
          <a:p>
            <a:pPr lvl="1">
              <a:lnSpc>
                <a:spcPct val="100000"/>
              </a:lnSpc>
            </a:pPr>
            <a:r>
              <a:rPr lang="en-US" sz="1800" dirty="0">
                <a:hlinkClick r:id="rId5"/>
              </a:rPr>
              <a:t>Active Supervision Implementation Plan</a:t>
            </a:r>
            <a:endParaRPr lang="en-US" sz="1800" dirty="0"/>
          </a:p>
          <a:p>
            <a:pPr lvl="1">
              <a:lnSpc>
                <a:spcPct val="100000"/>
              </a:lnSpc>
            </a:pPr>
            <a:r>
              <a:rPr lang="en-US" sz="1800" dirty="0">
                <a:hlinkClick r:id="rId6"/>
              </a:rPr>
              <a:t>Classroom Maps: Indoor &amp; Outdoor Spaces</a:t>
            </a:r>
            <a:endParaRPr lang="en-US" sz="1800" dirty="0"/>
          </a:p>
          <a:p>
            <a:pPr lvl="1">
              <a:lnSpc>
                <a:spcPct val="100000"/>
              </a:lnSpc>
            </a:pPr>
            <a:r>
              <a:rPr lang="en-US" sz="1800" dirty="0">
                <a:hlinkClick r:id="rId7"/>
              </a:rPr>
              <a:t>Classroom Transitions: Planning for Transitions</a:t>
            </a:r>
            <a:endParaRPr lang="en-US" sz="1800" dirty="0"/>
          </a:p>
          <a:p>
            <a:pPr>
              <a:lnSpc>
                <a:spcPct val="100000"/>
              </a:lnSpc>
            </a:pPr>
            <a:r>
              <a:rPr lang="en-US" sz="1800" dirty="0"/>
              <a:t>These forms are completed as a team and updated throughout the year, as needed.</a:t>
            </a:r>
          </a:p>
          <a:p>
            <a:pPr>
              <a:lnSpc>
                <a:spcPct val="100000"/>
              </a:lnSpc>
            </a:pPr>
            <a:endParaRPr lang="en-US" sz="1400" dirty="0"/>
          </a:p>
        </p:txBody>
      </p:sp>
    </p:spTree>
    <p:extLst>
      <p:ext uri="{BB962C8B-B14F-4D97-AF65-F5344CB8AC3E}">
        <p14:creationId xmlns:p14="http://schemas.microsoft.com/office/powerpoint/2010/main" val="277510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A04528-C014-166F-012D-1B9E13E6DB1A}"/>
              </a:ext>
            </a:extLst>
          </p:cNvPr>
          <p:cNvSpPr>
            <a:spLocks noGrp="1"/>
          </p:cNvSpPr>
          <p:nvPr>
            <p:ph type="title"/>
          </p:nvPr>
        </p:nvSpPr>
        <p:spPr>
          <a:xfrm>
            <a:off x="612648" y="1078992"/>
            <a:ext cx="6268770" cy="1536192"/>
          </a:xfrm>
        </p:spPr>
        <p:txBody>
          <a:bodyPr anchor="b">
            <a:normAutofit/>
          </a:bodyPr>
          <a:lstStyle/>
          <a:p>
            <a:r>
              <a:rPr lang="en-US" sz="5200" dirty="0"/>
              <a:t>Zoning Discussion Questions</a:t>
            </a:r>
          </a:p>
        </p:txBody>
      </p:sp>
      <p:sp>
        <p:nvSpPr>
          <p:cNvPr id="11" name="Rectangle 10">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D70CB1-73CC-AC78-96A6-D4948D09E3F2}"/>
              </a:ext>
            </a:extLst>
          </p:cNvPr>
          <p:cNvSpPr>
            <a:spLocks noGrp="1"/>
          </p:cNvSpPr>
          <p:nvPr>
            <p:ph idx="1"/>
          </p:nvPr>
        </p:nvSpPr>
        <p:spPr>
          <a:xfrm>
            <a:off x="612648" y="3148642"/>
            <a:ext cx="6268770" cy="3032702"/>
          </a:xfrm>
        </p:spPr>
        <p:txBody>
          <a:bodyPr>
            <a:normAutofit lnSpcReduction="10000"/>
          </a:bodyPr>
          <a:lstStyle/>
          <a:p>
            <a:pPr marL="285750" indent="-285750">
              <a:spcAft>
                <a:spcPts val="1200"/>
              </a:spcAft>
            </a:pPr>
            <a:r>
              <a:rPr lang="en-US" sz="2400" dirty="0"/>
              <a:t>These questions are used to create a dialogue with your team regarding the creation of zones in your learning environment.</a:t>
            </a:r>
          </a:p>
          <a:p>
            <a:pPr marL="285750" indent="-285750"/>
            <a:r>
              <a:rPr lang="en-US" sz="2400" dirty="0"/>
              <a:t>Remember….how things looked in the past could look completely different this year!  Flexibility is key!</a:t>
            </a:r>
          </a:p>
          <a:p>
            <a:pPr marL="0" indent="0">
              <a:lnSpc>
                <a:spcPct val="100000"/>
              </a:lnSpc>
              <a:buNone/>
            </a:pPr>
            <a:endParaRPr lang="en-US" sz="1800" dirty="0"/>
          </a:p>
        </p:txBody>
      </p:sp>
      <p:pic>
        <p:nvPicPr>
          <p:cNvPr id="5" name="Content Placeholder 5" descr="Graphical user interface, text, application&#10;&#10;Description automatically generated">
            <a:extLst>
              <a:ext uri="{FF2B5EF4-FFF2-40B4-BE49-F238E27FC236}">
                <a16:creationId xmlns:a16="http://schemas.microsoft.com/office/drawing/2014/main" id="{49E5E623-FD07-DA29-5CE4-B91E15F5D417}"/>
              </a:ext>
            </a:extLst>
          </p:cNvPr>
          <p:cNvPicPr>
            <a:picLocks noChangeAspect="1"/>
          </p:cNvPicPr>
          <p:nvPr/>
        </p:nvPicPr>
        <p:blipFill>
          <a:blip r:embed="rId2"/>
          <a:stretch>
            <a:fillRect/>
          </a:stretch>
        </p:blipFill>
        <p:spPr>
          <a:xfrm>
            <a:off x="7147631" y="673951"/>
            <a:ext cx="4520493" cy="571446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2078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A04528-C014-166F-012D-1B9E13E6DB1A}"/>
              </a:ext>
            </a:extLst>
          </p:cNvPr>
          <p:cNvSpPr>
            <a:spLocks noGrp="1"/>
          </p:cNvSpPr>
          <p:nvPr>
            <p:ph type="title"/>
          </p:nvPr>
        </p:nvSpPr>
        <p:spPr>
          <a:xfrm>
            <a:off x="612648" y="1078992"/>
            <a:ext cx="6268770" cy="1536192"/>
          </a:xfrm>
        </p:spPr>
        <p:txBody>
          <a:bodyPr anchor="b">
            <a:normAutofit/>
          </a:bodyPr>
          <a:lstStyle/>
          <a:p>
            <a:r>
              <a:rPr lang="en-US" sz="5200" dirty="0"/>
              <a:t>Staff Zoning Chart</a:t>
            </a:r>
          </a:p>
        </p:txBody>
      </p:sp>
      <p:sp>
        <p:nvSpPr>
          <p:cNvPr id="11" name="Rectangle 10">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D70CB1-73CC-AC78-96A6-D4948D09E3F2}"/>
              </a:ext>
            </a:extLst>
          </p:cNvPr>
          <p:cNvSpPr>
            <a:spLocks noGrp="1"/>
          </p:cNvSpPr>
          <p:nvPr>
            <p:ph idx="1"/>
          </p:nvPr>
        </p:nvSpPr>
        <p:spPr>
          <a:xfrm>
            <a:off x="612648" y="3148642"/>
            <a:ext cx="6268770" cy="3032702"/>
          </a:xfrm>
        </p:spPr>
        <p:txBody>
          <a:bodyPr>
            <a:normAutofit/>
          </a:bodyPr>
          <a:lstStyle/>
          <a:p>
            <a:pPr>
              <a:lnSpc>
                <a:spcPct val="100000"/>
              </a:lnSpc>
            </a:pPr>
            <a:r>
              <a:rPr lang="en-US" sz="2200" dirty="0"/>
              <a:t>Creating a zoning chart is an intentional practice to encourage children’s learning and keep them safe!</a:t>
            </a:r>
          </a:p>
          <a:p>
            <a:pPr>
              <a:lnSpc>
                <a:spcPct val="100000"/>
              </a:lnSpc>
            </a:pPr>
            <a:r>
              <a:rPr lang="en-US" sz="2200" dirty="0"/>
              <a:t>Pull out your daily schedule for reference.  Think about what each staff person will be doing during each part of the daily routine. Pay close attention to transitions.  Document your plan on the Staff Zoning Chart form.</a:t>
            </a:r>
          </a:p>
        </p:txBody>
      </p:sp>
      <p:pic>
        <p:nvPicPr>
          <p:cNvPr id="4" name="Content Placeholder 5" descr="Table&#10;&#10;Description automatically generated">
            <a:extLst>
              <a:ext uri="{FF2B5EF4-FFF2-40B4-BE49-F238E27FC236}">
                <a16:creationId xmlns:a16="http://schemas.microsoft.com/office/drawing/2014/main" id="{D284D707-1470-2758-CA27-074E4353DD1E}"/>
              </a:ext>
            </a:extLst>
          </p:cNvPr>
          <p:cNvPicPr>
            <a:picLocks noChangeAspect="1"/>
          </p:cNvPicPr>
          <p:nvPr/>
        </p:nvPicPr>
        <p:blipFill>
          <a:blip r:embed="rId2"/>
          <a:stretch>
            <a:fillRect/>
          </a:stretch>
        </p:blipFill>
        <p:spPr>
          <a:xfrm>
            <a:off x="7494066" y="807283"/>
            <a:ext cx="4237686" cy="516791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6169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A04528-C014-166F-012D-1B9E13E6DB1A}"/>
              </a:ext>
            </a:extLst>
          </p:cNvPr>
          <p:cNvSpPr>
            <a:spLocks noGrp="1"/>
          </p:cNvSpPr>
          <p:nvPr>
            <p:ph type="title"/>
          </p:nvPr>
        </p:nvSpPr>
        <p:spPr>
          <a:xfrm>
            <a:off x="612648" y="1078992"/>
            <a:ext cx="6268770" cy="1536192"/>
          </a:xfrm>
        </p:spPr>
        <p:txBody>
          <a:bodyPr anchor="b">
            <a:normAutofit/>
          </a:bodyPr>
          <a:lstStyle/>
          <a:p>
            <a:r>
              <a:rPr lang="en-US" sz="5200" dirty="0"/>
              <a:t>Implementation Plan</a:t>
            </a:r>
          </a:p>
        </p:txBody>
      </p:sp>
      <p:sp>
        <p:nvSpPr>
          <p:cNvPr id="11" name="Rectangle 10">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D70CB1-73CC-AC78-96A6-D4948D09E3F2}"/>
              </a:ext>
            </a:extLst>
          </p:cNvPr>
          <p:cNvSpPr>
            <a:spLocks noGrp="1"/>
          </p:cNvSpPr>
          <p:nvPr>
            <p:ph idx="1"/>
          </p:nvPr>
        </p:nvSpPr>
        <p:spPr>
          <a:xfrm>
            <a:off x="612648" y="3148642"/>
            <a:ext cx="6268770" cy="3032702"/>
          </a:xfrm>
        </p:spPr>
        <p:txBody>
          <a:bodyPr>
            <a:normAutofit/>
          </a:bodyPr>
          <a:lstStyle/>
          <a:p>
            <a:pPr>
              <a:lnSpc>
                <a:spcPct val="100000"/>
              </a:lnSpc>
            </a:pPr>
            <a:r>
              <a:rPr lang="en-US" sz="2200" dirty="0"/>
              <a:t>This form is used to reflect on the six Active Supervision strategies and the practices used in the past.</a:t>
            </a:r>
          </a:p>
          <a:p>
            <a:pPr>
              <a:lnSpc>
                <a:spcPct val="100000"/>
              </a:lnSpc>
            </a:pPr>
            <a:r>
              <a:rPr lang="en-US" sz="2200" dirty="0"/>
              <a:t>What went well? Were there challenges? What changes might need to be implemented?</a:t>
            </a:r>
          </a:p>
          <a:p>
            <a:pPr>
              <a:lnSpc>
                <a:spcPct val="100000"/>
              </a:lnSpc>
            </a:pPr>
            <a:r>
              <a:rPr lang="en-US" sz="2200" dirty="0"/>
              <a:t>Points and ideas are noted on the Active Supervision Implementation Plan form.</a:t>
            </a:r>
          </a:p>
          <a:p>
            <a:pPr>
              <a:lnSpc>
                <a:spcPct val="100000"/>
              </a:lnSpc>
            </a:pPr>
            <a:endParaRPr lang="en-US" sz="1800" dirty="0"/>
          </a:p>
          <a:p>
            <a:pPr>
              <a:lnSpc>
                <a:spcPct val="100000"/>
              </a:lnSpc>
            </a:pPr>
            <a:endParaRPr lang="en-US" sz="1800" dirty="0"/>
          </a:p>
        </p:txBody>
      </p:sp>
      <p:pic>
        <p:nvPicPr>
          <p:cNvPr id="5" name="Content Placeholder 5">
            <a:extLst>
              <a:ext uri="{FF2B5EF4-FFF2-40B4-BE49-F238E27FC236}">
                <a16:creationId xmlns:a16="http://schemas.microsoft.com/office/drawing/2014/main" id="{85528177-104C-DD60-5186-C5407F02B552}"/>
              </a:ext>
            </a:extLst>
          </p:cNvPr>
          <p:cNvPicPr>
            <a:picLocks noChangeAspect="1"/>
          </p:cNvPicPr>
          <p:nvPr/>
        </p:nvPicPr>
        <p:blipFill>
          <a:blip r:embed="rId2"/>
          <a:stretch>
            <a:fillRect/>
          </a:stretch>
        </p:blipFill>
        <p:spPr>
          <a:xfrm>
            <a:off x="7026575" y="692918"/>
            <a:ext cx="4744208" cy="562546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8550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A04528-C014-166F-012D-1B9E13E6DB1A}"/>
              </a:ext>
            </a:extLst>
          </p:cNvPr>
          <p:cNvSpPr>
            <a:spLocks noGrp="1"/>
          </p:cNvSpPr>
          <p:nvPr>
            <p:ph type="title"/>
          </p:nvPr>
        </p:nvSpPr>
        <p:spPr>
          <a:xfrm>
            <a:off x="567656" y="1061739"/>
            <a:ext cx="6268770" cy="1536192"/>
          </a:xfrm>
        </p:spPr>
        <p:txBody>
          <a:bodyPr anchor="b">
            <a:normAutofit/>
          </a:bodyPr>
          <a:lstStyle/>
          <a:p>
            <a:r>
              <a:rPr lang="en-US" sz="5200" dirty="0"/>
              <a:t>Classroom Map</a:t>
            </a:r>
          </a:p>
        </p:txBody>
      </p:sp>
      <p:sp>
        <p:nvSpPr>
          <p:cNvPr id="11" name="Rectangle 10">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D70CB1-73CC-AC78-96A6-D4948D09E3F2}"/>
              </a:ext>
            </a:extLst>
          </p:cNvPr>
          <p:cNvSpPr>
            <a:spLocks noGrp="1"/>
          </p:cNvSpPr>
          <p:nvPr>
            <p:ph idx="1"/>
          </p:nvPr>
        </p:nvSpPr>
        <p:spPr>
          <a:xfrm>
            <a:off x="612648" y="3148642"/>
            <a:ext cx="6268770" cy="3032702"/>
          </a:xfrm>
        </p:spPr>
        <p:txBody>
          <a:bodyPr>
            <a:normAutofit/>
          </a:bodyPr>
          <a:lstStyle/>
          <a:p>
            <a:pPr>
              <a:lnSpc>
                <a:spcPct val="100000"/>
              </a:lnSpc>
            </a:pPr>
            <a:r>
              <a:rPr lang="en-US" sz="2000" dirty="0"/>
              <a:t>Complete a zoning map for both your indoor and outdoor spaces.</a:t>
            </a:r>
          </a:p>
          <a:p>
            <a:pPr lvl="1">
              <a:lnSpc>
                <a:spcPct val="100000"/>
              </a:lnSpc>
            </a:pPr>
            <a:r>
              <a:rPr lang="en-US" sz="2000" dirty="0"/>
              <a:t>Refer to the example included on this slide.</a:t>
            </a:r>
          </a:p>
          <a:p>
            <a:pPr>
              <a:lnSpc>
                <a:spcPct val="100000"/>
              </a:lnSpc>
            </a:pPr>
            <a:r>
              <a:rPr lang="en-US" sz="2000" dirty="0"/>
              <a:t>You can use the maps already created for Licensing!</a:t>
            </a:r>
          </a:p>
          <a:p>
            <a:pPr>
              <a:lnSpc>
                <a:spcPct val="100000"/>
              </a:lnSpc>
            </a:pPr>
            <a:r>
              <a:rPr lang="en-US" sz="2000" dirty="0"/>
              <a:t>Tip: Place your map(s) in a sheet protector and assign zones with a dry erase marker (quick and easy changes!).</a:t>
            </a:r>
          </a:p>
          <a:p>
            <a:pPr>
              <a:lnSpc>
                <a:spcPct val="100000"/>
              </a:lnSpc>
            </a:pPr>
            <a:endParaRPr lang="en-US" sz="1800" dirty="0"/>
          </a:p>
          <a:p>
            <a:pPr>
              <a:lnSpc>
                <a:spcPct val="100000"/>
              </a:lnSpc>
            </a:pPr>
            <a:endParaRPr lang="en-US" sz="1800" dirty="0"/>
          </a:p>
        </p:txBody>
      </p:sp>
      <p:pic>
        <p:nvPicPr>
          <p:cNvPr id="4" name="Content Placeholder 5">
            <a:extLst>
              <a:ext uri="{FF2B5EF4-FFF2-40B4-BE49-F238E27FC236}">
                <a16:creationId xmlns:a16="http://schemas.microsoft.com/office/drawing/2014/main" id="{A1FCE609-AEBA-DCC2-8606-712D3D37A5E7}"/>
              </a:ext>
            </a:extLst>
          </p:cNvPr>
          <p:cNvPicPr>
            <a:picLocks noChangeAspect="1"/>
          </p:cNvPicPr>
          <p:nvPr/>
        </p:nvPicPr>
        <p:blipFill>
          <a:blip r:embed="rId2"/>
          <a:stretch>
            <a:fillRect/>
          </a:stretch>
        </p:blipFill>
        <p:spPr>
          <a:xfrm>
            <a:off x="6970590" y="1459382"/>
            <a:ext cx="5042254" cy="424753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0591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anim calcmode="lin" valueType="num">
                                      <p:cBhvr>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A04528-C014-166F-012D-1B9E13E6DB1A}"/>
              </a:ext>
            </a:extLst>
          </p:cNvPr>
          <p:cNvSpPr>
            <a:spLocks noGrp="1"/>
          </p:cNvSpPr>
          <p:nvPr>
            <p:ph type="title"/>
          </p:nvPr>
        </p:nvSpPr>
        <p:spPr>
          <a:xfrm>
            <a:off x="567656" y="1061739"/>
            <a:ext cx="6268770" cy="1536192"/>
          </a:xfrm>
        </p:spPr>
        <p:txBody>
          <a:bodyPr anchor="b">
            <a:normAutofit/>
          </a:bodyPr>
          <a:lstStyle/>
          <a:p>
            <a:r>
              <a:rPr lang="en-US" sz="5200" dirty="0"/>
              <a:t>Planning for Transitions</a:t>
            </a:r>
          </a:p>
        </p:txBody>
      </p:sp>
      <p:sp>
        <p:nvSpPr>
          <p:cNvPr id="11" name="Rectangle 10">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D70CB1-73CC-AC78-96A6-D4948D09E3F2}"/>
              </a:ext>
            </a:extLst>
          </p:cNvPr>
          <p:cNvSpPr>
            <a:spLocks noGrp="1"/>
          </p:cNvSpPr>
          <p:nvPr>
            <p:ph idx="1"/>
          </p:nvPr>
        </p:nvSpPr>
        <p:spPr>
          <a:xfrm>
            <a:off x="612648" y="3148642"/>
            <a:ext cx="6268770" cy="3328358"/>
          </a:xfrm>
        </p:spPr>
        <p:txBody>
          <a:bodyPr>
            <a:normAutofit/>
          </a:bodyPr>
          <a:lstStyle/>
          <a:p>
            <a:pPr>
              <a:lnSpc>
                <a:spcPct val="100000"/>
              </a:lnSpc>
            </a:pPr>
            <a:r>
              <a:rPr lang="en-US" sz="1800" dirty="0"/>
              <a:t>Review the transition tip sheet included on this slide as you prepare to complete the Planning for Transitions form. </a:t>
            </a:r>
          </a:p>
          <a:p>
            <a:pPr>
              <a:lnSpc>
                <a:spcPct val="100000"/>
              </a:lnSpc>
            </a:pPr>
            <a:r>
              <a:rPr lang="en-US" sz="1800" dirty="0"/>
              <a:t>Have your daily schedule handy as you think about and plan for the variety of transitions throughout the day.</a:t>
            </a:r>
          </a:p>
          <a:p>
            <a:pPr lvl="1">
              <a:lnSpc>
                <a:spcPct val="100000"/>
              </a:lnSpc>
            </a:pPr>
            <a:r>
              <a:rPr lang="en-US" sz="1800" dirty="0"/>
              <a:t>Who will be where?</a:t>
            </a:r>
          </a:p>
          <a:p>
            <a:pPr lvl="1">
              <a:lnSpc>
                <a:spcPct val="100000"/>
              </a:lnSpc>
            </a:pPr>
            <a:r>
              <a:rPr lang="en-US" sz="1800" dirty="0"/>
              <a:t>What strategies and activities will you use?</a:t>
            </a:r>
          </a:p>
          <a:p>
            <a:pPr lvl="1">
              <a:lnSpc>
                <a:spcPct val="100000"/>
              </a:lnSpc>
            </a:pPr>
            <a:r>
              <a:rPr lang="en-US" sz="1800" dirty="0"/>
              <a:t>How will you individualize your transition activities?</a:t>
            </a:r>
          </a:p>
          <a:p>
            <a:pPr lvl="1">
              <a:lnSpc>
                <a:spcPct val="100000"/>
              </a:lnSpc>
            </a:pPr>
            <a:r>
              <a:rPr lang="en-US" sz="1800" dirty="0"/>
              <a:t>How will you promote independence in all children?</a:t>
            </a:r>
          </a:p>
          <a:p>
            <a:pPr>
              <a:lnSpc>
                <a:spcPct val="100000"/>
              </a:lnSpc>
            </a:pPr>
            <a:endParaRPr lang="en-US" sz="1800" dirty="0"/>
          </a:p>
          <a:p>
            <a:pPr>
              <a:lnSpc>
                <a:spcPct val="100000"/>
              </a:lnSpc>
            </a:pPr>
            <a:endParaRPr lang="en-US" sz="1800" dirty="0"/>
          </a:p>
        </p:txBody>
      </p:sp>
      <p:pic>
        <p:nvPicPr>
          <p:cNvPr id="5" name="Picture 4" descr="Text&#10;&#10;Description automatically generated">
            <a:extLst>
              <a:ext uri="{FF2B5EF4-FFF2-40B4-BE49-F238E27FC236}">
                <a16:creationId xmlns:a16="http://schemas.microsoft.com/office/drawing/2014/main" id="{5E5BE74B-2988-FF49-5D94-D65DCE9C2CF8}"/>
              </a:ext>
            </a:extLst>
          </p:cNvPr>
          <p:cNvPicPr>
            <a:picLocks noChangeAspect="1"/>
          </p:cNvPicPr>
          <p:nvPr/>
        </p:nvPicPr>
        <p:blipFill>
          <a:blip r:embed="rId2"/>
          <a:stretch>
            <a:fillRect/>
          </a:stretch>
        </p:blipFill>
        <p:spPr>
          <a:xfrm>
            <a:off x="7294316" y="300026"/>
            <a:ext cx="4439794" cy="3482687"/>
          </a:xfrm>
          <a:prstGeom prst="rect">
            <a:avLst/>
          </a:prstGeom>
          <a:ln w="88900" cap="sq" cmpd="thickThin">
            <a:solidFill>
              <a:srgbClr val="000000"/>
            </a:solidFill>
            <a:prstDash val="solid"/>
            <a:miter lim="800000"/>
          </a:ln>
          <a:effectLst>
            <a:innerShdw blurRad="76200">
              <a:srgbClr val="000000"/>
            </a:innerShdw>
          </a:effectLst>
        </p:spPr>
      </p:pic>
      <p:pic>
        <p:nvPicPr>
          <p:cNvPr id="6" name="Content Placeholder 5" descr="Table&#10;&#10;Description automatically generated">
            <a:extLst>
              <a:ext uri="{FF2B5EF4-FFF2-40B4-BE49-F238E27FC236}">
                <a16:creationId xmlns:a16="http://schemas.microsoft.com/office/drawing/2014/main" id="{4479A336-62E4-3982-3F3B-D1FE6067A6B5}"/>
              </a:ext>
            </a:extLst>
          </p:cNvPr>
          <p:cNvPicPr>
            <a:picLocks noChangeAspect="1"/>
          </p:cNvPicPr>
          <p:nvPr/>
        </p:nvPicPr>
        <p:blipFill>
          <a:blip r:embed="rId3"/>
          <a:stretch>
            <a:fillRect/>
          </a:stretch>
        </p:blipFill>
        <p:spPr>
          <a:xfrm>
            <a:off x="7294316" y="3926071"/>
            <a:ext cx="4439794" cy="247346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9878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AA474011-A49D-4C7A-BF41-0ACD0A2693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1">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Extra Parent and Student Learning Resources – Mrs. Karen Young –  Punxsutawney Area School District">
            <a:extLst>
              <a:ext uri="{FF2B5EF4-FFF2-40B4-BE49-F238E27FC236}">
                <a16:creationId xmlns:a16="http://schemas.microsoft.com/office/drawing/2014/main" id="{7FA7A636-756C-AD95-E133-3463BFB40E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7784" y="546880"/>
            <a:ext cx="11164824" cy="326571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3">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25">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525899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DA2350-F4C5-D407-EF5C-1F7CF06CD344}"/>
              </a:ext>
            </a:extLst>
          </p:cNvPr>
          <p:cNvSpPr>
            <a:spLocks noGrp="1"/>
          </p:cNvSpPr>
          <p:nvPr>
            <p:ph idx="1"/>
          </p:nvPr>
        </p:nvSpPr>
        <p:spPr>
          <a:xfrm>
            <a:off x="1018435" y="4351433"/>
            <a:ext cx="3486489" cy="2017993"/>
          </a:xfrm>
        </p:spPr>
        <p:txBody>
          <a:bodyPr anchor="ctr">
            <a:normAutofit/>
          </a:bodyPr>
          <a:lstStyle/>
          <a:p>
            <a:pPr marL="0" indent="0">
              <a:lnSpc>
                <a:spcPct val="100000"/>
              </a:lnSpc>
              <a:buNone/>
            </a:pPr>
            <a:r>
              <a:rPr lang="en-US" sz="2400" dirty="0"/>
              <a:t>Please refer to these additional resources while completing your Active Supervision plan:</a:t>
            </a:r>
          </a:p>
          <a:p>
            <a:pPr>
              <a:lnSpc>
                <a:spcPct val="100000"/>
              </a:lnSpc>
            </a:pPr>
            <a:endParaRPr lang="en-US" sz="900" dirty="0"/>
          </a:p>
        </p:txBody>
      </p:sp>
      <p:sp>
        <p:nvSpPr>
          <p:cNvPr id="6" name="TextBox 5">
            <a:extLst>
              <a:ext uri="{FF2B5EF4-FFF2-40B4-BE49-F238E27FC236}">
                <a16:creationId xmlns:a16="http://schemas.microsoft.com/office/drawing/2014/main" id="{D04CDFA8-81D8-790F-CAC3-7C1985B2D52E}"/>
              </a:ext>
            </a:extLst>
          </p:cNvPr>
          <p:cNvSpPr txBox="1"/>
          <p:nvPr/>
        </p:nvSpPr>
        <p:spPr>
          <a:xfrm>
            <a:off x="4886647" y="4254408"/>
            <a:ext cx="7081981" cy="1815882"/>
          </a:xfrm>
          <a:prstGeom prst="rect">
            <a:avLst/>
          </a:prstGeom>
          <a:noFill/>
        </p:spPr>
        <p:txBody>
          <a:bodyPr wrap="square">
            <a:spAutoFit/>
          </a:bodyPr>
          <a:lstStyle/>
          <a:p>
            <a:pPr marL="800100" lvl="1" indent="-342900">
              <a:lnSpc>
                <a:spcPct val="100000"/>
              </a:lnSpc>
              <a:buFont typeface="Arial" panose="020B0604020202020204" pitchFamily="34" charset="0"/>
              <a:buChar char="•"/>
            </a:pPr>
            <a:r>
              <a:rPr lang="en-US" sz="1600" dirty="0">
                <a:hlinkClick r:id="rId3"/>
              </a:rPr>
              <a:t>Tips for Teachers: Classroom Transitions</a:t>
            </a:r>
            <a:endParaRPr lang="en-US" sz="1600" dirty="0"/>
          </a:p>
          <a:p>
            <a:pPr marL="800100" lvl="1" indent="-342900">
              <a:lnSpc>
                <a:spcPct val="100000"/>
              </a:lnSpc>
              <a:buFont typeface="Arial" panose="020B0604020202020204" pitchFamily="34" charset="0"/>
              <a:buChar char="•"/>
            </a:pPr>
            <a:r>
              <a:rPr lang="en-US" sz="1600" dirty="0">
                <a:hlinkClick r:id="rId4"/>
              </a:rPr>
              <a:t>Tips for Teachers: Zoning to Maximize Learning</a:t>
            </a:r>
            <a:endParaRPr lang="en-US" sz="1600" dirty="0"/>
          </a:p>
          <a:p>
            <a:pPr marL="800100" lvl="1" indent="-342900">
              <a:lnSpc>
                <a:spcPct val="100000"/>
              </a:lnSpc>
              <a:buFont typeface="Arial" panose="020B0604020202020204" pitchFamily="34" charset="0"/>
              <a:buChar char="•"/>
            </a:pPr>
            <a:r>
              <a:rPr lang="en-US" sz="1600" dirty="0">
                <a:hlinkClick r:id="rId5"/>
              </a:rPr>
              <a:t>Active Supervision Toolkit</a:t>
            </a:r>
            <a:endParaRPr lang="en-US" sz="1600" dirty="0"/>
          </a:p>
          <a:p>
            <a:pPr marL="800100" lvl="1" indent="-342900">
              <a:lnSpc>
                <a:spcPct val="100000"/>
              </a:lnSpc>
              <a:buFont typeface="Arial" panose="020B0604020202020204" pitchFamily="34" charset="0"/>
              <a:buChar char="•"/>
            </a:pPr>
            <a:r>
              <a:rPr lang="en-US" sz="1600" dirty="0">
                <a:hlinkClick r:id="rId6"/>
              </a:rPr>
              <a:t>Tips for Teachers: Designing Environments</a:t>
            </a:r>
            <a:endParaRPr lang="en-US" sz="1600" dirty="0"/>
          </a:p>
          <a:p>
            <a:pPr marL="800100" lvl="1" indent="-342900">
              <a:lnSpc>
                <a:spcPct val="100000"/>
              </a:lnSpc>
              <a:buFont typeface="Arial" panose="020B0604020202020204" pitchFamily="34" charset="0"/>
              <a:buChar char="•"/>
            </a:pPr>
            <a:r>
              <a:rPr lang="en-US" sz="1600" dirty="0">
                <a:hlinkClick r:id="rId7"/>
              </a:rPr>
              <a:t>Tools for Supervisors: Supporting Positive Behaviors During Classroom Transitions</a:t>
            </a:r>
            <a:endParaRPr lang="en-US" sz="1600" dirty="0"/>
          </a:p>
          <a:p>
            <a:pPr marL="800100" lvl="1" indent="-342900">
              <a:lnSpc>
                <a:spcPct val="100000"/>
              </a:lnSpc>
              <a:buFont typeface="Arial" panose="020B0604020202020204" pitchFamily="34" charset="0"/>
              <a:buChar char="•"/>
            </a:pPr>
            <a:r>
              <a:rPr lang="en-US" sz="1600" dirty="0">
                <a:hlinkClick r:id="rId8"/>
              </a:rPr>
              <a:t>ECLKC</a:t>
            </a:r>
            <a:endParaRPr lang="en-US" sz="1600" dirty="0"/>
          </a:p>
        </p:txBody>
      </p:sp>
    </p:spTree>
    <p:extLst>
      <p:ext uri="{BB962C8B-B14F-4D97-AF65-F5344CB8AC3E}">
        <p14:creationId xmlns:p14="http://schemas.microsoft.com/office/powerpoint/2010/main" val="209376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59EFC-8A31-2BCB-EE76-24CDD36C8427}"/>
              </a:ext>
            </a:extLst>
          </p:cNvPr>
          <p:cNvSpPr>
            <a:spLocks noGrp="1"/>
          </p:cNvSpPr>
          <p:nvPr>
            <p:ph type="title"/>
          </p:nvPr>
        </p:nvSpPr>
        <p:spPr>
          <a:xfrm>
            <a:off x="841248" y="256032"/>
            <a:ext cx="10506456" cy="1014984"/>
          </a:xfrm>
        </p:spPr>
        <p:txBody>
          <a:bodyPr anchor="b">
            <a:normAutofit/>
          </a:bodyPr>
          <a:lstStyle/>
          <a:p>
            <a:r>
              <a:rPr lang="en-US" dirty="0"/>
              <a:t>Active Supervision &amp; Child Safety</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7618A73C-5025-4C32-7E12-7275265693A3}"/>
              </a:ext>
            </a:extLst>
          </p:cNvPr>
          <p:cNvGraphicFramePr>
            <a:graphicFrameLocks noGrp="1"/>
          </p:cNvGraphicFramePr>
          <p:nvPr>
            <p:ph idx="1"/>
            <p:extLst>
              <p:ext uri="{D42A27DB-BD31-4B8C-83A1-F6EECF244321}">
                <p14:modId xmlns:p14="http://schemas.microsoft.com/office/powerpoint/2010/main" val="109680707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464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762452-DA90-59CD-31EC-C9B51DC8EA0F}"/>
              </a:ext>
            </a:extLst>
          </p:cNvPr>
          <p:cNvSpPr>
            <a:spLocks noGrp="1"/>
          </p:cNvSpPr>
          <p:nvPr>
            <p:ph type="title"/>
          </p:nvPr>
        </p:nvSpPr>
        <p:spPr>
          <a:xfrm>
            <a:off x="612648" y="1078992"/>
            <a:ext cx="6268770" cy="1536192"/>
          </a:xfrm>
        </p:spPr>
        <p:txBody>
          <a:bodyPr anchor="b">
            <a:normAutofit/>
          </a:bodyPr>
          <a:lstStyle/>
          <a:p>
            <a:r>
              <a:rPr lang="en-US" sz="5200" dirty="0"/>
              <a:t>Active Supervision: Final Thoughts</a:t>
            </a:r>
          </a:p>
        </p:txBody>
      </p:sp>
      <p:sp>
        <p:nvSpPr>
          <p:cNvPr id="11" name="Rectangle 10">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D608DEA-15D4-8C40-F33C-024A8B814227}"/>
              </a:ext>
            </a:extLst>
          </p:cNvPr>
          <p:cNvSpPr>
            <a:spLocks noGrp="1"/>
          </p:cNvSpPr>
          <p:nvPr>
            <p:ph idx="1"/>
          </p:nvPr>
        </p:nvSpPr>
        <p:spPr>
          <a:xfrm>
            <a:off x="615458" y="3158303"/>
            <a:ext cx="6268770" cy="3328761"/>
          </a:xfrm>
        </p:spPr>
        <p:txBody>
          <a:bodyPr>
            <a:normAutofit lnSpcReduction="10000"/>
          </a:bodyPr>
          <a:lstStyle/>
          <a:p>
            <a:pPr>
              <a:lnSpc>
                <a:spcPct val="100000"/>
              </a:lnSpc>
            </a:pPr>
            <a:r>
              <a:rPr lang="en-US" sz="1600" dirty="0"/>
              <a:t>We are</a:t>
            </a:r>
            <a:r>
              <a:rPr lang="en-US" sz="1600" b="1" dirty="0"/>
              <a:t> ALL </a:t>
            </a:r>
            <a:r>
              <a:rPr lang="en-US" sz="1600" dirty="0"/>
              <a:t>responsible for the health and safety of </a:t>
            </a:r>
            <a:r>
              <a:rPr lang="en-US" sz="1600" b="1" dirty="0"/>
              <a:t>ALL</a:t>
            </a:r>
            <a:r>
              <a:rPr lang="en-US" sz="1600" dirty="0"/>
              <a:t> children while they are in our care.</a:t>
            </a:r>
          </a:p>
          <a:p>
            <a:pPr>
              <a:lnSpc>
                <a:spcPct val="100000"/>
              </a:lnSpc>
            </a:pPr>
            <a:r>
              <a:rPr lang="en-US" sz="1600" dirty="0"/>
              <a:t>Active supervision is a </a:t>
            </a:r>
            <a:r>
              <a:rPr lang="en-US" sz="1600" b="1" u="sng" dirty="0"/>
              <a:t>critical</a:t>
            </a:r>
            <a:r>
              <a:rPr lang="en-US" sz="1600" dirty="0"/>
              <a:t> piece to ensuring that </a:t>
            </a:r>
            <a:r>
              <a:rPr lang="en-US" sz="1600" b="1" dirty="0"/>
              <a:t>ALL</a:t>
            </a:r>
            <a:r>
              <a:rPr lang="en-US" sz="1600" dirty="0"/>
              <a:t> children have opportunity to explore and learn in a caring, responsive, and safe environment!</a:t>
            </a:r>
          </a:p>
          <a:p>
            <a:pPr>
              <a:lnSpc>
                <a:spcPct val="100000"/>
              </a:lnSpc>
            </a:pPr>
            <a:r>
              <a:rPr lang="en-US" sz="1600" dirty="0"/>
              <a:t>Creating an Active Supervision Plan is an intentional process that should include everyone on the team.</a:t>
            </a:r>
          </a:p>
          <a:p>
            <a:pPr>
              <a:lnSpc>
                <a:spcPct val="100000"/>
              </a:lnSpc>
            </a:pPr>
            <a:r>
              <a:rPr lang="en-US" sz="1600" dirty="0"/>
              <a:t>Be sure to place your completed Active Supervision Plan in a place easily accessible to all staff, including substitutes.</a:t>
            </a:r>
          </a:p>
          <a:p>
            <a:pPr>
              <a:lnSpc>
                <a:spcPct val="100000"/>
              </a:lnSpc>
            </a:pPr>
            <a:r>
              <a:rPr lang="en-US" sz="1600" dirty="0"/>
              <a:t>Reminder: As the year goes along, changes are sure to happen!  Pull out your Active Supervision Plan to review and make adjustments, as needed.</a:t>
            </a:r>
          </a:p>
          <a:p>
            <a:pPr>
              <a:lnSpc>
                <a:spcPct val="100000"/>
              </a:lnSpc>
            </a:pPr>
            <a:endParaRPr lang="en-US" sz="1300" dirty="0"/>
          </a:p>
        </p:txBody>
      </p:sp>
      <p:pic>
        <p:nvPicPr>
          <p:cNvPr id="4" name="Picture 4" descr="Sticky Note On Blackboard Final Thoughts Stock Photo - Download Image Now -  iStock">
            <a:extLst>
              <a:ext uri="{FF2B5EF4-FFF2-40B4-BE49-F238E27FC236}">
                <a16:creationId xmlns:a16="http://schemas.microsoft.com/office/drawing/2014/main" id="{56285B0F-4656-3611-EFEB-440B711B3C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200" r="28088"/>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08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4408-6D7D-FDA1-63E5-3E7FF900A418}"/>
              </a:ext>
            </a:extLst>
          </p:cNvPr>
          <p:cNvSpPr>
            <a:spLocks noGrp="1"/>
          </p:cNvSpPr>
          <p:nvPr>
            <p:ph type="title"/>
          </p:nvPr>
        </p:nvSpPr>
        <p:spPr/>
        <p:txBody>
          <a:bodyPr/>
          <a:lstStyle/>
          <a:p>
            <a:r>
              <a:rPr lang="en-US" dirty="0"/>
              <a:t>Final Training Steps</a:t>
            </a:r>
          </a:p>
        </p:txBody>
      </p:sp>
      <p:graphicFrame>
        <p:nvGraphicFramePr>
          <p:cNvPr id="5" name="Content Placeholder 2">
            <a:extLst>
              <a:ext uri="{FF2B5EF4-FFF2-40B4-BE49-F238E27FC236}">
                <a16:creationId xmlns:a16="http://schemas.microsoft.com/office/drawing/2014/main" id="{8E7F8451-0DB2-CB62-79BC-516AE32D2AA4}"/>
              </a:ext>
            </a:extLst>
          </p:cNvPr>
          <p:cNvGraphicFramePr>
            <a:graphicFrameLocks/>
          </p:cNvGraphicFramePr>
          <p:nvPr>
            <p:extLst>
              <p:ext uri="{D42A27DB-BD31-4B8C-83A1-F6EECF244321}">
                <p14:modId xmlns:p14="http://schemas.microsoft.com/office/powerpoint/2010/main" val="2739976600"/>
              </p:ext>
            </p:extLst>
          </p:nvPr>
        </p:nvGraphicFramePr>
        <p:xfrm>
          <a:off x="762000" y="1728216"/>
          <a:ext cx="8286750" cy="4720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18D18A41-7F09-3E88-CE1A-8EBE6B6BBE3C}"/>
              </a:ext>
            </a:extLst>
          </p:cNvPr>
          <p:cNvSpPr txBox="1"/>
          <p:nvPr/>
        </p:nvSpPr>
        <p:spPr>
          <a:xfrm>
            <a:off x="2457450" y="5863828"/>
            <a:ext cx="4895850" cy="369332"/>
          </a:xfrm>
          <a:prstGeom prst="rect">
            <a:avLst/>
          </a:prstGeom>
          <a:noFill/>
        </p:spPr>
        <p:txBody>
          <a:bodyPr wrap="square">
            <a:spAutoFit/>
          </a:bodyPr>
          <a:lstStyle/>
          <a:p>
            <a:r>
              <a:rPr lang="en-US" dirty="0"/>
              <a:t>Need the PD survey direct link? </a:t>
            </a:r>
            <a:r>
              <a:rPr lang="en-US" dirty="0">
                <a:hlinkClick r:id="rId7"/>
              </a:rPr>
              <a:t>CLICK HERE</a:t>
            </a:r>
            <a:endParaRPr lang="en-US" dirty="0"/>
          </a:p>
        </p:txBody>
      </p:sp>
      <p:pic>
        <p:nvPicPr>
          <p:cNvPr id="9" name="Picture 8" descr="A qr code on a blue background&#10;&#10;Description automatically generated">
            <a:extLst>
              <a:ext uri="{FF2B5EF4-FFF2-40B4-BE49-F238E27FC236}">
                <a16:creationId xmlns:a16="http://schemas.microsoft.com/office/drawing/2014/main" id="{EF4FFAF4-A3CC-7429-CDCB-53108748E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7812" y="2676525"/>
            <a:ext cx="2686050" cy="2686050"/>
          </a:xfrm>
          <a:prstGeom prst="rect">
            <a:avLst/>
          </a:prstGeom>
        </p:spPr>
      </p:pic>
    </p:spTree>
    <p:extLst>
      <p:ext uri="{BB962C8B-B14F-4D97-AF65-F5344CB8AC3E}">
        <p14:creationId xmlns:p14="http://schemas.microsoft.com/office/powerpoint/2010/main" val="389139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title="Forms">
                <a:extLst>
                  <a:ext uri="{FF2B5EF4-FFF2-40B4-BE49-F238E27FC236}">
                    <a16:creationId xmlns:a16="http://schemas.microsoft.com/office/drawing/2014/main" id="{0A7D0639-9CCF-4972-B585-7795F9C0C944}"/>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2" name="Add-in 1" title="Forms">
                <a:extLst>
                  <a:ext uri="{FF2B5EF4-FFF2-40B4-BE49-F238E27FC236}">
                    <a16:creationId xmlns:a16="http://schemas.microsoft.com/office/drawing/2014/main" id="{0A7D0639-9CCF-4972-B585-7795F9C0C944}"/>
                  </a:ext>
                </a:extLst>
              </p:cNvPr>
              <p:cNvPicPr>
                <a:picLocks noGrp="1" noRot="1" noChangeAspect="1" noMove="1" noResize="1" noEditPoints="1" noAdjustHandles="1" noChangeArrowheads="1" noChangeShapeType="1"/>
              </p:cNvPicPr>
              <p:nvPr/>
            </p:nvPicPr>
            <p:blipFill>
              <a:blip r:embed="rId3"/>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2263423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992AA-2562-FA5F-D656-9739884C20E8}"/>
              </a:ext>
            </a:extLst>
          </p:cNvPr>
          <p:cNvSpPr>
            <a:spLocks noGrp="1"/>
          </p:cNvSpPr>
          <p:nvPr>
            <p:ph type="title"/>
          </p:nvPr>
        </p:nvSpPr>
        <p:spPr/>
        <p:txBody>
          <a:bodyPr/>
          <a:lstStyle/>
          <a:p>
            <a:r>
              <a:rPr lang="en-US" dirty="0"/>
              <a:t>References</a:t>
            </a:r>
          </a:p>
        </p:txBody>
      </p:sp>
      <p:graphicFrame>
        <p:nvGraphicFramePr>
          <p:cNvPr id="5" name="Content Placeholder 2">
            <a:extLst>
              <a:ext uri="{FF2B5EF4-FFF2-40B4-BE49-F238E27FC236}">
                <a16:creationId xmlns:a16="http://schemas.microsoft.com/office/drawing/2014/main" id="{CEDD84C3-F50F-CABF-048F-815792A520DF}"/>
              </a:ext>
            </a:extLst>
          </p:cNvPr>
          <p:cNvGraphicFramePr>
            <a:graphicFrameLocks noGrp="1"/>
          </p:cNvGraphicFramePr>
          <p:nvPr>
            <p:ph idx="1"/>
            <p:extLst>
              <p:ext uri="{D42A27DB-BD31-4B8C-83A1-F6EECF244321}">
                <p14:modId xmlns:p14="http://schemas.microsoft.com/office/powerpoint/2010/main" val="988898013"/>
              </p:ext>
            </p:extLst>
          </p:nvPr>
        </p:nvGraphicFramePr>
        <p:xfrm>
          <a:off x="1115568" y="2478024"/>
          <a:ext cx="10168128" cy="369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69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Early Childhood Quote | Quote Number 595964 | Picture Quotes">
            <a:extLst>
              <a:ext uri="{FF2B5EF4-FFF2-40B4-BE49-F238E27FC236}">
                <a16:creationId xmlns:a16="http://schemas.microsoft.com/office/drawing/2014/main" id="{4D74551F-E718-80ED-600F-CA7A2A76E7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492F0B-292F-1644-BA3A-8064C4C7F2FE}"/>
              </a:ext>
            </a:extLst>
          </p:cNvPr>
          <p:cNvSpPr>
            <a:spLocks noGrp="1"/>
          </p:cNvSpPr>
          <p:nvPr>
            <p:ph type="title"/>
          </p:nvPr>
        </p:nvSpPr>
        <p:spPr>
          <a:xfrm>
            <a:off x="1051560" y="4498848"/>
            <a:ext cx="3538728" cy="1536192"/>
          </a:xfrm>
        </p:spPr>
        <p:txBody>
          <a:bodyPr>
            <a:normAutofit/>
          </a:bodyPr>
          <a:lstStyle/>
          <a:p>
            <a:r>
              <a:rPr lang="en-US" sz="5400" dirty="0"/>
              <a:t>THE END!</a:t>
            </a:r>
          </a:p>
        </p:txBody>
      </p:sp>
      <p:sp>
        <p:nvSpPr>
          <p:cNvPr id="24" name="Rectangle 23">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525899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446CB59-5CED-7E70-54AE-CA02AB714511}"/>
              </a:ext>
            </a:extLst>
          </p:cNvPr>
          <p:cNvSpPr>
            <a:spLocks noGrp="1"/>
          </p:cNvSpPr>
          <p:nvPr>
            <p:ph idx="1"/>
          </p:nvPr>
        </p:nvSpPr>
        <p:spPr>
          <a:xfrm>
            <a:off x="5349230" y="4593738"/>
            <a:ext cx="6007608" cy="1536192"/>
          </a:xfrm>
        </p:spPr>
        <p:txBody>
          <a:bodyPr anchor="ctr">
            <a:normAutofit fontScale="92500"/>
          </a:bodyPr>
          <a:lstStyle/>
          <a:p>
            <a:pPr marL="0" indent="0">
              <a:buNone/>
            </a:pPr>
            <a:r>
              <a:rPr lang="en-US" sz="2500" dirty="0"/>
              <a:t>Thanks for all you do for young children.  A big thanks for your commitment to keeping all children safe while in your care!!</a:t>
            </a:r>
          </a:p>
          <a:p>
            <a:endParaRPr lang="en-US" sz="1800" dirty="0"/>
          </a:p>
        </p:txBody>
      </p:sp>
    </p:spTree>
    <p:extLst>
      <p:ext uri="{BB962C8B-B14F-4D97-AF65-F5344CB8AC3E}">
        <p14:creationId xmlns:p14="http://schemas.microsoft.com/office/powerpoint/2010/main" val="196997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Rectangle 49">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C07983-924A-C398-BDAE-658363D9A7CC}"/>
              </a:ext>
            </a:extLst>
          </p:cNvPr>
          <p:cNvSpPr>
            <a:spLocks noGrp="1"/>
          </p:cNvSpPr>
          <p:nvPr>
            <p:ph type="title"/>
          </p:nvPr>
        </p:nvSpPr>
        <p:spPr>
          <a:xfrm>
            <a:off x="841247" y="978619"/>
            <a:ext cx="3410712" cy="1106424"/>
          </a:xfrm>
        </p:spPr>
        <p:txBody>
          <a:bodyPr>
            <a:normAutofit/>
          </a:bodyPr>
          <a:lstStyle/>
          <a:p>
            <a:r>
              <a:rPr lang="en-US" sz="2800" dirty="0"/>
              <a:t>Child Safety Citations</a:t>
            </a:r>
          </a:p>
        </p:txBody>
      </p:sp>
      <p:sp>
        <p:nvSpPr>
          <p:cNvPr id="52" name="Rectangle 51">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53">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5BE0E30-BDF3-1AD4-EAE1-97C0E2DF2BAA}"/>
              </a:ext>
            </a:extLst>
          </p:cNvPr>
          <p:cNvSpPr>
            <a:spLocks noGrp="1"/>
          </p:cNvSpPr>
          <p:nvPr>
            <p:ph idx="1"/>
          </p:nvPr>
        </p:nvSpPr>
        <p:spPr>
          <a:xfrm>
            <a:off x="841248" y="2252870"/>
            <a:ext cx="3412219" cy="3560251"/>
          </a:xfrm>
        </p:spPr>
        <p:txBody>
          <a:bodyPr>
            <a:noAutofit/>
          </a:bodyPr>
          <a:lstStyle/>
          <a:p>
            <a:r>
              <a:rPr lang="en-US" sz="2300" dirty="0"/>
              <a:t>The included graph represents child safety citations reported to the Office of Head Start between 2016  to 2020.</a:t>
            </a:r>
          </a:p>
          <a:p>
            <a:r>
              <a:rPr lang="en-US" sz="2300" dirty="0"/>
              <a:t>What trends do you see?</a:t>
            </a:r>
          </a:p>
        </p:txBody>
      </p:sp>
      <p:pic>
        <p:nvPicPr>
          <p:cNvPr id="4" name="Picture 3" descr="Chart, bar chart">
            <a:extLst>
              <a:ext uri="{FF2B5EF4-FFF2-40B4-BE49-F238E27FC236}">
                <a16:creationId xmlns:a16="http://schemas.microsoft.com/office/drawing/2014/main" id="{66A3819D-08CB-B06F-2C10-ADE307252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966" y="633619"/>
            <a:ext cx="7268712" cy="4870034"/>
          </a:xfrm>
          <a:prstGeom prst="rect">
            <a:avLst/>
          </a:prstGeom>
        </p:spPr>
      </p:pic>
      <p:pic>
        <p:nvPicPr>
          <p:cNvPr id="6" name="Picture 5" descr="Table&#10;&#10;Description automatically generated">
            <a:hlinkClick r:id="rId3"/>
            <a:extLst>
              <a:ext uri="{FF2B5EF4-FFF2-40B4-BE49-F238E27FC236}">
                <a16:creationId xmlns:a16="http://schemas.microsoft.com/office/drawing/2014/main" id="{18E3FA85-1290-F7E0-FFD4-58AA6A7A4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150" y="5581321"/>
            <a:ext cx="3714477" cy="931725"/>
          </a:xfrm>
          <a:prstGeom prst="rect">
            <a:avLst/>
          </a:prstGeom>
        </p:spPr>
      </p:pic>
    </p:spTree>
    <p:extLst>
      <p:ext uri="{BB962C8B-B14F-4D97-AF65-F5344CB8AC3E}">
        <p14:creationId xmlns:p14="http://schemas.microsoft.com/office/powerpoint/2010/main" val="329944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1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ED5787-68D6-F407-49C3-70FD270A468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What Are You Doing?</a:t>
            </a:r>
          </a:p>
        </p:txBody>
      </p:sp>
      <p:sp>
        <p:nvSpPr>
          <p:cNvPr id="3" name="Content Placeholder 2">
            <a:extLst>
              <a:ext uri="{FF2B5EF4-FFF2-40B4-BE49-F238E27FC236}">
                <a16:creationId xmlns:a16="http://schemas.microsoft.com/office/drawing/2014/main" id="{CBCC9561-D3B5-6CA1-0F0C-6A0FCCB233A8}"/>
              </a:ext>
            </a:extLst>
          </p:cNvPr>
          <p:cNvSpPr>
            <a:spLocks noGrp="1"/>
          </p:cNvSpPr>
          <p:nvPr>
            <p:ph idx="1"/>
          </p:nvPr>
        </p:nvSpPr>
        <p:spPr>
          <a:xfrm>
            <a:off x="477981" y="4872922"/>
            <a:ext cx="3933306" cy="1208141"/>
          </a:xfrm>
        </p:spPr>
        <p:txBody>
          <a:bodyPr vert="horz" lIns="91440" tIns="45720" rIns="91440" bIns="45720" rtlCol="0">
            <a:normAutofit/>
          </a:bodyPr>
          <a:lstStyle/>
          <a:p>
            <a:pPr marL="0" indent="0">
              <a:buNone/>
            </a:pPr>
            <a:r>
              <a:rPr lang="en-US" sz="2000" dirty="0"/>
              <a:t>Take a minute to reflect on strategies </a:t>
            </a:r>
            <a:r>
              <a:rPr lang="en-US" sz="2000"/>
              <a:t>you use daily </a:t>
            </a:r>
            <a:r>
              <a:rPr lang="en-US" sz="2000" dirty="0"/>
              <a:t>to keep ALL children safe.</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KidCheck Shares Safety Tips for VBS - KidCheck">
            <a:extLst>
              <a:ext uri="{FF2B5EF4-FFF2-40B4-BE49-F238E27FC236}">
                <a16:creationId xmlns:a16="http://schemas.microsoft.com/office/drawing/2014/main" id="{52C465A0-E618-5B1B-EDBC-40406645E0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893"/>
          <a:stretch/>
        </p:blipFill>
        <p:spPr bwMode="auto">
          <a:xfrm>
            <a:off x="4864608" y="767471"/>
            <a:ext cx="6846363" cy="5171803"/>
          </a:xfrm>
          <a:prstGeom prst="rect">
            <a:avLst/>
          </a:prstGeom>
          <a:solidFill>
            <a:srgbClr val="FFFFFF"/>
          </a:solidFill>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88365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Wh-Questions Into Your Daily Routines Exercise in Team 4 Kids">
            <a:extLst>
              <a:ext uri="{FF2B5EF4-FFF2-40B4-BE49-F238E27FC236}">
                <a16:creationId xmlns:a16="http://schemas.microsoft.com/office/drawing/2014/main" id="{571016DA-48BF-6561-4F0A-650A93E5AE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75" b="19925"/>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10">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solidFill>
            <a:schemeClr val="bg1">
              <a:alpha val="95000"/>
            </a:schemeClr>
          </a:solidFill>
          <a:ln w="12700">
            <a:solidFill>
              <a:schemeClr val="tx2">
                <a:lumMod val="10000"/>
                <a:lumOff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A59853-0356-FAD2-1BF5-1F9399370469}"/>
              </a:ext>
            </a:extLst>
          </p:cNvPr>
          <p:cNvSpPr>
            <a:spLocks noGrp="1"/>
          </p:cNvSpPr>
          <p:nvPr>
            <p:ph type="title"/>
          </p:nvPr>
        </p:nvSpPr>
        <p:spPr>
          <a:xfrm>
            <a:off x="1051560" y="4498848"/>
            <a:ext cx="3538728" cy="1536192"/>
          </a:xfrm>
        </p:spPr>
        <p:txBody>
          <a:bodyPr>
            <a:normAutofit/>
          </a:bodyPr>
          <a:lstStyle/>
          <a:p>
            <a:r>
              <a:rPr lang="en-US" sz="3200" dirty="0"/>
              <a:t>Active Supervision: Digging Deeper</a:t>
            </a:r>
          </a:p>
        </p:txBody>
      </p:sp>
      <p:sp>
        <p:nvSpPr>
          <p:cNvPr id="34" name="Rectangle 12">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14">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525899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4959B7-E03B-2BDA-58C0-285C9D775DD4}"/>
              </a:ext>
            </a:extLst>
          </p:cNvPr>
          <p:cNvSpPr>
            <a:spLocks noGrp="1"/>
          </p:cNvSpPr>
          <p:nvPr>
            <p:ph idx="1"/>
          </p:nvPr>
        </p:nvSpPr>
        <p:spPr>
          <a:xfrm>
            <a:off x="5349240" y="4498848"/>
            <a:ext cx="6007608" cy="1536192"/>
          </a:xfrm>
        </p:spPr>
        <p:txBody>
          <a:bodyPr anchor="ctr">
            <a:normAutofit/>
          </a:bodyPr>
          <a:lstStyle/>
          <a:p>
            <a:pPr>
              <a:lnSpc>
                <a:spcPct val="100000"/>
              </a:lnSpc>
            </a:pPr>
            <a:r>
              <a:rPr lang="en-US" sz="1700" dirty="0"/>
              <a:t>Let’s dig a little deeper and explore the importance of implementing Active Supervision in your learning environment.</a:t>
            </a:r>
          </a:p>
          <a:p>
            <a:pPr>
              <a:lnSpc>
                <a:spcPct val="100000"/>
              </a:lnSpc>
            </a:pPr>
            <a:r>
              <a:rPr lang="en-US" sz="1700" dirty="0"/>
              <a:t>Let’s take some time to explore the 5 W’s and 1 H of Active Supervision.</a:t>
            </a:r>
          </a:p>
        </p:txBody>
      </p:sp>
    </p:spTree>
    <p:extLst>
      <p:ext uri="{BB962C8B-B14F-4D97-AF65-F5344CB8AC3E}">
        <p14:creationId xmlns:p14="http://schemas.microsoft.com/office/powerpoint/2010/main" val="415599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9">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11">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AD8A69-D218-3BAA-4E47-247855B97380}"/>
              </a:ext>
            </a:extLst>
          </p:cNvPr>
          <p:cNvSpPr>
            <a:spLocks noGrp="1"/>
          </p:cNvSpPr>
          <p:nvPr>
            <p:ph type="title"/>
          </p:nvPr>
        </p:nvSpPr>
        <p:spPr>
          <a:xfrm>
            <a:off x="841246" y="978619"/>
            <a:ext cx="5991244" cy="1106424"/>
          </a:xfrm>
        </p:spPr>
        <p:txBody>
          <a:bodyPr>
            <a:normAutofit/>
          </a:bodyPr>
          <a:lstStyle/>
          <a:p>
            <a:r>
              <a:rPr lang="en-US" sz="3200" dirty="0"/>
              <a:t>Active Supervision: The WHO</a:t>
            </a:r>
          </a:p>
        </p:txBody>
      </p:sp>
      <p:sp>
        <p:nvSpPr>
          <p:cNvPr id="58" name="Rectangle 13">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1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8"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3" name="Content Placeholder 2">
            <a:extLst>
              <a:ext uri="{FF2B5EF4-FFF2-40B4-BE49-F238E27FC236}">
                <a16:creationId xmlns:a16="http://schemas.microsoft.com/office/drawing/2014/main" id="{BE801B82-EF31-1D8B-C49D-C9AA6A405AB3}"/>
              </a:ext>
            </a:extLst>
          </p:cNvPr>
          <p:cNvGraphicFramePr>
            <a:graphicFrameLocks noGrp="1"/>
          </p:cNvGraphicFramePr>
          <p:nvPr>
            <p:ph idx="1"/>
            <p:extLst>
              <p:ext uri="{D42A27DB-BD31-4B8C-83A1-F6EECF244321}">
                <p14:modId xmlns:p14="http://schemas.microsoft.com/office/powerpoint/2010/main" val="51013374"/>
              </p:ext>
            </p:extLst>
          </p:nvPr>
        </p:nvGraphicFramePr>
        <p:xfrm>
          <a:off x="841248" y="2252870"/>
          <a:ext cx="5993892" cy="3560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Why Is It Always The Leader&amp;#39;s Fault? Who&amp;#39;s Responsible for Teamwork?">
            <a:extLst>
              <a:ext uri="{FF2B5EF4-FFF2-40B4-BE49-F238E27FC236}">
                <a16:creationId xmlns:a16="http://schemas.microsoft.com/office/drawing/2014/main" id="{945A86BF-2F8B-B64E-C5DB-9A48EA47B7F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177" r="14099" b="-1"/>
          <a:stretch/>
        </p:blipFill>
        <p:spPr bwMode="auto">
          <a:xfrm>
            <a:off x="7679814" y="1523672"/>
            <a:ext cx="4097657" cy="3710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91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3" grpId="0">
        <p:bldAsOne/>
      </p:bldGraphic>
    </p:bldLst>
  </p:timing>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webextensions/webextension1.xml><?xml version="1.0" encoding="utf-8"?>
<we:webextension xmlns:we="http://schemas.microsoft.com/office/webextensions/webextension/2010/11" id="{C64FA253-80FD-4272-99F3-CBFC80B1845E}">
  <we:reference id="wa104381526" version="1.0.0.2" store="en-US" storeType="OMEX"/>
  <we:alternateReferences>
    <we:reference id="WA104381526" version="1.0.0.2" store="WA104381526" storeType="OMEX"/>
  </we:alternateReferences>
  <we:properties>
    <we:property name="FormID" value="&quot;CUO2vqoEnECtbrNQ3fGRQaeNdzGeR-tCpHndNJi4VLBURUVLU0FPWDlaMThaNzFVV0EwWThYUUxIUC4u&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523</TotalTime>
  <Words>3169</Words>
  <Application>Microsoft Office PowerPoint</Application>
  <PresentationFormat>Widescreen</PresentationFormat>
  <Paragraphs>278</Paragraphs>
  <Slides>54</Slides>
  <Notes>0</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Arial</vt:lpstr>
      <vt:lpstr>Avenir Next LT Pro</vt:lpstr>
      <vt:lpstr>Calibri</vt:lpstr>
      <vt:lpstr>Century Gothic</vt:lpstr>
      <vt:lpstr>Wingdings 3</vt:lpstr>
      <vt:lpstr>AccentBoxVTI</vt:lpstr>
      <vt:lpstr>Wisp</vt:lpstr>
      <vt:lpstr>Active Supervision Overview for New Staff</vt:lpstr>
      <vt:lpstr>Welcome!</vt:lpstr>
      <vt:lpstr>Training Objectives</vt:lpstr>
      <vt:lpstr>“Active” Supervision? Or Not?</vt:lpstr>
      <vt:lpstr>Active Supervision &amp; Child Safety</vt:lpstr>
      <vt:lpstr>Child Safety Citations</vt:lpstr>
      <vt:lpstr>What Are You Doing?</vt:lpstr>
      <vt:lpstr>Active Supervision: Digging Deeper</vt:lpstr>
      <vt:lpstr>Active Supervision: The WHO</vt:lpstr>
      <vt:lpstr>Active Supervision: The WHAT</vt:lpstr>
      <vt:lpstr>Active Supervision: The WHERE</vt:lpstr>
      <vt:lpstr>Active Supervision: The WHEN</vt:lpstr>
      <vt:lpstr>Active Supervision: Our WHY</vt:lpstr>
      <vt:lpstr>Active Supervision: The HOW</vt:lpstr>
      <vt:lpstr>Active Supervision: The Six Strategies</vt:lpstr>
      <vt:lpstr>Active Supervision: An Overview</vt:lpstr>
      <vt:lpstr>Setting Up the Environment</vt:lpstr>
      <vt:lpstr>YAY or NAY?</vt:lpstr>
      <vt:lpstr>THAT’S RIGHT!</vt:lpstr>
      <vt:lpstr>THAT’S INCORRECT!</vt:lpstr>
      <vt:lpstr>Setting up the Environment: Key Points</vt:lpstr>
      <vt:lpstr>Position Staff</vt:lpstr>
      <vt:lpstr>Position Staff: Key Points</vt:lpstr>
      <vt:lpstr>Listen: Key Points</vt:lpstr>
      <vt:lpstr>Scan and Count</vt:lpstr>
      <vt:lpstr>Scan and Count: Key Points</vt:lpstr>
      <vt:lpstr>Transitions</vt:lpstr>
      <vt:lpstr>Anticipate Children’s Behavior</vt:lpstr>
      <vt:lpstr>Engage &amp; Redirect: Key Points</vt:lpstr>
      <vt:lpstr>Active Supervision Strategies &amp; Ideas</vt:lpstr>
      <vt:lpstr>Strategies in the Classroom</vt:lpstr>
      <vt:lpstr>Ideas You Can Use</vt:lpstr>
      <vt:lpstr>More Ideas!</vt:lpstr>
      <vt:lpstr>Name-to-Face Recognition</vt:lpstr>
      <vt:lpstr>Active Supervision: Home-to-School Collaboration</vt:lpstr>
      <vt:lpstr>Sharing Active Supervision with Families</vt:lpstr>
      <vt:lpstr>Active Supervision &amp; Staff Wellness</vt:lpstr>
      <vt:lpstr>Staff Wellness Resources</vt:lpstr>
      <vt:lpstr>Staff Wellness Resources</vt:lpstr>
      <vt:lpstr>Active Supervision Plan</vt:lpstr>
      <vt:lpstr>Active Supervision Postings</vt:lpstr>
      <vt:lpstr>Active Supervision Postings</vt:lpstr>
      <vt:lpstr>Active Supervision Plan: An Overview</vt:lpstr>
      <vt:lpstr>Zoning Discussion Questions</vt:lpstr>
      <vt:lpstr>Staff Zoning Chart</vt:lpstr>
      <vt:lpstr>Implementation Plan</vt:lpstr>
      <vt:lpstr>Classroom Map</vt:lpstr>
      <vt:lpstr>Planning for Transitions</vt:lpstr>
      <vt:lpstr>PowerPoint Presentation</vt:lpstr>
      <vt:lpstr>Active Supervision: Final Thoughts</vt:lpstr>
      <vt:lpstr>Final Training Steps</vt:lpstr>
      <vt:lpstr>PowerPoint Presentation</vt:lpstr>
      <vt:lpstr>References</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Supervision</dc:title>
  <dc:creator>Kristin Ruckle</dc:creator>
  <cp:lastModifiedBy>Kristin Ruckle</cp:lastModifiedBy>
  <cp:revision>1</cp:revision>
  <dcterms:created xsi:type="dcterms:W3CDTF">2023-04-27T13:38:24Z</dcterms:created>
  <dcterms:modified xsi:type="dcterms:W3CDTF">2023-08-29T21:13:48Z</dcterms:modified>
</cp:coreProperties>
</file>